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4.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5.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1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17.xml" ContentType="application/vnd.openxmlformats-officedocument.theme+xml"/>
  <Override PartName="/ppt/theme/theme18.xml" ContentType="application/vnd.openxmlformats-officedocument.theme+xml"/>
  <Override PartName="/ppt/media/image39.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1.jpg" ContentType="image/jpg"/>
  <Override PartName="/ppt/media/image42.jpg" ContentType="image/jpg"/>
  <Override PartName="/ppt/notesSlides/notesSlide5.xml" ContentType="application/vnd.openxmlformats-officedocument.presentationml.notesSlide+xml"/>
  <Override PartName="/ppt/media/image46.jpg" ContentType="image/jpg"/>
  <Override PartName="/ppt/media/image47.jpg" ContentType="image/jpg"/>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 id="2147483856" r:id="rId2"/>
    <p:sldMasterId id="2147483933" r:id="rId3"/>
    <p:sldMasterId id="2147483951" r:id="rId4"/>
    <p:sldMasterId id="2147483967" r:id="rId5"/>
    <p:sldMasterId id="2147484190" r:id="rId6"/>
    <p:sldMasterId id="2147484227" r:id="rId7"/>
    <p:sldMasterId id="2147484334" r:id="rId8"/>
    <p:sldMasterId id="2147484354" r:id="rId9"/>
    <p:sldMasterId id="2147484370" r:id="rId10"/>
    <p:sldMasterId id="2147484381" r:id="rId11"/>
    <p:sldMasterId id="2147484414" r:id="rId12"/>
    <p:sldMasterId id="2147484466" r:id="rId13"/>
    <p:sldMasterId id="2147484484" r:id="rId14"/>
    <p:sldMasterId id="2147484521" r:id="rId15"/>
    <p:sldMasterId id="2147484538" r:id="rId16"/>
  </p:sldMasterIdLst>
  <p:notesMasterIdLst>
    <p:notesMasterId r:id="rId75"/>
  </p:notesMasterIdLst>
  <p:handoutMasterIdLst>
    <p:handoutMasterId r:id="rId76"/>
  </p:handoutMasterIdLst>
  <p:sldIdLst>
    <p:sldId id="2134959205" r:id="rId17"/>
    <p:sldId id="1426" r:id="rId18"/>
    <p:sldId id="2134959363" r:id="rId19"/>
    <p:sldId id="2145706398" r:id="rId20"/>
    <p:sldId id="2145706389" r:id="rId21"/>
    <p:sldId id="2134959326" r:id="rId22"/>
    <p:sldId id="2145706400" r:id="rId23"/>
    <p:sldId id="536" r:id="rId24"/>
    <p:sldId id="2145706454" r:id="rId25"/>
    <p:sldId id="2134959358" r:id="rId26"/>
    <p:sldId id="2145706390" r:id="rId27"/>
    <p:sldId id="2145706381" r:id="rId28"/>
    <p:sldId id="2134959339" r:id="rId29"/>
    <p:sldId id="2145706391" r:id="rId30"/>
    <p:sldId id="2134959317" r:id="rId31"/>
    <p:sldId id="2134959107" r:id="rId32"/>
    <p:sldId id="2134959362" r:id="rId33"/>
    <p:sldId id="2134959355" r:id="rId34"/>
    <p:sldId id="2145706453" r:id="rId35"/>
    <p:sldId id="2134959245" r:id="rId36"/>
    <p:sldId id="1252" r:id="rId37"/>
    <p:sldId id="2134959360" r:id="rId38"/>
    <p:sldId id="2145706397" r:id="rId39"/>
    <p:sldId id="343" r:id="rId40"/>
    <p:sldId id="2076136836" r:id="rId41"/>
    <p:sldId id="3861" r:id="rId42"/>
    <p:sldId id="2076136797" r:id="rId43"/>
    <p:sldId id="2134959224" r:id="rId44"/>
    <p:sldId id="2134959248" r:id="rId45"/>
    <p:sldId id="2134959249" r:id="rId46"/>
    <p:sldId id="2134959222" r:id="rId47"/>
    <p:sldId id="2134959361" r:id="rId48"/>
    <p:sldId id="2134959356" r:id="rId49"/>
    <p:sldId id="2134959177" r:id="rId50"/>
    <p:sldId id="2134959357" r:id="rId51"/>
    <p:sldId id="2145706382" r:id="rId52"/>
    <p:sldId id="2145706384" r:id="rId53"/>
    <p:sldId id="2145706394" r:id="rId54"/>
    <p:sldId id="2145706395" r:id="rId55"/>
    <p:sldId id="727" r:id="rId56"/>
    <p:sldId id="2134959364" r:id="rId57"/>
    <p:sldId id="2145706463" r:id="rId58"/>
    <p:sldId id="2134959210" r:id="rId59"/>
    <p:sldId id="2134959366" r:id="rId60"/>
    <p:sldId id="3924" r:id="rId61"/>
    <p:sldId id="2145706455" r:id="rId62"/>
    <p:sldId id="2134959367" r:id="rId63"/>
    <p:sldId id="993" r:id="rId64"/>
    <p:sldId id="4226" r:id="rId65"/>
    <p:sldId id="2134959221" r:id="rId66"/>
    <p:sldId id="2145706445" r:id="rId67"/>
    <p:sldId id="2145706446" r:id="rId68"/>
    <p:sldId id="998" r:id="rId69"/>
    <p:sldId id="2076136834" r:id="rId70"/>
    <p:sldId id="2134959333" r:id="rId71"/>
    <p:sldId id="959" r:id="rId72"/>
    <p:sldId id="731" r:id="rId73"/>
    <p:sldId id="796"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ae Papapetrou" initials="DP" lastIdx="90" clrIdx="0"/>
  <p:cmAuthor id="2" name="Bjarke Ebert" initials="BjEb" lastIdx="1" clrIdx="1"/>
  <p:cmAuthor id="3" name="Lauren DeFillippo" initials="LD" lastIdx="8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840"/>
    <a:srgbClr val="E1471D"/>
    <a:srgbClr val="FF0000"/>
    <a:srgbClr val="EF31F2"/>
    <a:srgbClr val="0064A2"/>
    <a:srgbClr val="592BD2"/>
    <a:srgbClr val="0763A4"/>
    <a:srgbClr val="005A8E"/>
    <a:srgbClr val="7E7F7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29" autoAdjust="0"/>
    <p:restoredTop sz="94490"/>
  </p:normalViewPr>
  <p:slideViewPr>
    <p:cSldViewPr snapToGrid="0" snapToObjects="1">
      <p:cViewPr>
        <p:scale>
          <a:sx n="142" d="100"/>
          <a:sy n="142" d="100"/>
        </p:scale>
        <p:origin x="600" y="248"/>
      </p:cViewPr>
      <p:guideLst>
        <p:guide orient="horz" pos="2160"/>
        <p:guide pos="3840"/>
      </p:guideLst>
    </p:cSldViewPr>
  </p:slideViewPr>
  <p:outlineViewPr>
    <p:cViewPr>
      <p:scale>
        <a:sx n="33" d="100"/>
        <a:sy n="33" d="100"/>
      </p:scale>
      <p:origin x="0" y="-6032"/>
    </p:cViewPr>
  </p:outlineViewPr>
  <p:notesTextViewPr>
    <p:cViewPr>
      <p:scale>
        <a:sx n="100" d="100"/>
        <a:sy n="100" d="100"/>
      </p:scale>
      <p:origin x="0" y="0"/>
    </p:cViewPr>
  </p:notesTextViewPr>
  <p:sorterViewPr>
    <p:cViewPr varScale="1">
      <p:scale>
        <a:sx n="188" d="100"/>
        <a:sy n="188" d="100"/>
      </p:scale>
      <p:origin x="0" y="0"/>
    </p:cViewPr>
  </p:sorterViewPr>
  <p:notesViewPr>
    <p:cSldViewPr snapToGrid="0" snapToObjects="1">
      <p:cViewPr varScale="1">
        <p:scale>
          <a:sx n="62" d="100"/>
          <a:sy n="62" d="100"/>
        </p:scale>
        <p:origin x="-1742" y="-91"/>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CEA1AB2-2C8A-4567-8C12-210B0B00697F}" type="datetimeFigureOut">
              <a:rPr lang="en-US" smtClean="0"/>
              <a:pPr/>
              <a:t>11/15/22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6660F-A865-4B78-BD70-177A425A506C}" type="slidenum">
              <a:rPr lang="en-US" smtClean="0"/>
              <a:pPr/>
              <a:t>‹#›</a:t>
            </a:fld>
            <a:endParaRPr lang="en-US"/>
          </a:p>
        </p:txBody>
      </p:sp>
    </p:spTree>
    <p:extLst>
      <p:ext uri="{BB962C8B-B14F-4D97-AF65-F5344CB8AC3E}">
        <p14:creationId xmlns:p14="http://schemas.microsoft.com/office/powerpoint/2010/main" val="15379627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0T17:51:45.416"/>
    </inkml:context>
    <inkml:brush xml:id="br0">
      <inkml:brushProperty name="width" value="0.2" units="cm"/>
      <inkml:brushProperty name="height" value="0.2" units="cm"/>
      <inkml:brushProperty name="color" value="#FFFFFF"/>
    </inkml:brush>
  </inkml:definitions>
  <inkml:trace contextRef="#ctx0" brushRef="#br0">93 512 24575,'0'-26'0,"0"1"0,0 5 0,1-2 0,2 2 0,0 1 0,0 6 0,-1 3 0,-1 7 0,5 0 0,-2 3 0,4 0 0,-3 0 0,-1 0 0,3 0 0,-3 0 0,3 1 0,-3 1 0,1-1 0,1 1 0,0-1 0,0 1 0,0-1 0,1 1 0,-1-1 0,2 1 0,-3-1 0,2 1 0,-2-1 0,1 1 0,0-1 0,-2 2 0,1-1 0,-1 1 0,1 2 0,1-1 0,-1 0 0,-1 0 0,2-2 0,0 1 0,0-2 0,0 1 0,1-1 0,-1 1 0,0 0 0,1 0 0,-1 1 0,-1 0 0,0 0 0,-2 2 0,0-2 0,0 3 0,2-3 0,-2 2 0,2-2 0,0 0 0,1-1 0,2 0 0,1 0 0,2 0 0,1-1 0,-2-1 0,-2 0 0,-1 0 0,0 0 0,-1 0 0,0 0 0,-2-5 0,-2-3 0,-3-14 0,-7 0 0,3-1 0,-6 1 0,4 6 0,-1-4 0,-1 3 0,2 4 0,2 3 0,2 2 0,1 2 0,2 1 0,7 0 0,-4 2 0,4-3 0,-7 2 0,-1-2 0,-6 4 0,0 0 0,-7 2 0,3 0 0,1 0 0,1 0 0,0 0 0,-1 0 0,-1 0 0,-2 0 0,-5-3 0,-5-5 0,-4-6 0,-9-14 0,13 8 0,-17-17 0,25 21 0,-15-12 0,14 11 0,-2-3 0,5 4 0,3 5 0,2 3 0,2 3 0,2 2 0,1 13 0,0 4 0,1 11 0,0-4 0,0-2 0,2-3 0,-2-2 0,1 0 0,-1-6 0,1 0 0,4-4 0,2-1 0,3 2 0,1 0 0,3 0 0,1 1 0,2 2 0,-4-2 0,-1 2 0,-5-3 0,1 1 0,0 0 0,2 0 0,1 1 0,4-2 0,4-2 0,2-2 0,1-1 0,0 0 0,-2 0 0,-2 0 0,-2 0 0,-3 0 0,-1 0 0,-2 0 0,-2 0 0,-2 0 0,1 0 0,2 0 0,0 0 0,1 1 0,-2 3 0,6 8 0,-6-5 0,5 7 0,-5-6 0,2 4 0,0-1 0,0 0 0,-3-1 0,0-1 0,-2-2 0,-1 0 0,-1-1 0,-1 0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7CCB26-841F-4E88-8041-0CF88656636C}" type="datetimeFigureOut">
              <a:rPr lang="en-US" smtClean="0"/>
              <a:pPr/>
              <a:t>11/15/22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1EB320-143A-4CC5-8CAC-62915E6E2912}" type="slidenum">
              <a:rPr lang="en-US" smtClean="0"/>
              <a:pPr/>
              <a:t>‹#›</a:t>
            </a:fld>
            <a:endParaRPr lang="en-US"/>
          </a:p>
        </p:txBody>
      </p:sp>
    </p:spTree>
    <p:extLst>
      <p:ext uri="{BB962C8B-B14F-4D97-AF65-F5344CB8AC3E}">
        <p14:creationId xmlns:p14="http://schemas.microsoft.com/office/powerpoint/2010/main" val="1988744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dirty="0">
                <a:solidFill>
                  <a:schemeClr val="bg1"/>
                </a:solidFill>
                <a:latin typeface="+mn-lt"/>
              </a:rPr>
              <a:t>Amy, amygdala; </a:t>
            </a:r>
            <a:r>
              <a:rPr lang="en-US" i="1" dirty="0"/>
              <a:t>CEN, </a:t>
            </a:r>
            <a:r>
              <a:rPr lang="en-US" b="0" i="1" dirty="0">
                <a:solidFill>
                  <a:srgbClr val="202124"/>
                </a:solidFill>
                <a:effectLst/>
                <a:latin typeface="Roboto" panose="02000000000000000000" pitchFamily="2" charset="0"/>
              </a:rPr>
              <a:t>central executive network</a:t>
            </a:r>
            <a:r>
              <a:rPr lang="en-US" i="1" dirty="0"/>
              <a:t>; </a:t>
            </a:r>
            <a:r>
              <a:rPr lang="en-US" sz="1200" b="0" i="1" dirty="0">
                <a:solidFill>
                  <a:schemeClr val="bg1"/>
                </a:solidFill>
                <a:latin typeface="+mn-lt"/>
              </a:rPr>
              <a:t>dACC, dorsal anterior cingulate cortex; </a:t>
            </a:r>
            <a:r>
              <a:rPr lang="en-US" i="1" dirty="0"/>
              <a:t>DMN, default mode network; </a:t>
            </a:r>
            <a:r>
              <a:rPr lang="en-US" sz="1200" b="0" i="1" dirty="0">
                <a:solidFill>
                  <a:schemeClr val="bg1"/>
                </a:solidFill>
                <a:latin typeface="+mn-lt"/>
              </a:rPr>
              <a:t>IC, insular cortex; Nacc, nucleus accumbens; rTMS, repetitive transcranial magnetic stimulation; </a:t>
            </a:r>
            <a:r>
              <a:rPr lang="en-US" i="1" dirty="0"/>
              <a:t>SN, </a:t>
            </a:r>
            <a:r>
              <a:rPr lang="en-US" sz="1200" b="0" i="1" dirty="0">
                <a:solidFill>
                  <a:schemeClr val="bg1"/>
                </a:solidFill>
                <a:latin typeface="+mn-lt"/>
              </a:rPr>
              <a:t>substantia nigra</a:t>
            </a:r>
            <a:r>
              <a:rPr lang="en-US" i="1" dirty="0"/>
              <a:t>; </a:t>
            </a:r>
            <a:r>
              <a:rPr lang="en-US" sz="1200" b="0" i="1" dirty="0">
                <a:solidFill>
                  <a:schemeClr val="bg1"/>
                </a:solidFill>
                <a:latin typeface="+mn-lt"/>
              </a:rPr>
              <a:t>TP, temporal pole; VTA, ventral tegmental area </a:t>
            </a:r>
            <a:r>
              <a:rPr lang="en-US" i="1" dirty="0"/>
              <a: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78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E1A920DB-DA39-B948-8A10-FF782037E64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862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a:t>Fact checked (SB)</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u="sng" dirty="0"/>
              <a:t>References</a:t>
            </a:r>
          </a:p>
          <a:p>
            <a:r>
              <a:rPr lang="en-US" sz="1200" dirty="0" err="1"/>
              <a:t>Conio</a:t>
            </a:r>
            <a:r>
              <a:rPr lang="en-US" sz="1200" dirty="0"/>
              <a:t> B, et al. </a:t>
            </a:r>
            <a:r>
              <a:rPr lang="pl-PL" sz="1200" i="1" dirty="0"/>
              <a:t>Mol Psychiatry</a:t>
            </a:r>
            <a:r>
              <a:rPr lang="pl-PL" sz="1200" dirty="0"/>
              <a:t>. 2020;25(1):82-93.</a:t>
            </a:r>
            <a:r>
              <a:rPr lang="en-US" sz="1200" dirty="0"/>
              <a:t> </a:t>
            </a:r>
            <a:r>
              <a:rPr lang="en-US" sz="3600" b="1" dirty="0">
                <a:latin typeface="Segoe UI" panose="020B0502040204020203" pitchFamily="34" charset="0"/>
              </a:rPr>
              <a:t>Figure 1; (arrows next to key are from the text)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dirty="0"/>
              <a:t>SNc = substantia nigra pars compacta; VTA = ventral tegmental area; DStr = </a:t>
            </a:r>
            <a:r>
              <a:rPr lang="en-US" sz="1200" dirty="0"/>
              <a:t>dorsal striatum; </a:t>
            </a:r>
            <a:r>
              <a:rPr lang="en-US" sz="1200" dirty="0" err="1"/>
              <a:t>VStr</a:t>
            </a:r>
            <a:r>
              <a:rPr lang="en-US" sz="1200" dirty="0"/>
              <a:t> = ventral striatum; DMT = dorsomedial thalamus; </a:t>
            </a:r>
            <a:r>
              <a:rPr lang="en-US" sz="1200" dirty="0" err="1"/>
              <a:t>pACC</a:t>
            </a:r>
            <a:r>
              <a:rPr lang="en-US" sz="1200" dirty="0"/>
              <a:t> = </a:t>
            </a:r>
            <a:r>
              <a:rPr lang="en-US" sz="1200" dirty="0" err="1"/>
              <a:t>perigenual</a:t>
            </a:r>
            <a:r>
              <a:rPr lang="en-US" sz="1200" dirty="0"/>
              <a:t> anterior cingulate cortex; PCC = posterior cingulate cortex; </a:t>
            </a:r>
            <a:r>
              <a:rPr lang="en-US" sz="1200" dirty="0" err="1"/>
              <a:t>vmPFC</a:t>
            </a:r>
            <a:r>
              <a:rPr lang="en-US" sz="1200" dirty="0"/>
              <a:t> = ventromedial prefrontal cortex; SM = sensorimotor; </a:t>
            </a:r>
            <a:r>
              <a:rPr lang="en-US" sz="1200" dirty="0" err="1"/>
              <a:t>RNi</a:t>
            </a:r>
            <a:r>
              <a:rPr lang="en-US" sz="1200" dirty="0"/>
              <a:t> = </a:t>
            </a:r>
            <a:r>
              <a:rPr lang="it-IT" sz="1200" dirty="0"/>
              <a:t>raphe nuclei; dACC = dorsal anterior cingulate cortex; RSNs = resting state </a:t>
            </a:r>
            <a:r>
              <a:rPr lang="en-US" sz="1200" dirty="0"/>
              <a:t>networks; SMN = sensorimotor network; DMN = default mode network; SN = salience network.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pt-BR" sz="1200" dirty="0"/>
          </a:p>
          <a:p>
            <a:r>
              <a:rPr lang="pt-BR" sz="1200" dirty="0"/>
              <a:t>SNc = substantia nigra pars compacta; VTA = ventral tegmental area; DStr = </a:t>
            </a:r>
            <a:r>
              <a:rPr lang="en-US" sz="1200" dirty="0"/>
              <a:t>dorsal striatum; </a:t>
            </a:r>
            <a:r>
              <a:rPr lang="en-US" sz="1200" dirty="0" err="1"/>
              <a:t>VStr</a:t>
            </a:r>
            <a:r>
              <a:rPr lang="en-US" sz="1200" dirty="0"/>
              <a:t> = ventral striatum; DMT = dorsomedial thalamus; </a:t>
            </a:r>
            <a:r>
              <a:rPr lang="en-US" sz="1200" dirty="0" err="1"/>
              <a:t>pACC</a:t>
            </a:r>
            <a:r>
              <a:rPr lang="en-US" sz="1200" dirty="0"/>
              <a:t> = </a:t>
            </a:r>
            <a:r>
              <a:rPr lang="en-US" sz="1200" dirty="0" err="1"/>
              <a:t>perigenual</a:t>
            </a:r>
            <a:r>
              <a:rPr lang="en-US" sz="1200" dirty="0"/>
              <a:t> anterior cingulate cortex; PCC = posterior cingulate cortex; </a:t>
            </a:r>
            <a:r>
              <a:rPr lang="en-US" sz="1200" dirty="0" err="1"/>
              <a:t>vmPFC</a:t>
            </a:r>
            <a:r>
              <a:rPr lang="en-US" sz="1200" dirty="0"/>
              <a:t> = ventromedial prefrontal cortex; SM = sensorimotor; </a:t>
            </a:r>
            <a:r>
              <a:rPr lang="en-US" sz="1200" dirty="0" err="1"/>
              <a:t>RNi</a:t>
            </a:r>
            <a:r>
              <a:rPr lang="en-US" sz="1200" dirty="0"/>
              <a:t> = </a:t>
            </a:r>
            <a:r>
              <a:rPr lang="it-IT" sz="1200" dirty="0"/>
              <a:t>raphe nuclei; dACC = dorsal anterior cingulate cortex; RSNs = resting state </a:t>
            </a:r>
            <a:r>
              <a:rPr lang="en-US" sz="1200" dirty="0"/>
              <a:t>networks; SMN = sensorimotor network; DMN = default mode network; SN = salience network.</a:t>
            </a:r>
          </a:p>
          <a:p>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5486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DMN, default mode network; </a:t>
            </a:r>
            <a:r>
              <a:rPr lang="en-IN" i="1" dirty="0"/>
              <a:t>SAL, salience network;</a:t>
            </a:r>
            <a:r>
              <a:rPr lang="en-US" i="1" dirty="0"/>
              <a:t> DMN, default mode network.</a:t>
            </a:r>
            <a:endParaRPr lang="en-IN"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3917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i="1" dirty="0"/>
              <a:t>AMPT, </a:t>
            </a:r>
            <a:r>
              <a:rPr lang="el-GR" i="1" dirty="0"/>
              <a:t>α</a:t>
            </a:r>
            <a:r>
              <a:rPr lang="en-US" i="1" dirty="0"/>
              <a:t>-</a:t>
            </a:r>
            <a:r>
              <a:rPr lang="en-IN" i="1" dirty="0"/>
              <a:t>methylparatyrosine; </a:t>
            </a:r>
            <a:r>
              <a:rPr lang="en-US" b="0" i="1" dirty="0">
                <a:solidFill>
                  <a:schemeClr val="bg1"/>
                </a:solidFill>
                <a:latin typeface="+mn-lt"/>
              </a:rPr>
              <a:t>CD, catecholamine depletion;</a:t>
            </a:r>
            <a:r>
              <a:rPr lang="el-GR" i="1" dirty="0"/>
              <a:t> </a:t>
            </a:r>
            <a:r>
              <a:rPr lang="en-US" b="0" i="1" dirty="0">
                <a:solidFill>
                  <a:schemeClr val="bg1"/>
                </a:solidFill>
                <a:latin typeface="+mn-lt"/>
              </a:rPr>
              <a:t>MADRS, Montgomery-Asberg Depression Rating Scale; MDD, major depressive disorder; </a:t>
            </a:r>
            <a:r>
              <a:rPr lang="en-IN" i="1" dirty="0"/>
              <a:t>RMDD, MDD in full remission;</a:t>
            </a:r>
            <a:r>
              <a:rPr lang="en-US" b="0" i="1" dirty="0">
                <a:solidFill>
                  <a:schemeClr val="bg1"/>
                </a:solidFill>
                <a:latin typeface="+mn-lt"/>
              </a:rPr>
              <a:t> </a:t>
            </a:r>
            <a:r>
              <a:rPr lang="en-US" b="0" i="1">
                <a:solidFill>
                  <a:schemeClr val="bg1"/>
                </a:solidFill>
                <a:latin typeface="+mn-lt"/>
              </a:rPr>
              <a:t>SHAPS</a:t>
            </a:r>
            <a:r>
              <a:rPr lang="en-US" b="0" i="1" dirty="0">
                <a:solidFill>
                  <a:schemeClr val="bg1"/>
                </a:solidFill>
                <a:latin typeface="+mn-lt"/>
              </a:rPr>
              <a:t>, Snaith-Hamilton Pleasure Scale.</a:t>
            </a:r>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37</a:t>
            </a:fld>
            <a:endParaRPr lang="en-US" altLang="en-US" dirty="0"/>
          </a:p>
        </p:txBody>
      </p:sp>
    </p:spTree>
    <p:extLst>
      <p:ext uri="{BB962C8B-B14F-4D97-AF65-F5344CB8AC3E}">
        <p14:creationId xmlns:p14="http://schemas.microsoft.com/office/powerpoint/2010/main" val="423412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1" u="none" strike="noStrike" baseline="0" dirty="0">
                <a:latin typeface="AdvOT596495f2"/>
              </a:rPr>
              <a:t>HC, healthy controls; fMRI, functional magnetic resonance imaging; MDD T1, major depressive disorders </a:t>
            </a:r>
            <a:r>
              <a:rPr lang="en-IN" sz="1800" b="0" i="1" u="none" strike="noStrike" baseline="0" dirty="0">
                <a:latin typeface="AdvOT596495f2"/>
              </a:rPr>
              <a:t>at time 1; SSRI, selective serotonin reuptake inhibitor.</a:t>
            </a:r>
            <a:endParaRPr lang="en-IN"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38</a:t>
            </a:fld>
            <a:endParaRPr lang="en-US" altLang="en-US" dirty="0"/>
          </a:p>
        </p:txBody>
      </p:sp>
    </p:spTree>
    <p:extLst>
      <p:ext uri="{BB962C8B-B14F-4D97-AF65-F5344CB8AC3E}">
        <p14:creationId xmlns:p14="http://schemas.microsoft.com/office/powerpoint/2010/main" val="75611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457200"/>
            <a:ext cx="6400800" cy="3600450"/>
          </a:xfrm>
        </p:spPr>
      </p:sp>
      <p:sp>
        <p:nvSpPr>
          <p:cNvPr id="3" name="Notes Placeholder 2"/>
          <p:cNvSpPr>
            <a:spLocks noGrp="1"/>
          </p:cNvSpPr>
          <p:nvPr>
            <p:ph type="body" idx="1"/>
          </p:nvPr>
        </p:nvSpPr>
        <p:spPr/>
        <p:txBody>
          <a:bodyPr>
            <a:normAutofit lnSpcReduction="10000"/>
          </a:bodyPr>
          <a:lstStyle/>
          <a:p>
            <a:r>
              <a:rPr lang="en-US" dirty="0"/>
              <a:t>In a study of BP manic patients, CSF NE concentrations were significantly elevated in manic patients compared with normal controls or depressed and euthymic patients</a:t>
            </a:r>
            <a:r>
              <a:rPr lang="en-US" baseline="30000" dirty="0"/>
              <a:t>1</a:t>
            </a:r>
          </a:p>
          <a:p>
            <a:pPr lvl="1"/>
            <a:r>
              <a:rPr lang="en-US" dirty="0"/>
              <a:t>Although the degree of elevation of CSF NE levels in manic patients was not significantly correlated with manic severity, as measured by </a:t>
            </a:r>
            <a:r>
              <a:rPr lang="en-US" dirty="0" err="1"/>
              <a:t>Bunney</a:t>
            </a:r>
            <a:r>
              <a:rPr lang="en-US" dirty="0"/>
              <a:t>-Hamburg ratings, it was significantly correlated with ratings of dysphoria, anxiety, and anger</a:t>
            </a:r>
          </a:p>
          <a:p>
            <a:r>
              <a:rPr lang="en-US" dirty="0"/>
              <a:t>In another study in patients with BP disorder I, significant differences were observed in plasma levels of MHPG among the 3 stages of a manic episode (manic syndrome vs response [</a:t>
            </a:r>
            <a:r>
              <a:rPr lang="en-US" i="1" dirty="0"/>
              <a:t>P</a:t>
            </a:r>
            <a:r>
              <a:rPr lang="en-US" dirty="0"/>
              <a:t>=0.871], manic syndrome vs remission [</a:t>
            </a:r>
            <a:r>
              <a:rPr lang="en-US" i="1" dirty="0"/>
              <a:t>P</a:t>
            </a:r>
            <a:r>
              <a:rPr lang="en-US" dirty="0"/>
              <a:t>=0.006], and response vs remission [</a:t>
            </a:r>
            <a:r>
              <a:rPr lang="en-US" i="1" dirty="0"/>
              <a:t>P</a:t>
            </a:r>
            <a:r>
              <a:rPr lang="en-US" dirty="0"/>
              <a:t>=0.054])</a:t>
            </a:r>
            <a:r>
              <a:rPr lang="en-US" baseline="30000" dirty="0"/>
              <a:t>2</a:t>
            </a:r>
          </a:p>
          <a:p>
            <a:pPr lvl="1"/>
            <a:r>
              <a:rPr lang="en-US" dirty="0"/>
              <a:t>The Young Mania Rating Scale, or YMRS, score was used to define the 3 stages of a manic episode:  manic syndrome (defined as YMRS ≥20), response (defined as &lt;50% reduction in YMRS score), and remission (defined as YMRS score ≤8)</a:t>
            </a:r>
          </a:p>
          <a:p>
            <a:pPr lvl="1"/>
            <a:r>
              <a:rPr lang="en-US" dirty="0"/>
              <a:t>These results suggest that plasma level of MHPG acts as a biomarker for the progression of symptoms from the manic state to the remission state in BP disorder</a:t>
            </a:r>
          </a:p>
          <a:p>
            <a:endParaRPr lang="en-US" dirty="0"/>
          </a:p>
          <a:p>
            <a:pPr marL="0" indent="0">
              <a:buNone/>
            </a:pPr>
            <a:r>
              <a:rPr lang="en-US" b="1" dirty="0"/>
              <a:t>References </a:t>
            </a:r>
          </a:p>
          <a:p>
            <a:pPr marL="173038" indent="-173038">
              <a:buFont typeface="+mj-lt"/>
              <a:buAutoNum type="arabicPeriod"/>
            </a:pPr>
            <a:r>
              <a:rPr lang="en-US" dirty="0"/>
              <a:t>Post RM, </a:t>
            </a:r>
            <a:r>
              <a:rPr lang="en-US" dirty="0" err="1"/>
              <a:t>Rubinow</a:t>
            </a:r>
            <a:r>
              <a:rPr lang="en-US" dirty="0"/>
              <a:t> DR, </a:t>
            </a:r>
            <a:r>
              <a:rPr lang="en-US" dirty="0" err="1"/>
              <a:t>Uhde</a:t>
            </a:r>
            <a:r>
              <a:rPr lang="en-US" dirty="0"/>
              <a:t> TW, et al. Dysphoric mania: clinical and biologic correlates. </a:t>
            </a:r>
            <a:r>
              <a:rPr lang="en-US" i="1" dirty="0"/>
              <a:t>Arch Gen Psychiatry</a:t>
            </a:r>
            <a:r>
              <a:rPr lang="en-US" dirty="0"/>
              <a:t>. 1989;46(4):353-358. </a:t>
            </a:r>
          </a:p>
          <a:p>
            <a:pPr marL="173038" indent="-173038">
              <a:buFont typeface="+mj-lt"/>
              <a:buAutoNum type="arabicPeriod"/>
            </a:pPr>
            <a:r>
              <a:rPr lang="en-US" dirty="0"/>
              <a:t>Kurita M, Nishino S, </a:t>
            </a:r>
            <a:r>
              <a:rPr lang="en-US" dirty="0" err="1"/>
              <a:t>Numata</a:t>
            </a:r>
            <a:r>
              <a:rPr lang="en-US" dirty="0"/>
              <a:t> Y, et al. The noradrenaline metabolite MHPG is a candidate biomarker from the manic to the remission state in bipolar disorder I: a clinical naturalistic study. </a:t>
            </a:r>
            <a:r>
              <a:rPr lang="en-US" i="1" dirty="0" err="1"/>
              <a:t>PLoS</a:t>
            </a:r>
            <a:r>
              <a:rPr lang="en-US" i="1" dirty="0"/>
              <a:t> One</a:t>
            </a:r>
            <a:r>
              <a:rPr lang="en-US" dirty="0"/>
              <a:t>. 2014;9(6):e100634.</a:t>
            </a:r>
          </a:p>
        </p:txBody>
      </p:sp>
    </p:spTree>
    <p:extLst>
      <p:ext uri="{BB962C8B-B14F-4D97-AF65-F5344CB8AC3E}">
        <p14:creationId xmlns:p14="http://schemas.microsoft.com/office/powerpoint/2010/main" val="1202989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xfrm>
            <a:off x="397566" y="4415791"/>
            <a:ext cx="6356075" cy="4648200"/>
          </a:xfrm>
          <a:noFill/>
          <a:ln/>
        </p:spPr>
        <p:txBody>
          <a:bodyPr>
            <a:normAutofit lnSpcReduction="10000"/>
          </a:bodyPr>
          <a:lstStyle/>
          <a:p>
            <a:pPr>
              <a:spcBef>
                <a:spcPts val="198"/>
              </a:spcBef>
            </a:pPr>
            <a:r>
              <a:rPr lang="en-US" sz="800" b="1" dirty="0">
                <a:ea typeface="ＭＳ Ｐゴシック" pitchFamily="34" charset="-128"/>
              </a:rPr>
              <a:t>Speaker Direction:</a:t>
            </a:r>
          </a:p>
          <a:p>
            <a:pPr marL="225346" lvl="2" indent="-225346">
              <a:spcBef>
                <a:spcPts val="198"/>
              </a:spcBef>
            </a:pPr>
            <a:r>
              <a:rPr lang="en-US" sz="800" dirty="0">
                <a:ea typeface="ＭＳ Ｐゴシック" pitchFamily="34" charset="-128"/>
              </a:rPr>
              <a:t>The researchers in this study asserted that although antidepressant medication has been shown to delay the return of symptoms associated with MDD for as long as it is continued, there was little evidence that antidepressant therapy does anything to alter the risk factors that lead to a subsequent relapse and recurrence of MDD</a:t>
            </a:r>
          </a:p>
          <a:p>
            <a:pPr marL="225346" lvl="2" indent="-225346">
              <a:spcBef>
                <a:spcPts val="198"/>
              </a:spcBef>
            </a:pPr>
            <a:r>
              <a:rPr lang="en-US" sz="800" dirty="0">
                <a:ea typeface="ＭＳ Ｐゴシック" pitchFamily="34" charset="-128"/>
              </a:rPr>
              <a:t>The primary aim of this trial was to determine the enduring effects of behavioral activation (BA), prior exposure to cognitive therapy (CT), and continued treatment with an antidepressant medication (ADM) in the context of a placebo-controlled trial; this figure illustrates the cumulative proportion of treatment responders who survived without relapse over the 2 years of follow-up (the vertical line indicates the point at which patients on continuation medication were withdrawn from medication)</a:t>
            </a:r>
          </a:p>
          <a:p>
            <a:pPr marL="225346" lvl="2" indent="-225346">
              <a:spcBef>
                <a:spcPts val="198"/>
              </a:spcBef>
            </a:pPr>
            <a:r>
              <a:rPr lang="en-US" sz="800" dirty="0">
                <a:ea typeface="ＭＳ Ｐゴシック" pitchFamily="34" charset="-128"/>
              </a:rPr>
              <a:t>The overall pattern of results in this study was that prior psychotherapy, either in the form of BA or CT, had an enduring effect that was at least as efficacious as continuing patients on medication and that held for the delay of relapse and possible recurrence</a:t>
            </a:r>
            <a:r>
              <a:rPr lang="en-US" sz="800" b="1" dirty="0">
                <a:ea typeface="ＭＳ Ｐゴシック" pitchFamily="34" charset="-128"/>
              </a:rPr>
              <a:t> </a:t>
            </a:r>
          </a:p>
          <a:p>
            <a:pPr marL="225346" lvl="2" indent="-225346">
              <a:spcBef>
                <a:spcPts val="198"/>
              </a:spcBef>
            </a:pPr>
            <a:r>
              <a:rPr lang="en-US" sz="800" dirty="0">
                <a:ea typeface="ＭＳ Ｐゴシック" pitchFamily="34" charset="-128"/>
              </a:rPr>
              <a:t>These results suggest that behavioral interventions may be enduring and may be at least equally beneficial as antidepressants in reducing the risk of relapse and recurrence of MDD</a:t>
            </a:r>
          </a:p>
          <a:p>
            <a:pPr>
              <a:spcBef>
                <a:spcPts val="198"/>
              </a:spcBef>
            </a:pPr>
            <a:r>
              <a:rPr lang="en-US" sz="800" b="1" dirty="0">
                <a:ea typeface="ＭＳ Ｐゴシック" pitchFamily="34" charset="-128"/>
              </a:rPr>
              <a:t>Background:</a:t>
            </a:r>
          </a:p>
          <a:p>
            <a:pPr lvl="2">
              <a:spcBef>
                <a:spcPts val="198"/>
              </a:spcBef>
            </a:pPr>
            <a:r>
              <a:rPr lang="en-US" sz="800" dirty="0">
                <a:ea typeface="ＭＳ Ｐゴシック" pitchFamily="34" charset="-128"/>
              </a:rPr>
              <a:t>The subjects for this study were outpatients who met criteria for DSM-IV MDD and had scores </a:t>
            </a:r>
            <a:r>
              <a:rPr lang="en-US" sz="800" dirty="0">
                <a:ea typeface="ＭＳ Ｐゴシック" pitchFamily="34" charset="-128"/>
                <a:sym typeface="Symbol"/>
              </a:rPr>
              <a:t></a:t>
            </a:r>
            <a:r>
              <a:rPr lang="en-US" sz="800" dirty="0">
                <a:ea typeface="ＭＳ Ｐゴシック" pitchFamily="34" charset="-128"/>
              </a:rPr>
              <a:t>20 on the BDI-II and scores </a:t>
            </a:r>
            <a:r>
              <a:rPr lang="en-US" sz="800" dirty="0">
                <a:ea typeface="ＭＳ Ｐゴシック" pitchFamily="34" charset="-128"/>
                <a:sym typeface="Symbol"/>
              </a:rPr>
              <a:t></a:t>
            </a:r>
            <a:r>
              <a:rPr lang="en-US" sz="800" dirty="0">
                <a:ea typeface="ＭＳ Ｐゴシック" pitchFamily="34" charset="-128"/>
              </a:rPr>
              <a:t>14 on the 17-item version of the HAM-D; subjects were randomly assigned to a 16-week active acute treatment group, which included BA (n=43), prior exposure to CT (n=45), and treatment with an ADM (</a:t>
            </a:r>
            <a:r>
              <a:rPr lang="en-US" sz="800" dirty="0" err="1">
                <a:ea typeface="ＭＳ Ｐゴシック" pitchFamily="34" charset="-128"/>
              </a:rPr>
              <a:t>paroxetine</a:t>
            </a:r>
            <a:r>
              <a:rPr lang="en-US" sz="800" dirty="0">
                <a:ea typeface="ＭＳ Ｐゴシック" pitchFamily="34" charset="-128"/>
              </a:rPr>
              <a:t>, n=100); these subjects were then followed to the point of relapse or recurrence for up to 2 years following response to acute treatment and formed the sample for the current study (n=106); relapse was defined as either HAM-D scores of 14 or greater or psychiatric status ratings of 5 or greater for 2 successive weeks during the first year of follow-up; recurrence was defined with the same criteria during the second year of follow-up</a:t>
            </a:r>
          </a:p>
          <a:p>
            <a:pPr lvl="2">
              <a:spcBef>
                <a:spcPts val="198"/>
              </a:spcBef>
            </a:pPr>
            <a:r>
              <a:rPr lang="en-US" sz="800" dirty="0"/>
              <a:t>The first year of follow-up (dotted line on slide) compared 4 groups of acute phase treatment responders: those who received prior CT (n=30)</a:t>
            </a:r>
            <a:r>
              <a:rPr lang="en-US" sz="800" i="1" dirty="0"/>
              <a:t>, </a:t>
            </a:r>
            <a:r>
              <a:rPr lang="en-US" sz="800" dirty="0"/>
              <a:t>those who received prior BA (n=27), and those who received prior ADM (n=49), with the latter divided into 2 groups as specified below; patients who had received prior BA or prior CT received no further treatment during any follow-up phase of the study; treatment responders who had received ADM were randomized by previous assignment and were continued on active medication (</a:t>
            </a:r>
            <a:r>
              <a:rPr lang="en-US" sz="800" dirty="0" err="1"/>
              <a:t>cADM</a:t>
            </a:r>
            <a:r>
              <a:rPr lang="en-US" sz="800" dirty="0"/>
              <a:t>; n=28) or withdrawn onto pill-placebo at the beginning of the first year follow-up phase according to a predetermined 2-week taper schedule (</a:t>
            </a:r>
            <a:r>
              <a:rPr lang="en-US" sz="800" dirty="0" err="1"/>
              <a:t>cPLA</a:t>
            </a:r>
            <a:r>
              <a:rPr lang="en-US" sz="800" dirty="0"/>
              <a:t>; n=21); patients in </a:t>
            </a:r>
            <a:r>
              <a:rPr lang="en-US" sz="800" dirty="0" err="1"/>
              <a:t>cADM</a:t>
            </a:r>
            <a:r>
              <a:rPr lang="en-US" sz="800" dirty="0"/>
              <a:t> and </a:t>
            </a:r>
            <a:r>
              <a:rPr lang="en-US" sz="800" dirty="0" err="1"/>
              <a:t>cPLA</a:t>
            </a:r>
            <a:r>
              <a:rPr lang="en-US" sz="800" dirty="0"/>
              <a:t> continued to see their </a:t>
            </a:r>
            <a:r>
              <a:rPr lang="en-US" sz="800" dirty="0" err="1"/>
              <a:t>pharmacotherapists</a:t>
            </a:r>
            <a:r>
              <a:rPr lang="en-US" sz="800" dirty="0"/>
              <a:t> biweekly for the first 2 months and monthly thereafter during the rest of the first year of follow-up, and clinicians treated them using standard clinical management strategies; </a:t>
            </a:r>
            <a:r>
              <a:rPr lang="en-US" sz="800" dirty="0" err="1"/>
              <a:t>pharmacotherapists</a:t>
            </a:r>
            <a:r>
              <a:rPr lang="en-US" sz="800" dirty="0"/>
              <a:t>, evaluators, and patients were blind to medication status, meaning that the pharmacological portion of the trial was conducted triple-blind; </a:t>
            </a:r>
            <a:r>
              <a:rPr lang="en-US" sz="800" dirty="0" err="1"/>
              <a:t>cADM</a:t>
            </a:r>
            <a:r>
              <a:rPr lang="en-US" sz="800" dirty="0"/>
              <a:t> participants were continued on the same dosage prescribed during acute treatment, with adjustments allowed as clinically indicated; at the end of the first year of follow-up, </a:t>
            </a:r>
            <a:r>
              <a:rPr lang="en-US" sz="800" dirty="0" err="1"/>
              <a:t>pharmacotherapists</a:t>
            </a:r>
            <a:r>
              <a:rPr lang="en-US" sz="800" dirty="0"/>
              <a:t> discontinued </a:t>
            </a:r>
            <a:r>
              <a:rPr lang="en-US" sz="800" dirty="0" err="1"/>
              <a:t>cADM</a:t>
            </a:r>
            <a:r>
              <a:rPr lang="en-US" sz="800" dirty="0"/>
              <a:t> patients’ medication using the same taper schedule as was used for the </a:t>
            </a:r>
            <a:r>
              <a:rPr lang="en-US" sz="800" dirty="0" err="1"/>
              <a:t>cPLA</a:t>
            </a:r>
            <a:r>
              <a:rPr lang="en-US" sz="800" dirty="0"/>
              <a:t> participants; patients in both </a:t>
            </a:r>
            <a:r>
              <a:rPr lang="en-US" sz="800" dirty="0" err="1"/>
              <a:t>cADM</a:t>
            </a:r>
            <a:r>
              <a:rPr lang="en-US" sz="800" dirty="0"/>
              <a:t> and </a:t>
            </a:r>
            <a:r>
              <a:rPr lang="en-US" sz="800" dirty="0" err="1"/>
              <a:t>cPLA</a:t>
            </a:r>
            <a:r>
              <a:rPr lang="en-US" sz="800" dirty="0"/>
              <a:t> were seen biweekly during the taper period and were then assessed during the second follow-up year</a:t>
            </a:r>
            <a:endParaRPr lang="en-US" sz="800" dirty="0">
              <a:ea typeface="ＭＳ Ｐゴシック" pitchFamily="34" charset="-128"/>
            </a:endParaRPr>
          </a:p>
          <a:p>
            <a:pPr>
              <a:spcBef>
                <a:spcPts val="198"/>
              </a:spcBef>
            </a:pPr>
            <a:r>
              <a:rPr lang="en-US" sz="800" b="1" dirty="0">
                <a:ea typeface="ＭＳ Ｐゴシック" pitchFamily="34" charset="-128"/>
              </a:rPr>
              <a:t>Reference:</a:t>
            </a:r>
          </a:p>
          <a:p>
            <a:r>
              <a:rPr lang="en-US" sz="800" dirty="0"/>
              <a:t>Dobson KS, </a:t>
            </a:r>
            <a:r>
              <a:rPr lang="en-US" sz="800" dirty="0" err="1"/>
              <a:t>Hollon</a:t>
            </a:r>
            <a:r>
              <a:rPr lang="en-US" sz="800" dirty="0"/>
              <a:t> SD, </a:t>
            </a:r>
            <a:r>
              <a:rPr lang="en-US" sz="800" dirty="0" err="1"/>
              <a:t>Dimidjian</a:t>
            </a:r>
            <a:r>
              <a:rPr lang="en-US" sz="800" dirty="0"/>
              <a:t> S, et al. Randomized trial of behavioral activation, cognitive therapy, and antidepressant medication in the prevention of relapse and recurrence in major depression. </a:t>
            </a:r>
            <a:r>
              <a:rPr lang="en-US" sz="800" i="1" dirty="0"/>
              <a:t>J Consult </a:t>
            </a:r>
            <a:r>
              <a:rPr lang="en-US" sz="800" i="1" dirty="0" err="1"/>
              <a:t>Clin</a:t>
            </a:r>
            <a:r>
              <a:rPr lang="en-US" sz="800" i="1" dirty="0"/>
              <a:t> Psychol.</a:t>
            </a:r>
            <a:r>
              <a:rPr lang="en-US" sz="800" dirty="0"/>
              <a:t> 2008;76(3):468-477.</a:t>
            </a:r>
          </a:p>
          <a:p>
            <a:pPr>
              <a:spcBef>
                <a:spcPts val="198"/>
              </a:spcBef>
            </a:pPr>
            <a:endParaRPr lang="en-GB" sz="800" dirty="0">
              <a:ea typeface="ＭＳ Ｐゴシック" pitchFamily="34" charset="-128"/>
            </a:endParaRPr>
          </a:p>
        </p:txBody>
      </p:sp>
      <p:sp>
        <p:nvSpPr>
          <p:cNvPr id="83972" name="Rectangle 7"/>
          <p:cNvSpPr txBox="1">
            <a:spLocks noGrp="1" noChangeArrowheads="1"/>
          </p:cNvSpPr>
          <p:nvPr/>
        </p:nvSpPr>
        <p:spPr bwMode="auto">
          <a:xfrm>
            <a:off x="3884622" y="8829967"/>
            <a:ext cx="2971800" cy="464820"/>
          </a:xfrm>
          <a:prstGeom prst="rect">
            <a:avLst/>
          </a:prstGeom>
          <a:noFill/>
          <a:ln w="9525">
            <a:noFill/>
            <a:miter lim="800000"/>
            <a:headEnd/>
            <a:tailEnd/>
          </a:ln>
        </p:spPr>
        <p:txBody>
          <a:bodyPr lIns="88244" tIns="44126" rIns="88244" bIns="44126" anchor="b"/>
          <a:lstStyle/>
          <a:p>
            <a:pPr marL="0" marR="0" lvl="0" indent="0" algn="r" defTabSz="882406"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ＭＳ Ｐゴシック" charset="0"/>
              </a:rPr>
              <a:t>38</a:t>
            </a:r>
          </a:p>
        </p:txBody>
      </p:sp>
    </p:spTree>
    <p:extLst>
      <p:ext uri="{BB962C8B-B14F-4D97-AF65-F5344CB8AC3E}">
        <p14:creationId xmlns:p14="http://schemas.microsoft.com/office/powerpoint/2010/main" val="1810998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a:ln/>
        </p:spPr>
      </p:sp>
      <p:sp>
        <p:nvSpPr>
          <p:cNvPr id="195586"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GB">
              <a:latin typeface="Calibri" charset="0"/>
              <a:cs typeface="MS PGothic" charset="0"/>
            </a:endParaRPr>
          </a:p>
        </p:txBody>
      </p:sp>
      <p:sp>
        <p:nvSpPr>
          <p:cNvPr id="195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09443" indent="-272863" eaLnBrk="0" hangingPunct="0">
              <a:defRPr sz="2300">
                <a:solidFill>
                  <a:schemeClr val="tx1"/>
                </a:solidFill>
                <a:latin typeface="Arial" charset="0"/>
                <a:ea typeface="ＭＳ Ｐゴシック" charset="0"/>
              </a:defRPr>
            </a:lvl2pPr>
            <a:lvl3pPr marL="1091451" indent="-218290" eaLnBrk="0" hangingPunct="0">
              <a:defRPr sz="2300">
                <a:solidFill>
                  <a:schemeClr val="tx1"/>
                </a:solidFill>
                <a:latin typeface="Arial" charset="0"/>
                <a:ea typeface="ＭＳ Ｐゴシック" charset="0"/>
              </a:defRPr>
            </a:lvl3pPr>
            <a:lvl4pPr marL="1528031" indent="-218290" eaLnBrk="0" hangingPunct="0">
              <a:defRPr sz="2300">
                <a:solidFill>
                  <a:schemeClr val="tx1"/>
                </a:solidFill>
                <a:latin typeface="Arial" charset="0"/>
                <a:ea typeface="ＭＳ Ｐゴシック" charset="0"/>
              </a:defRPr>
            </a:lvl4pPr>
            <a:lvl5pPr marL="1964611" indent="-218290" eaLnBrk="0" hangingPunct="0">
              <a:defRPr sz="2300">
                <a:solidFill>
                  <a:schemeClr val="tx1"/>
                </a:solidFill>
                <a:latin typeface="Arial" charset="0"/>
                <a:ea typeface="ＭＳ Ｐゴシック" charset="0"/>
              </a:defRPr>
            </a:lvl5pPr>
            <a:lvl6pPr marL="2401192" indent="-218290" eaLnBrk="0" fontAlgn="base" hangingPunct="0">
              <a:spcBef>
                <a:spcPct val="0"/>
              </a:spcBef>
              <a:spcAft>
                <a:spcPct val="0"/>
              </a:spcAft>
              <a:defRPr sz="2300">
                <a:solidFill>
                  <a:schemeClr val="tx1"/>
                </a:solidFill>
                <a:latin typeface="Arial" charset="0"/>
                <a:ea typeface="ＭＳ Ｐゴシック" charset="0"/>
              </a:defRPr>
            </a:lvl6pPr>
            <a:lvl7pPr marL="2837772" indent="-218290" eaLnBrk="0" fontAlgn="base" hangingPunct="0">
              <a:spcBef>
                <a:spcPct val="0"/>
              </a:spcBef>
              <a:spcAft>
                <a:spcPct val="0"/>
              </a:spcAft>
              <a:defRPr sz="2300">
                <a:solidFill>
                  <a:schemeClr val="tx1"/>
                </a:solidFill>
                <a:latin typeface="Arial" charset="0"/>
                <a:ea typeface="ＭＳ Ｐゴシック" charset="0"/>
              </a:defRPr>
            </a:lvl7pPr>
            <a:lvl8pPr marL="3274352" indent="-218290" eaLnBrk="0" fontAlgn="base" hangingPunct="0">
              <a:spcBef>
                <a:spcPct val="0"/>
              </a:spcBef>
              <a:spcAft>
                <a:spcPct val="0"/>
              </a:spcAft>
              <a:defRPr sz="2300">
                <a:solidFill>
                  <a:schemeClr val="tx1"/>
                </a:solidFill>
                <a:latin typeface="Arial" charset="0"/>
                <a:ea typeface="ＭＳ Ｐゴシック" charset="0"/>
              </a:defRPr>
            </a:lvl8pPr>
            <a:lvl9pPr marL="3710932" indent="-218290" eaLnBrk="0" fontAlgn="base" hangingPunct="0">
              <a:spcBef>
                <a:spcPct val="0"/>
              </a:spcBef>
              <a:spcAft>
                <a:spcPct val="0"/>
              </a:spcAft>
              <a:defRPr sz="23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89A5EB-EA4C-0C41-8CA4-6D64717C682C}" type="slidenum">
              <a:rPr kumimoji="0" lang="en-US" sz="11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1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411266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srgbClr val="312921"/>
                </a:solidFill>
                <a:effectLst/>
                <a:uLnTx/>
                <a:uFillTx/>
                <a:latin typeface="Arial"/>
                <a:ea typeface="+mn-ea"/>
                <a:cs typeface="+mn-cs"/>
              </a:rPr>
              <a:t>dACC, dorsal anterior cingulate cortex; dlPFC, dorsolateral prefrontal cortex; PCC, posterior cingulate cortex; MDD, major depressive disorder; NAcc, nucleus accumbens; SN, salience network; vmPFC, ventromedial prefrontal cortex; VTA, ventral tegmental area.</a:t>
            </a:r>
            <a:endParaRPr lang="en-US" i="1"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7</a:t>
            </a:fld>
            <a:endParaRPr lang="en-US" altLang="en-US" dirty="0"/>
          </a:p>
        </p:txBody>
      </p:sp>
    </p:spTree>
    <p:extLst>
      <p:ext uri="{BB962C8B-B14F-4D97-AF65-F5344CB8AC3E}">
        <p14:creationId xmlns:p14="http://schemas.microsoft.com/office/powerpoint/2010/main" val="238800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ln/>
        </p:spPr>
      </p:sp>
      <p:sp>
        <p:nvSpPr>
          <p:cNvPr id="12288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ndParaRPr>
          </a:p>
        </p:txBody>
      </p:sp>
    </p:spTree>
    <p:extLst>
      <p:ext uri="{BB962C8B-B14F-4D97-AF65-F5344CB8AC3E}">
        <p14:creationId xmlns:p14="http://schemas.microsoft.com/office/powerpoint/2010/main" val="147139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1" u="none" strike="noStrike" kern="1200" cap="none" spc="0" normalizeH="0" baseline="0" noProof="0" dirty="0">
                <a:ln>
                  <a:noFill/>
                </a:ln>
                <a:effectLst/>
                <a:uLnTx/>
                <a:uFillTx/>
                <a:latin typeface="+mn-lt"/>
                <a:ea typeface="+mn-ea"/>
                <a:cs typeface="+mn-cs"/>
              </a:rPr>
              <a:t>CVT, converted; CTL, control; MDD, major depressive disorder; OFC, orbitofrontal cortex; RES, resilient.</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536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dirty="0">
                <a:solidFill>
                  <a:schemeClr val="bg1"/>
                </a:solidFill>
                <a:latin typeface="+mn-lt"/>
              </a:rPr>
              <a:t>dACC, dorsal ACC; CEN, central executive network; dlPFC, dorsolateral prefrontal cortex; dmPFC, dorsomedial prefrontal cortex; ITG, inferior temporal gyrus; PPC, posterior parietal cortex.</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347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DMN, default mode network; </a:t>
            </a:r>
            <a:r>
              <a:rPr lang="en-US" sz="1200" b="0" i="1" dirty="0">
                <a:solidFill>
                  <a:schemeClr val="bg1"/>
                </a:solidFill>
                <a:latin typeface="+mn-lt"/>
              </a:rPr>
              <a:t>Hip, hippocampal formation; LTC, lateral temporal cortex; mPFC, medial prefrontal cortex; PCC/Pcu, posterior cingulate cortex/precuneus.</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48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1EB320-143A-4CC5-8CAC-62915E6E2912}" type="slidenum">
              <a:rPr lang="en-US" smtClean="0"/>
              <a:pPr/>
              <a:t>18</a:t>
            </a:fld>
            <a:endParaRPr lang="en-US"/>
          </a:p>
        </p:txBody>
      </p:sp>
    </p:spTree>
    <p:extLst>
      <p:ext uri="{BB962C8B-B14F-4D97-AF65-F5344CB8AC3E}">
        <p14:creationId xmlns:p14="http://schemas.microsoft.com/office/powerpoint/2010/main" val="4228905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dirty="0">
                <a:solidFill>
                  <a:schemeClr val="bg1"/>
                </a:solidFill>
                <a:latin typeface="+mn-lt"/>
              </a:rPr>
              <a:t>Cn, caudate nucleus; CEN, central executive network; D2-ENK, </a:t>
            </a:r>
            <a:r>
              <a:rPr lang="en-US" sz="1800" i="1" dirty="0">
                <a:effectLst/>
                <a:latin typeface="Segoe UI" panose="020B0502040204020203" pitchFamily="34" charset="0"/>
              </a:rPr>
              <a:t>dopamine receptor D2 and enkephalin; </a:t>
            </a:r>
            <a:r>
              <a:rPr lang="en-US" sz="1200" b="0" i="1" dirty="0">
                <a:solidFill>
                  <a:schemeClr val="bg1"/>
                </a:solidFill>
                <a:latin typeface="+mn-lt"/>
              </a:rPr>
              <a:t>D1-DYN,</a:t>
            </a:r>
            <a:r>
              <a:rPr lang="en-US" sz="1800" i="1" dirty="0">
                <a:effectLst/>
                <a:latin typeface="Segoe UI" panose="020B0502040204020203" pitchFamily="34" charset="0"/>
              </a:rPr>
              <a:t> dopamine receptor D1, substance P and dynorphin</a:t>
            </a:r>
            <a:r>
              <a:rPr lang="en-US" sz="1200" b="0" i="1" dirty="0">
                <a:solidFill>
                  <a:schemeClr val="bg1"/>
                </a:solidFill>
                <a:latin typeface="+mn-lt"/>
              </a:rPr>
              <a:t>; GPi, globus pallidus pars interna; GPe, globus pallidus pars externa; Put, putamen; SMN, </a:t>
            </a:r>
            <a:r>
              <a:rPr lang="en-US" b="0" i="1" dirty="0">
                <a:solidFill>
                  <a:srgbClr val="202124"/>
                </a:solidFill>
                <a:effectLst/>
                <a:latin typeface="Roboto" panose="02000000000000000000" pitchFamily="2" charset="0"/>
              </a:rPr>
              <a:t>sensorimotor network; </a:t>
            </a:r>
            <a:r>
              <a:rPr lang="en-US" sz="1200" b="0" i="1" dirty="0">
                <a:solidFill>
                  <a:schemeClr val="bg1"/>
                </a:solidFill>
                <a:latin typeface="+mn-lt"/>
              </a:rPr>
              <a:t>STN, subthalamic nucleus; </a:t>
            </a:r>
            <a:r>
              <a:rPr lang="en-US" sz="1200" i="1" dirty="0">
                <a:solidFill>
                  <a:schemeClr val="bg1"/>
                </a:solidFill>
                <a:latin typeface="+mn-lt"/>
                <a:cs typeface="Times New Roman"/>
              </a:rPr>
              <a:t>SN, salience network; SNr, substantia</a:t>
            </a:r>
            <a:r>
              <a:rPr lang="en-US" sz="1200" i="1" spc="40" dirty="0">
                <a:solidFill>
                  <a:schemeClr val="bg1"/>
                </a:solidFill>
                <a:latin typeface="+mn-lt"/>
                <a:cs typeface="Times New Roman"/>
              </a:rPr>
              <a:t> </a:t>
            </a:r>
            <a:r>
              <a:rPr lang="en-US" sz="1200" i="1" dirty="0">
                <a:solidFill>
                  <a:schemeClr val="bg1"/>
                </a:solidFill>
                <a:latin typeface="+mn-lt"/>
                <a:cs typeface="Times New Roman"/>
              </a:rPr>
              <a:t>nigra</a:t>
            </a:r>
            <a:r>
              <a:rPr lang="en-US" sz="1200" i="1" spc="45" dirty="0">
                <a:solidFill>
                  <a:schemeClr val="bg1"/>
                </a:solidFill>
                <a:latin typeface="+mn-lt"/>
                <a:cs typeface="Times New Roman"/>
              </a:rPr>
              <a:t> </a:t>
            </a:r>
            <a:r>
              <a:rPr lang="en-US" sz="1200" i="1" dirty="0">
                <a:solidFill>
                  <a:schemeClr val="bg1"/>
                </a:solidFill>
                <a:latin typeface="+mn-lt"/>
                <a:cs typeface="Times New Roman"/>
              </a:rPr>
              <a:t>pars</a:t>
            </a:r>
            <a:r>
              <a:rPr lang="en-US" sz="1200" i="1" spc="40" dirty="0">
                <a:solidFill>
                  <a:schemeClr val="bg1"/>
                </a:solidFill>
                <a:latin typeface="+mn-lt"/>
                <a:cs typeface="Times New Roman"/>
              </a:rPr>
              <a:t> </a:t>
            </a:r>
            <a:r>
              <a:rPr lang="en-US" sz="1200" i="1" dirty="0">
                <a:solidFill>
                  <a:schemeClr val="bg1"/>
                </a:solidFill>
                <a:latin typeface="+mn-lt"/>
                <a:cs typeface="Times New Roman"/>
              </a:rPr>
              <a:t>reticulata;</a:t>
            </a:r>
            <a:r>
              <a:rPr lang="en-US" sz="1200" i="1" spc="45" dirty="0">
                <a:solidFill>
                  <a:schemeClr val="bg1"/>
                </a:solidFill>
                <a:latin typeface="+mn-lt"/>
                <a:cs typeface="Times New Roman"/>
              </a:rPr>
              <a:t> </a:t>
            </a:r>
            <a:r>
              <a:rPr lang="en-US" sz="1200" i="1" dirty="0">
                <a:solidFill>
                  <a:schemeClr val="bg1"/>
                </a:solidFill>
                <a:latin typeface="+mn-lt"/>
                <a:cs typeface="Times New Roman"/>
              </a:rPr>
              <a:t>SNc, substantia</a:t>
            </a:r>
            <a:r>
              <a:rPr lang="en-US" sz="1200" i="1" spc="-25" dirty="0">
                <a:solidFill>
                  <a:schemeClr val="bg1"/>
                </a:solidFill>
                <a:latin typeface="+mn-lt"/>
                <a:cs typeface="Times New Roman"/>
              </a:rPr>
              <a:t> </a:t>
            </a:r>
            <a:r>
              <a:rPr lang="en-US" sz="1200" i="1" dirty="0">
                <a:solidFill>
                  <a:schemeClr val="bg1"/>
                </a:solidFill>
                <a:latin typeface="+mn-lt"/>
                <a:cs typeface="Times New Roman"/>
              </a:rPr>
              <a:t>nigra</a:t>
            </a:r>
            <a:r>
              <a:rPr lang="en-US" sz="1200" i="1" spc="-30" dirty="0">
                <a:solidFill>
                  <a:schemeClr val="bg1"/>
                </a:solidFill>
                <a:latin typeface="+mn-lt"/>
                <a:cs typeface="Times New Roman"/>
              </a:rPr>
              <a:t> </a:t>
            </a:r>
            <a:r>
              <a:rPr lang="en-US" sz="1200" i="1" dirty="0">
                <a:solidFill>
                  <a:schemeClr val="bg1"/>
                </a:solidFill>
                <a:latin typeface="+mn-lt"/>
                <a:cs typeface="Times New Roman"/>
              </a:rPr>
              <a:t>pars</a:t>
            </a:r>
            <a:r>
              <a:rPr lang="en-US" sz="1200" i="1" spc="-25" dirty="0">
                <a:solidFill>
                  <a:schemeClr val="bg1"/>
                </a:solidFill>
                <a:latin typeface="+mn-lt"/>
                <a:cs typeface="Times New Roman"/>
              </a:rPr>
              <a:t> </a:t>
            </a:r>
            <a:r>
              <a:rPr lang="en-US" sz="1200" i="1" dirty="0">
                <a:solidFill>
                  <a:schemeClr val="bg1"/>
                </a:solidFill>
                <a:latin typeface="+mn-lt"/>
                <a:cs typeface="Times New Roman"/>
              </a:rPr>
              <a:t>compacta</a:t>
            </a:r>
            <a:r>
              <a:rPr lang="en-US" sz="1200" i="1" dirty="0">
                <a:solidFill>
                  <a:schemeClr val="bg1"/>
                </a:solidFill>
                <a:latin typeface="+mn-lt"/>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084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PFC, prefrontal cortex</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7574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6.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6.xml"/><Relationship Id="rId1" Type="http://schemas.openxmlformats.org/officeDocument/2006/relationships/tags" Target="../tags/tag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Spk">
    <p:spTree>
      <p:nvGrpSpPr>
        <p:cNvPr id="1" name=""/>
        <p:cNvGrpSpPr/>
        <p:nvPr/>
      </p:nvGrpSpPr>
      <p:grpSpPr>
        <a:xfrm>
          <a:off x="0" y="0"/>
          <a:ext cx="0" cy="0"/>
          <a:chOff x="0" y="0"/>
          <a:chExt cx="0" cy="0"/>
        </a:xfrm>
      </p:grpSpPr>
      <p:sp>
        <p:nvSpPr>
          <p:cNvPr id="14" name="Text Placeholder 5"/>
          <p:cNvSpPr>
            <a:spLocks noGrp="1"/>
          </p:cNvSpPr>
          <p:nvPr>
            <p:ph type="body" sz="quarter" idx="14" hasCustomPrompt="1"/>
          </p:nvPr>
        </p:nvSpPr>
        <p:spPr>
          <a:xfrm>
            <a:off x="0" y="1671638"/>
            <a:ext cx="12192000" cy="2138362"/>
          </a:xfrm>
          <a:prstGeom prst="rect">
            <a:avLst/>
          </a:prstGeom>
          <a:solidFill>
            <a:srgbClr val="005A8E"/>
          </a:solidFill>
        </p:spPr>
        <p:txBody>
          <a:bodyPr lIns="182880" rIns="182880" anchor="ctr"/>
          <a:lstStyle>
            <a:lvl1pPr marL="0" indent="0" algn="ctr">
              <a:buNone/>
              <a:defRPr sz="4000">
                <a:solidFill>
                  <a:schemeClr val="accent6"/>
                </a:solidFill>
              </a:defRPr>
            </a:lvl1pPr>
          </a:lstStyle>
          <a:p>
            <a:r>
              <a:rPr lang="en-US" dirty="0"/>
              <a:t>Presentation Title Here</a:t>
            </a:r>
          </a:p>
        </p:txBody>
      </p:sp>
      <p:sp>
        <p:nvSpPr>
          <p:cNvPr id="16" name="Subtitle 3"/>
          <p:cNvSpPr>
            <a:spLocks noGrp="1"/>
          </p:cNvSpPr>
          <p:nvPr>
            <p:ph type="subTitle" idx="1" hasCustomPrompt="1"/>
          </p:nvPr>
        </p:nvSpPr>
        <p:spPr>
          <a:xfrm>
            <a:off x="609600" y="4189444"/>
            <a:ext cx="10972800" cy="431108"/>
          </a:xfrm>
          <a:prstGeom prst="rect">
            <a:avLst/>
          </a:prstGeom>
        </p:spPr>
        <p:txBody>
          <a:bodyPr anchor="ctr"/>
          <a:lstStyle>
            <a:lvl1pPr marL="0" indent="0">
              <a:buNone/>
              <a:defRPr b="1">
                <a:solidFill>
                  <a:schemeClr val="accent1"/>
                </a:solidFill>
              </a:defRPr>
            </a:lvl1pPr>
          </a:lstStyle>
          <a:p>
            <a:r>
              <a:rPr lang="en-US" dirty="0"/>
              <a:t>Presenter’s Name Here</a:t>
            </a:r>
          </a:p>
        </p:txBody>
      </p:sp>
      <p:sp>
        <p:nvSpPr>
          <p:cNvPr id="17" name="Text Placeholder 4"/>
          <p:cNvSpPr>
            <a:spLocks noGrp="1"/>
          </p:cNvSpPr>
          <p:nvPr>
            <p:ph type="body" sz="quarter" idx="13" hasCustomPrompt="1"/>
          </p:nvPr>
        </p:nvSpPr>
        <p:spPr>
          <a:xfrm>
            <a:off x="609600" y="4620552"/>
            <a:ext cx="109728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7" name="Text Placeholder 4"/>
          <p:cNvSpPr>
            <a:spLocks noGrp="1"/>
          </p:cNvSpPr>
          <p:nvPr>
            <p:ph type="body" sz="quarter" idx="15" hasCustomPrompt="1"/>
          </p:nvPr>
        </p:nvSpPr>
        <p:spPr>
          <a:xfrm>
            <a:off x="609600" y="6197600"/>
            <a:ext cx="10972800" cy="508000"/>
          </a:xfrm>
          <a:prstGeom prst="rect">
            <a:avLst/>
          </a:prstGeom>
        </p:spPr>
        <p:txBody>
          <a:bodyPr/>
          <a:lstStyle>
            <a:lvl1pPr marL="0" indent="0">
              <a:buNone/>
              <a:defRPr sz="1800" i="1" baseline="0">
                <a:solidFill>
                  <a:schemeClr val="tx1"/>
                </a:solidFill>
              </a:defRPr>
            </a:lvl1pPr>
          </a:lstStyle>
          <a:p>
            <a:r>
              <a:rPr lang="en-US" dirty="0"/>
              <a:t>Support statement (</a:t>
            </a:r>
            <a:r>
              <a:rPr lang="en-US"/>
              <a:t>if necessary)</a:t>
            </a:r>
            <a:endParaRPr lang="en-US" dirty="0"/>
          </a:p>
        </p:txBody>
      </p:sp>
      <p:pic>
        <p:nvPicPr>
          <p:cNvPr id="9" name="Picture 8">
            <a:extLst>
              <a:ext uri="{FF2B5EF4-FFF2-40B4-BE49-F238E27FC236}">
                <a16:creationId xmlns:a16="http://schemas.microsoft.com/office/drawing/2014/main" id="{7A88A7A3-42D5-CA4E-8D75-F8294669EB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4" r="26313"/>
          <a:stretch/>
        </p:blipFill>
        <p:spPr>
          <a:xfrm>
            <a:off x="9950573" y="278140"/>
            <a:ext cx="1961611" cy="785296"/>
          </a:xfrm>
          <a:prstGeom prst="rect">
            <a:avLst/>
          </a:prstGeom>
        </p:spPr>
      </p:pic>
    </p:spTree>
    <p:extLst>
      <p:ext uri="{BB962C8B-B14F-4D97-AF65-F5344CB8AC3E}">
        <p14:creationId xmlns:p14="http://schemas.microsoft.com/office/powerpoint/2010/main" val="491373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amp;A Slide">
    <p:spTree>
      <p:nvGrpSpPr>
        <p:cNvPr id="1" name=""/>
        <p:cNvGrpSpPr/>
        <p:nvPr/>
      </p:nvGrpSpPr>
      <p:grpSpPr>
        <a:xfrm>
          <a:off x="0" y="0"/>
          <a:ext cx="0" cy="0"/>
          <a:chOff x="0" y="0"/>
          <a:chExt cx="0" cy="0"/>
        </a:xfrm>
      </p:grpSpPr>
      <p:sp>
        <p:nvSpPr>
          <p:cNvPr id="6" name="Rectangle 5"/>
          <p:cNvSpPr/>
          <p:nvPr userDrawn="1"/>
        </p:nvSpPr>
        <p:spPr>
          <a:xfrm>
            <a:off x="0" y="1671638"/>
            <a:ext cx="12192000" cy="2138362"/>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t>Q&amp;A</a:t>
            </a:r>
          </a:p>
        </p:txBody>
      </p:sp>
      <p:pic>
        <p:nvPicPr>
          <p:cNvPr id="5" name="Picture 4">
            <a:extLst>
              <a:ext uri="{FF2B5EF4-FFF2-40B4-BE49-F238E27FC236}">
                <a16:creationId xmlns:a16="http://schemas.microsoft.com/office/drawing/2014/main" id="{690DA414-1FD6-BD44-BA67-CB8F75F85C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4" r="26313"/>
          <a:stretch/>
        </p:blipFill>
        <p:spPr>
          <a:xfrm>
            <a:off x="9950573" y="278140"/>
            <a:ext cx="1961611" cy="785296"/>
          </a:xfrm>
          <a:prstGeom prst="rect">
            <a:avLst/>
          </a:prstGeom>
        </p:spPr>
      </p:pic>
    </p:spTree>
    <p:extLst>
      <p:ext uri="{BB962C8B-B14F-4D97-AF65-F5344CB8AC3E}">
        <p14:creationId xmlns:p14="http://schemas.microsoft.com/office/powerpoint/2010/main" val="36371836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ingle Presenter 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13696" y="1905001"/>
            <a:ext cx="10968705" cy="2057399"/>
          </a:xfrm>
          <a:prstGeom prst="rect">
            <a:avLst/>
          </a:prstGeom>
        </p:spPr>
        <p:txBody>
          <a:bodyPr anchor="b">
            <a:noAutofit/>
          </a:bodyPr>
          <a:lstStyle>
            <a:lvl1pPr algn="l">
              <a:lnSpc>
                <a:spcPct val="90000"/>
              </a:lnSpc>
              <a:defRPr sz="4000">
                <a:solidFill>
                  <a:schemeClr val="tx1"/>
                </a:solidFill>
                <a:latin typeface="+mj-lt"/>
              </a:defRPr>
            </a:lvl1pPr>
          </a:lstStyle>
          <a:p>
            <a:r>
              <a:rPr lang="en-US" dirty="0"/>
              <a:t>Presentation Title Here</a:t>
            </a:r>
          </a:p>
        </p:txBody>
      </p:sp>
      <p:sp>
        <p:nvSpPr>
          <p:cNvPr id="6" name="Subtitle 2"/>
          <p:cNvSpPr>
            <a:spLocks noGrp="1"/>
          </p:cNvSpPr>
          <p:nvPr>
            <p:ph type="subTitle" idx="1" hasCustomPrompt="1"/>
          </p:nvPr>
        </p:nvSpPr>
        <p:spPr>
          <a:xfrm>
            <a:off x="609600" y="4189444"/>
            <a:ext cx="10972800" cy="533400"/>
          </a:xfrm>
          <a:prstGeom prst="rect">
            <a:avLst/>
          </a:prstGeom>
        </p:spPr>
        <p:txBody>
          <a:bodyPr anchor="ctr">
            <a:noAutofit/>
          </a:bodyPr>
          <a:lstStyle>
            <a:lvl1pPr marL="0" indent="0" algn="l">
              <a:lnSpc>
                <a:spcPct val="100000"/>
              </a:lnSpc>
              <a:buNone/>
              <a:defRPr sz="2400" b="1">
                <a:solidFill>
                  <a:srgbClr val="035AD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Here</a:t>
            </a:r>
          </a:p>
        </p:txBody>
      </p:sp>
      <p:sp>
        <p:nvSpPr>
          <p:cNvPr id="7" name="Text Placeholder 4"/>
          <p:cNvSpPr>
            <a:spLocks noGrp="1"/>
          </p:cNvSpPr>
          <p:nvPr>
            <p:ph type="body" sz="quarter" idx="10" hasCustomPrompt="1"/>
          </p:nvPr>
        </p:nvSpPr>
        <p:spPr>
          <a:xfrm>
            <a:off x="609600" y="4724400"/>
            <a:ext cx="10972800" cy="1295400"/>
          </a:xfrm>
          <a:prstGeom prst="rect">
            <a:avLst/>
          </a:prstGeom>
        </p:spPr>
        <p:txBody>
          <a:bodyPr>
            <a:noAutofit/>
          </a:bodyPr>
          <a:lstStyle>
            <a:lvl1pPr marL="0" indent="0">
              <a:lnSpc>
                <a:spcPct val="100000"/>
              </a:lnSpc>
              <a:spcBef>
                <a:spcPts val="0"/>
              </a:spcBef>
              <a:buNone/>
              <a:defRPr sz="2200" i="1">
                <a:solidFill>
                  <a:schemeClr val="tx1"/>
                </a:solidFill>
              </a:defRPr>
            </a:lvl1pPr>
            <a:lvl2pPr marL="0" indent="0">
              <a:lnSpc>
                <a:spcPct val="85000"/>
              </a:lnSpc>
              <a:spcBef>
                <a:spcPts val="0"/>
              </a:spcBef>
              <a:buNone/>
              <a:defRPr sz="2200" i="1">
                <a:solidFill>
                  <a:schemeClr val="bg2">
                    <a:lumMod val="50000"/>
                  </a:schemeClr>
                </a:solidFill>
              </a:defRPr>
            </a:lvl2pPr>
            <a:lvl3pPr marL="0" indent="0">
              <a:lnSpc>
                <a:spcPct val="85000"/>
              </a:lnSpc>
              <a:spcBef>
                <a:spcPts val="0"/>
              </a:spcBef>
              <a:buNone/>
              <a:defRPr sz="2200" i="1">
                <a:solidFill>
                  <a:schemeClr val="bg2">
                    <a:lumMod val="50000"/>
                  </a:schemeClr>
                </a:solidFill>
              </a:defRPr>
            </a:lvl3pPr>
            <a:lvl4pPr marL="0" indent="0">
              <a:lnSpc>
                <a:spcPct val="85000"/>
              </a:lnSpc>
              <a:spcBef>
                <a:spcPts val="0"/>
              </a:spcBef>
              <a:buNone/>
              <a:defRPr sz="2200" i="1">
                <a:solidFill>
                  <a:schemeClr val="bg2">
                    <a:lumMod val="50000"/>
                  </a:schemeClr>
                </a:solidFill>
              </a:defRPr>
            </a:lvl4pPr>
            <a:lvl5pPr marL="0" indent="0">
              <a:lnSpc>
                <a:spcPct val="85000"/>
              </a:lnSpc>
              <a:spcBef>
                <a:spcPts val="0"/>
              </a:spcBef>
              <a:buNone/>
              <a:defRPr sz="2200" i="1">
                <a:solidFill>
                  <a:schemeClr val="bg2">
                    <a:lumMod val="50000"/>
                  </a:schemeClr>
                </a:solidFill>
              </a:defRPr>
            </a:lvl5pPr>
          </a:lstStyle>
          <a:p>
            <a:pPr lvl="0"/>
            <a:r>
              <a:rPr lang="en-US" dirty="0"/>
              <a:t>Presenter’s Affiliation Here</a:t>
            </a:r>
          </a:p>
        </p:txBody>
      </p:sp>
      <p:pic>
        <p:nvPicPr>
          <p:cNvPr id="8" name="Picture 7"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0682"/>
            <a:ext cx="12192000" cy="128016"/>
          </a:xfrm>
          <a:prstGeom prst="rect">
            <a:avLst/>
          </a:prstGeom>
        </p:spPr>
      </p:pic>
    </p:spTree>
    <p:extLst>
      <p:ext uri="{BB962C8B-B14F-4D97-AF65-F5344CB8AC3E}">
        <p14:creationId xmlns:p14="http://schemas.microsoft.com/office/powerpoint/2010/main" val="39502222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 Presenter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209801"/>
            <a:ext cx="10972800" cy="1752599"/>
          </a:xfrm>
          <a:prstGeom prst="rect">
            <a:avLst/>
          </a:prstGeom>
        </p:spPr>
        <p:txBody>
          <a:bodyPr anchor="b">
            <a:noAutofit/>
          </a:bodyPr>
          <a:lstStyle>
            <a:lvl1pPr algn="l">
              <a:lnSpc>
                <a:spcPct val="90000"/>
              </a:lnSpc>
              <a:defRPr sz="4000">
                <a:solidFill>
                  <a:schemeClr val="tx1"/>
                </a:solidFill>
                <a:latin typeface="+mj-lt"/>
              </a:defRPr>
            </a:lvl1pPr>
          </a:lstStyle>
          <a:p>
            <a:r>
              <a:rPr lang="en-US" dirty="0"/>
              <a:t>Presentation Title Here</a:t>
            </a:r>
          </a:p>
        </p:txBody>
      </p:sp>
      <p:sp>
        <p:nvSpPr>
          <p:cNvPr id="3" name="Subtitle 2"/>
          <p:cNvSpPr>
            <a:spLocks noGrp="1"/>
          </p:cNvSpPr>
          <p:nvPr>
            <p:ph type="subTitle" idx="1" hasCustomPrompt="1"/>
          </p:nvPr>
        </p:nvSpPr>
        <p:spPr>
          <a:xfrm>
            <a:off x="609600" y="4189749"/>
            <a:ext cx="5433568" cy="533400"/>
          </a:xfrm>
          <a:prstGeom prst="rect">
            <a:avLst/>
          </a:prstGeom>
        </p:spPr>
        <p:txBody>
          <a:bodyPr anchor="ctr">
            <a:noAutofit/>
          </a:bodyPr>
          <a:lstStyle>
            <a:lvl1pPr marL="0" indent="0" algn="l">
              <a:lnSpc>
                <a:spcPct val="85000"/>
              </a:lnSpc>
              <a:buNone/>
              <a:defRPr sz="2400" b="1">
                <a:solidFill>
                  <a:srgbClr val="035AD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Here</a:t>
            </a:r>
          </a:p>
        </p:txBody>
      </p:sp>
      <p:sp>
        <p:nvSpPr>
          <p:cNvPr id="4" name="Text Placeholder 4"/>
          <p:cNvSpPr>
            <a:spLocks noGrp="1"/>
          </p:cNvSpPr>
          <p:nvPr>
            <p:ph type="body" sz="quarter" idx="10" hasCustomPrompt="1"/>
          </p:nvPr>
        </p:nvSpPr>
        <p:spPr>
          <a:xfrm>
            <a:off x="609600" y="4724402"/>
            <a:ext cx="5433568" cy="1588343"/>
          </a:xfrm>
          <a:prstGeom prst="rect">
            <a:avLst/>
          </a:prstGeom>
        </p:spPr>
        <p:txBody>
          <a:bodyPr>
            <a:noAutofit/>
          </a:bodyPr>
          <a:lstStyle>
            <a:lvl1pPr marL="0" indent="0">
              <a:lnSpc>
                <a:spcPct val="100000"/>
              </a:lnSpc>
              <a:spcBef>
                <a:spcPts val="300"/>
              </a:spcBef>
              <a:buNone/>
              <a:defRPr sz="2000" i="1">
                <a:solidFill>
                  <a:schemeClr val="tx1"/>
                </a:solidFill>
              </a:defRPr>
            </a:lvl1pPr>
            <a:lvl2pPr marL="0" indent="0">
              <a:lnSpc>
                <a:spcPct val="85000"/>
              </a:lnSpc>
              <a:spcBef>
                <a:spcPts val="0"/>
              </a:spcBef>
              <a:buNone/>
              <a:defRPr sz="2200" i="1">
                <a:solidFill>
                  <a:schemeClr val="bg2">
                    <a:lumMod val="50000"/>
                  </a:schemeClr>
                </a:solidFill>
              </a:defRPr>
            </a:lvl2pPr>
            <a:lvl3pPr marL="0" indent="0">
              <a:lnSpc>
                <a:spcPct val="85000"/>
              </a:lnSpc>
              <a:spcBef>
                <a:spcPts val="0"/>
              </a:spcBef>
              <a:buNone/>
              <a:defRPr sz="2200" i="1">
                <a:solidFill>
                  <a:schemeClr val="bg2">
                    <a:lumMod val="50000"/>
                  </a:schemeClr>
                </a:solidFill>
              </a:defRPr>
            </a:lvl3pPr>
            <a:lvl4pPr marL="0" indent="0">
              <a:lnSpc>
                <a:spcPct val="85000"/>
              </a:lnSpc>
              <a:spcBef>
                <a:spcPts val="0"/>
              </a:spcBef>
              <a:buNone/>
              <a:defRPr sz="2200" i="1">
                <a:solidFill>
                  <a:schemeClr val="bg2">
                    <a:lumMod val="50000"/>
                  </a:schemeClr>
                </a:solidFill>
              </a:defRPr>
            </a:lvl4pPr>
            <a:lvl5pPr marL="0" indent="0">
              <a:lnSpc>
                <a:spcPct val="85000"/>
              </a:lnSpc>
              <a:spcBef>
                <a:spcPts val="0"/>
              </a:spcBef>
              <a:buNone/>
              <a:defRPr sz="2200" i="1">
                <a:solidFill>
                  <a:schemeClr val="bg2">
                    <a:lumMod val="50000"/>
                  </a:schemeClr>
                </a:solidFill>
              </a:defRPr>
            </a:lvl5pPr>
          </a:lstStyle>
          <a:p>
            <a:pPr lvl="0"/>
            <a:r>
              <a:rPr lang="en-US" dirty="0"/>
              <a:t>Presenter’s Affiliation Here</a:t>
            </a:r>
          </a:p>
        </p:txBody>
      </p:sp>
      <p:sp>
        <p:nvSpPr>
          <p:cNvPr id="5" name="Text Placeholder 4"/>
          <p:cNvSpPr>
            <a:spLocks noGrp="1"/>
          </p:cNvSpPr>
          <p:nvPr>
            <p:ph type="body" sz="quarter" idx="11" hasCustomPrompt="1"/>
          </p:nvPr>
        </p:nvSpPr>
        <p:spPr>
          <a:xfrm>
            <a:off x="6148832" y="4724401"/>
            <a:ext cx="5433568" cy="1588343"/>
          </a:xfrm>
          <a:prstGeom prst="rect">
            <a:avLst/>
          </a:prstGeom>
        </p:spPr>
        <p:txBody>
          <a:bodyPr>
            <a:noAutofit/>
          </a:bodyPr>
          <a:lstStyle>
            <a:lvl1pPr marL="0" indent="0">
              <a:lnSpc>
                <a:spcPct val="100000"/>
              </a:lnSpc>
              <a:spcBef>
                <a:spcPts val="300"/>
              </a:spcBef>
              <a:buNone/>
              <a:defRPr sz="2000" i="1">
                <a:solidFill>
                  <a:schemeClr val="tx1"/>
                </a:solidFill>
              </a:defRPr>
            </a:lvl1pPr>
            <a:lvl2pPr marL="0" indent="0">
              <a:lnSpc>
                <a:spcPct val="85000"/>
              </a:lnSpc>
              <a:spcBef>
                <a:spcPts val="0"/>
              </a:spcBef>
              <a:buNone/>
              <a:defRPr sz="2200" i="1">
                <a:solidFill>
                  <a:schemeClr val="bg2">
                    <a:lumMod val="50000"/>
                  </a:schemeClr>
                </a:solidFill>
              </a:defRPr>
            </a:lvl2pPr>
            <a:lvl3pPr marL="0" indent="0">
              <a:lnSpc>
                <a:spcPct val="85000"/>
              </a:lnSpc>
              <a:spcBef>
                <a:spcPts val="0"/>
              </a:spcBef>
              <a:buNone/>
              <a:defRPr sz="2200" i="1">
                <a:solidFill>
                  <a:schemeClr val="bg2">
                    <a:lumMod val="50000"/>
                  </a:schemeClr>
                </a:solidFill>
              </a:defRPr>
            </a:lvl3pPr>
            <a:lvl4pPr marL="0" indent="0">
              <a:lnSpc>
                <a:spcPct val="85000"/>
              </a:lnSpc>
              <a:spcBef>
                <a:spcPts val="0"/>
              </a:spcBef>
              <a:buNone/>
              <a:defRPr sz="2200" i="1">
                <a:solidFill>
                  <a:schemeClr val="bg2">
                    <a:lumMod val="50000"/>
                  </a:schemeClr>
                </a:solidFill>
              </a:defRPr>
            </a:lvl4pPr>
            <a:lvl5pPr marL="0" indent="0">
              <a:lnSpc>
                <a:spcPct val="85000"/>
              </a:lnSpc>
              <a:spcBef>
                <a:spcPts val="0"/>
              </a:spcBef>
              <a:buNone/>
              <a:defRPr sz="2200" i="1">
                <a:solidFill>
                  <a:schemeClr val="bg2">
                    <a:lumMod val="50000"/>
                  </a:schemeClr>
                </a:solidFill>
              </a:defRPr>
            </a:lvl5pPr>
          </a:lstStyle>
          <a:p>
            <a:pPr lvl="0"/>
            <a:r>
              <a:rPr lang="en-US" dirty="0"/>
              <a:t>Presenter’s Affiliation Here</a:t>
            </a:r>
          </a:p>
        </p:txBody>
      </p:sp>
      <p:sp>
        <p:nvSpPr>
          <p:cNvPr id="6" name="Text Placeholder 4"/>
          <p:cNvSpPr>
            <a:spLocks noGrp="1"/>
          </p:cNvSpPr>
          <p:nvPr>
            <p:ph type="body" sz="quarter" idx="12" hasCustomPrompt="1"/>
          </p:nvPr>
        </p:nvSpPr>
        <p:spPr>
          <a:xfrm>
            <a:off x="6148832" y="4189749"/>
            <a:ext cx="5433568" cy="533400"/>
          </a:xfrm>
          <a:prstGeom prst="rect">
            <a:avLst/>
          </a:prstGeom>
        </p:spPr>
        <p:txBody>
          <a:bodyPr anchor="ctr">
            <a:noAutofit/>
          </a:bodyPr>
          <a:lstStyle>
            <a:lvl1pPr marL="0" indent="0">
              <a:lnSpc>
                <a:spcPct val="85000"/>
              </a:lnSpc>
              <a:spcBef>
                <a:spcPts val="0"/>
              </a:spcBef>
              <a:buNone/>
              <a:defRPr sz="2400" b="1" i="0">
                <a:solidFill>
                  <a:srgbClr val="035ADF"/>
                </a:solidFill>
              </a:defRPr>
            </a:lvl1pPr>
            <a:lvl2pPr marL="0" indent="0">
              <a:lnSpc>
                <a:spcPct val="85000"/>
              </a:lnSpc>
              <a:spcBef>
                <a:spcPts val="0"/>
              </a:spcBef>
              <a:buNone/>
              <a:defRPr sz="2200" i="1">
                <a:solidFill>
                  <a:schemeClr val="bg2">
                    <a:lumMod val="50000"/>
                  </a:schemeClr>
                </a:solidFill>
              </a:defRPr>
            </a:lvl2pPr>
            <a:lvl3pPr marL="0" indent="0">
              <a:lnSpc>
                <a:spcPct val="85000"/>
              </a:lnSpc>
              <a:spcBef>
                <a:spcPts val="0"/>
              </a:spcBef>
              <a:buNone/>
              <a:defRPr sz="2200" i="1">
                <a:solidFill>
                  <a:schemeClr val="bg2">
                    <a:lumMod val="50000"/>
                  </a:schemeClr>
                </a:solidFill>
              </a:defRPr>
            </a:lvl3pPr>
            <a:lvl4pPr marL="0" indent="0">
              <a:lnSpc>
                <a:spcPct val="85000"/>
              </a:lnSpc>
              <a:spcBef>
                <a:spcPts val="0"/>
              </a:spcBef>
              <a:buNone/>
              <a:defRPr sz="2200" i="1">
                <a:solidFill>
                  <a:schemeClr val="bg2">
                    <a:lumMod val="50000"/>
                  </a:schemeClr>
                </a:solidFill>
              </a:defRPr>
            </a:lvl4pPr>
            <a:lvl5pPr marL="0" indent="0">
              <a:lnSpc>
                <a:spcPct val="85000"/>
              </a:lnSpc>
              <a:spcBef>
                <a:spcPts val="0"/>
              </a:spcBef>
              <a:buNone/>
              <a:defRPr sz="2200" i="1">
                <a:solidFill>
                  <a:schemeClr val="bg2">
                    <a:lumMod val="50000"/>
                  </a:schemeClr>
                </a:solidFill>
              </a:defRPr>
            </a:lvl5pPr>
          </a:lstStyle>
          <a:p>
            <a:r>
              <a:rPr lang="en-US" dirty="0"/>
              <a:t>Presenter’s Name Here</a:t>
            </a:r>
          </a:p>
        </p:txBody>
      </p:sp>
      <p:pic>
        <p:nvPicPr>
          <p:cNvPr id="7" name="Picture 6"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32" y="4016882"/>
            <a:ext cx="12192000" cy="128016"/>
          </a:xfrm>
          <a:prstGeom prst="rect">
            <a:avLst/>
          </a:prstGeom>
        </p:spPr>
      </p:pic>
    </p:spTree>
    <p:extLst>
      <p:ext uri="{BB962C8B-B14F-4D97-AF65-F5344CB8AC3E}">
        <p14:creationId xmlns:p14="http://schemas.microsoft.com/office/powerpoint/2010/main" val="28466535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Content Slide 1">
    <p:spTree>
      <p:nvGrpSpPr>
        <p:cNvPr id="1" name=""/>
        <p:cNvGrpSpPr/>
        <p:nvPr/>
      </p:nvGrpSpPr>
      <p:grpSpPr>
        <a:xfrm>
          <a:off x="0" y="0"/>
          <a:ext cx="0" cy="0"/>
          <a:chOff x="0" y="0"/>
          <a:chExt cx="0" cy="0"/>
        </a:xfrm>
      </p:grpSpPr>
      <p:pic>
        <p:nvPicPr>
          <p:cNvPr id="2" name="Picture 1"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0171"/>
            <a:ext cx="12192000" cy="128016"/>
          </a:xfrm>
          <a:prstGeom prst="rect">
            <a:avLst/>
          </a:prstGeom>
        </p:spPr>
      </p:pic>
      <p:sp>
        <p:nvSpPr>
          <p:cNvPr id="6" name="Title 1"/>
          <p:cNvSpPr>
            <a:spLocks noGrp="1"/>
          </p:cNvSpPr>
          <p:nvPr>
            <p:ph type="title" hasCustomPrompt="1"/>
          </p:nvPr>
        </p:nvSpPr>
        <p:spPr>
          <a:xfrm>
            <a:off x="0" y="1"/>
            <a:ext cx="12192000" cy="1201615"/>
          </a:xfrm>
          <a:prstGeom prst="rect">
            <a:avLst/>
          </a:prstGeom>
        </p:spPr>
        <p:txBody>
          <a:bodyPr/>
          <a:lstStyle>
            <a:lvl1pPr algn="ctr">
              <a:defRPr sz="4000">
                <a:solidFill>
                  <a:schemeClr val="tx1"/>
                </a:solidFill>
                <a:latin typeface="Arial" panose="020B0604020202020204" pitchFamily="34" charset="0"/>
                <a:cs typeface="Arial" panose="020B0604020202020204" pitchFamily="34" charset="0"/>
              </a:defRPr>
            </a:lvl1pPr>
          </a:lstStyle>
          <a:p>
            <a:r>
              <a:rPr lang="en-US" dirty="0"/>
              <a:t>Titles Are 40-pt Title Case, Not Bold</a:t>
            </a:r>
            <a:br>
              <a:rPr lang="en-US" dirty="0"/>
            </a:br>
            <a:r>
              <a:rPr lang="en-US" dirty="0"/>
              <a:t>There Is Room for 2 Lines of Title Text</a:t>
            </a:r>
          </a:p>
        </p:txBody>
      </p:sp>
      <p:sp>
        <p:nvSpPr>
          <p:cNvPr id="7" name="Text Placeholder 7"/>
          <p:cNvSpPr>
            <a:spLocks noGrp="1"/>
          </p:cNvSpPr>
          <p:nvPr>
            <p:ph type="body" sz="quarter" idx="11" hasCustomPrompt="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8" name="Content Placeholder 2"/>
          <p:cNvSpPr>
            <a:spLocks noGrp="1"/>
          </p:cNvSpPr>
          <p:nvPr>
            <p:ph idx="1"/>
          </p:nvPr>
        </p:nvSpPr>
        <p:spPr>
          <a:xfrm>
            <a:off x="609600" y="1515937"/>
            <a:ext cx="10972800" cy="4617276"/>
          </a:xfrm>
          <a:prstGeom prst="rect">
            <a:avLst/>
          </a:prstGeom>
        </p:spPr>
        <p:txBody>
          <a:bodyPr/>
          <a:lstStyle>
            <a:lvl1pPr>
              <a:spcBef>
                <a:spcPts val="600"/>
              </a:spcBef>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70522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pic>
        <p:nvPicPr>
          <p:cNvPr id="2" name="Picture 1"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0171"/>
            <a:ext cx="12192000" cy="128016"/>
          </a:xfrm>
          <a:prstGeom prst="rect">
            <a:avLst/>
          </a:prstGeom>
        </p:spPr>
      </p:pic>
      <p:sp>
        <p:nvSpPr>
          <p:cNvPr id="9" name="Title 1"/>
          <p:cNvSpPr>
            <a:spLocks noGrp="1"/>
          </p:cNvSpPr>
          <p:nvPr>
            <p:ph type="title" hasCustomPrompt="1"/>
          </p:nvPr>
        </p:nvSpPr>
        <p:spPr>
          <a:xfrm>
            <a:off x="0" y="1"/>
            <a:ext cx="12192000" cy="1201615"/>
          </a:xfrm>
          <a:prstGeom prst="rect">
            <a:avLst/>
          </a:prstGeom>
        </p:spPr>
        <p:txBody>
          <a:bodyPr/>
          <a:lstStyle>
            <a:lvl1pPr algn="ctr">
              <a:defRPr sz="4000">
                <a:solidFill>
                  <a:schemeClr val="tx1"/>
                </a:solidFill>
                <a:latin typeface="Arial" panose="020B0604020202020204" pitchFamily="34" charset="0"/>
                <a:cs typeface="Arial" panose="020B0604020202020204" pitchFamily="34" charset="0"/>
              </a:defRPr>
            </a:lvl1pPr>
          </a:lstStyle>
          <a:p>
            <a:r>
              <a:rPr lang="en-US" dirty="0"/>
              <a:t>Titles Are 40-pt Title Case, Not Bold</a:t>
            </a:r>
            <a:br>
              <a:rPr lang="en-US" dirty="0"/>
            </a:br>
            <a:r>
              <a:rPr lang="en-US" dirty="0"/>
              <a:t>There Is Room for 2 Lines of Title Text</a:t>
            </a:r>
          </a:p>
        </p:txBody>
      </p:sp>
      <p:sp>
        <p:nvSpPr>
          <p:cNvPr id="10" name="Text Placeholder 7"/>
          <p:cNvSpPr>
            <a:spLocks noGrp="1"/>
          </p:cNvSpPr>
          <p:nvPr>
            <p:ph type="body" sz="quarter" idx="11" hasCustomPrompt="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11" name="Content Placeholder 2"/>
          <p:cNvSpPr>
            <a:spLocks noGrp="1"/>
          </p:cNvSpPr>
          <p:nvPr>
            <p:ph sz="half" idx="1"/>
          </p:nvPr>
        </p:nvSpPr>
        <p:spPr>
          <a:xfrm>
            <a:off x="609600" y="1524000"/>
            <a:ext cx="5384800" cy="4648200"/>
          </a:xfrm>
          <a:prstGeom prst="rect">
            <a:avLst/>
          </a:prstGeom>
        </p:spPr>
        <p:txBody>
          <a:bodyPr/>
          <a:lstStyle>
            <a:lvl1pPr>
              <a:lnSpc>
                <a:spcPct val="100000"/>
              </a:lnSpc>
              <a:spcBef>
                <a:spcPts val="600"/>
              </a:spcBef>
              <a:defRPr sz="2400"/>
            </a:lvl1pPr>
            <a:lvl2pPr>
              <a:lnSpc>
                <a:spcPct val="100000"/>
              </a:lnSpc>
              <a:spcBef>
                <a:spcPts val="600"/>
              </a:spcBef>
              <a:defRPr sz="2000"/>
            </a:lvl2pPr>
            <a:lvl3pPr>
              <a:lnSpc>
                <a:spcPct val="100000"/>
              </a:lnSpc>
              <a:spcBef>
                <a:spcPts val="600"/>
              </a:spcBef>
              <a:defRPr sz="1800"/>
            </a:lvl3pPr>
            <a:lvl4pPr>
              <a:lnSpc>
                <a:spcPct val="100000"/>
              </a:lnSpc>
              <a:spcBef>
                <a:spcPts val="600"/>
              </a:spcBef>
              <a:defRPr sz="1600"/>
            </a:lvl4pPr>
            <a:lvl5pPr>
              <a:lnSpc>
                <a:spcPct val="100000"/>
              </a:lnSpc>
              <a:spcBef>
                <a:spcPts val="6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6197600" y="1524002"/>
            <a:ext cx="5384800" cy="4648199"/>
          </a:xfrm>
          <a:prstGeom prst="rect">
            <a:avLst/>
          </a:prstGeom>
        </p:spPr>
        <p:txBody>
          <a:bodyPr/>
          <a:lstStyle>
            <a:lvl1pPr>
              <a:spcBef>
                <a:spcPts val="600"/>
              </a:spcBef>
              <a:defRPr sz="2400"/>
            </a:lvl1pPr>
            <a:lvl2pPr>
              <a:spcBef>
                <a:spcPts val="600"/>
              </a:spcBef>
              <a:defRPr sz="2000"/>
            </a:lvl2pPr>
            <a:lvl3pPr>
              <a:spcBef>
                <a:spcPts val="600"/>
              </a:spcBef>
              <a:defRPr sz="1800"/>
            </a:lvl3pPr>
            <a:lvl4pPr>
              <a:spcBef>
                <a:spcPts val="600"/>
              </a:spcBef>
              <a:defRPr sz="1600"/>
            </a:lvl4pPr>
            <a:lvl5pPr>
              <a:spcBef>
                <a:spcPts val="600"/>
              </a:spcBef>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91381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ontent Slide 3">
    <p:spTree>
      <p:nvGrpSpPr>
        <p:cNvPr id="1" name=""/>
        <p:cNvGrpSpPr/>
        <p:nvPr/>
      </p:nvGrpSpPr>
      <p:grpSpPr>
        <a:xfrm>
          <a:off x="0" y="0"/>
          <a:ext cx="0" cy="0"/>
          <a:chOff x="0" y="0"/>
          <a:chExt cx="0" cy="0"/>
        </a:xfrm>
      </p:grpSpPr>
      <p:pic>
        <p:nvPicPr>
          <p:cNvPr id="2" name="Picture 1"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90171"/>
            <a:ext cx="12192000" cy="128016"/>
          </a:xfrm>
          <a:prstGeom prst="rect">
            <a:avLst/>
          </a:prstGeom>
        </p:spPr>
      </p:pic>
      <p:sp>
        <p:nvSpPr>
          <p:cNvPr id="3" name="Content Placeholder 3"/>
          <p:cNvSpPr>
            <a:spLocks noGrp="1"/>
          </p:cNvSpPr>
          <p:nvPr>
            <p:ph sz="half" idx="14"/>
          </p:nvPr>
        </p:nvSpPr>
        <p:spPr>
          <a:xfrm>
            <a:off x="6197600" y="2209800"/>
            <a:ext cx="5384800" cy="3962400"/>
          </a:xfrm>
          <a:prstGeom prst="rect">
            <a:avLst/>
          </a:prstGeom>
        </p:spPr>
        <p:txBody>
          <a:bodyPr/>
          <a:lstStyle>
            <a:lvl1pPr>
              <a:spcBef>
                <a:spcPts val="600"/>
              </a:spcBef>
              <a:defRPr sz="2400">
                <a:solidFill>
                  <a:schemeClr val="tx1"/>
                </a:solidFill>
              </a:defRPr>
            </a:lvl1pPr>
            <a:lvl2pPr>
              <a:spcBef>
                <a:spcPts val="600"/>
              </a:spcBef>
              <a:defRPr sz="2000">
                <a:solidFill>
                  <a:schemeClr val="tx1"/>
                </a:solidFill>
              </a:defRPr>
            </a:lvl2pPr>
            <a:lvl3pPr>
              <a:spcBef>
                <a:spcPts val="600"/>
              </a:spcBef>
              <a:defRPr sz="1800">
                <a:solidFill>
                  <a:schemeClr val="tx1"/>
                </a:solidFill>
              </a:defRPr>
            </a:lvl3pPr>
            <a:lvl4pPr>
              <a:spcBef>
                <a:spcPts val="600"/>
              </a:spcBef>
              <a:defRPr sz="1600">
                <a:solidFill>
                  <a:schemeClr val="tx1"/>
                </a:solidFill>
              </a:defRPr>
            </a:lvl4pPr>
            <a:lvl5pPr>
              <a:spcBef>
                <a:spcPts val="600"/>
              </a:spcBef>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13"/>
          </p:nvPr>
        </p:nvSpPr>
        <p:spPr>
          <a:xfrm>
            <a:off x="609600" y="2209800"/>
            <a:ext cx="5384800" cy="3962400"/>
          </a:xfrm>
          <a:prstGeom prst="rect">
            <a:avLst/>
          </a:prstGeom>
        </p:spPr>
        <p:txBody>
          <a:bodyPr/>
          <a:lstStyle>
            <a:lvl1pPr>
              <a:lnSpc>
                <a:spcPct val="100000"/>
              </a:lnSpc>
              <a:spcBef>
                <a:spcPts val="600"/>
              </a:spcBef>
              <a:defRPr sz="2400">
                <a:solidFill>
                  <a:schemeClr val="tx1"/>
                </a:solidFill>
              </a:defRPr>
            </a:lvl1pPr>
            <a:lvl2pPr>
              <a:lnSpc>
                <a:spcPct val="100000"/>
              </a:lnSpc>
              <a:spcBef>
                <a:spcPts val="600"/>
              </a:spcBef>
              <a:defRPr sz="2000">
                <a:solidFill>
                  <a:schemeClr val="tx1"/>
                </a:solidFill>
              </a:defRPr>
            </a:lvl2pPr>
            <a:lvl3pPr>
              <a:lnSpc>
                <a:spcPct val="100000"/>
              </a:lnSpc>
              <a:spcBef>
                <a:spcPts val="600"/>
              </a:spcBef>
              <a:defRPr sz="1800">
                <a:solidFill>
                  <a:schemeClr val="tx1"/>
                </a:solidFill>
              </a:defRPr>
            </a:lvl3pPr>
            <a:lvl4pPr>
              <a:lnSpc>
                <a:spcPct val="100000"/>
              </a:lnSpc>
              <a:spcBef>
                <a:spcPts val="600"/>
              </a:spcBef>
              <a:defRPr sz="1600">
                <a:solidFill>
                  <a:schemeClr val="tx1"/>
                </a:solidFill>
              </a:defRPr>
            </a:lvl4pPr>
            <a:lvl5pPr>
              <a:lnSpc>
                <a:spcPct val="100000"/>
              </a:lnSpc>
              <a:spcBef>
                <a:spcPts val="600"/>
              </a:spcBef>
              <a:defRPr sz="16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hasCustomPrompt="1"/>
          </p:nvPr>
        </p:nvSpPr>
        <p:spPr>
          <a:xfrm>
            <a:off x="0" y="1"/>
            <a:ext cx="12192000" cy="1201615"/>
          </a:xfrm>
          <a:prstGeom prst="rect">
            <a:avLst/>
          </a:prstGeom>
        </p:spPr>
        <p:txBody>
          <a:bodyPr/>
          <a:lstStyle>
            <a:lvl1pPr algn="ctr">
              <a:defRPr sz="4000">
                <a:solidFill>
                  <a:schemeClr val="tx1"/>
                </a:solidFill>
              </a:defRPr>
            </a:lvl1pPr>
          </a:lstStyle>
          <a:p>
            <a:r>
              <a:rPr lang="en-US" dirty="0"/>
              <a:t>Titles Are 40-pt Title Case, Not Bold</a:t>
            </a:r>
            <a:br>
              <a:rPr lang="en-US" dirty="0"/>
            </a:br>
            <a:r>
              <a:rPr lang="en-US" dirty="0"/>
              <a:t>There Is Room for 2 Lines of Title Text</a:t>
            </a:r>
          </a:p>
        </p:txBody>
      </p:sp>
      <p:sp>
        <p:nvSpPr>
          <p:cNvPr id="6" name="Text Placeholder 7"/>
          <p:cNvSpPr>
            <a:spLocks noGrp="1"/>
          </p:cNvSpPr>
          <p:nvPr>
            <p:ph type="body" sz="quarter" idx="11" hasCustomPrompt="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7" name="Text Placeholder 2"/>
          <p:cNvSpPr>
            <a:spLocks noGrp="1"/>
          </p:cNvSpPr>
          <p:nvPr>
            <p:ph type="body" idx="12" hasCustomPrompt="1"/>
          </p:nvPr>
        </p:nvSpPr>
        <p:spPr>
          <a:xfrm>
            <a:off x="609601" y="1524000"/>
            <a:ext cx="5384800" cy="639762"/>
          </a:xfrm>
          <a:prstGeom prst="rect">
            <a:avLst/>
          </a:prstGeom>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Info (Study 1)</a:t>
            </a:r>
          </a:p>
        </p:txBody>
      </p:sp>
      <p:sp>
        <p:nvSpPr>
          <p:cNvPr id="8" name="Text Placeholder 4"/>
          <p:cNvSpPr>
            <a:spLocks noGrp="1"/>
          </p:cNvSpPr>
          <p:nvPr>
            <p:ph type="body" sz="quarter" idx="3" hasCustomPrompt="1"/>
          </p:nvPr>
        </p:nvSpPr>
        <p:spPr>
          <a:xfrm>
            <a:off x="6197601" y="1524000"/>
            <a:ext cx="5384799" cy="639762"/>
          </a:xfrm>
          <a:prstGeom prst="rect">
            <a:avLst/>
          </a:prstGeom>
        </p:spPr>
        <p:txBody>
          <a:bodyPr anchor="ctr"/>
          <a:lstStyle>
            <a:lvl1pPr marL="0" indent="0" algn="ctr">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Info (Study 2)</a:t>
            </a:r>
          </a:p>
        </p:txBody>
      </p:sp>
    </p:spTree>
    <p:extLst>
      <p:ext uri="{BB962C8B-B14F-4D97-AF65-F5344CB8AC3E}">
        <p14:creationId xmlns:p14="http://schemas.microsoft.com/office/powerpoint/2010/main" val="31394125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13696" y="1905001"/>
            <a:ext cx="10968705" cy="2057399"/>
          </a:xfrm>
          <a:prstGeom prst="rect">
            <a:avLst/>
          </a:prstGeom>
        </p:spPr>
        <p:txBody>
          <a:bodyPr anchor="b">
            <a:noAutofit/>
          </a:bodyPr>
          <a:lstStyle>
            <a:lvl1pPr algn="l">
              <a:lnSpc>
                <a:spcPct val="90000"/>
              </a:lnSpc>
              <a:defRPr sz="4000">
                <a:solidFill>
                  <a:schemeClr val="tx1"/>
                </a:solidFill>
                <a:latin typeface="+mj-lt"/>
              </a:defRPr>
            </a:lvl1pPr>
          </a:lstStyle>
          <a:p>
            <a:r>
              <a:rPr lang="en-US" dirty="0"/>
              <a:t>Section Header</a:t>
            </a:r>
          </a:p>
        </p:txBody>
      </p:sp>
      <p:sp>
        <p:nvSpPr>
          <p:cNvPr id="6" name="Subtitle 2"/>
          <p:cNvSpPr>
            <a:spLocks noGrp="1"/>
          </p:cNvSpPr>
          <p:nvPr>
            <p:ph type="subTitle" idx="1" hasCustomPrompt="1"/>
          </p:nvPr>
        </p:nvSpPr>
        <p:spPr>
          <a:xfrm>
            <a:off x="609600" y="4189444"/>
            <a:ext cx="10972800" cy="533400"/>
          </a:xfrm>
          <a:prstGeom prst="rect">
            <a:avLst/>
          </a:prstGeom>
        </p:spPr>
        <p:txBody>
          <a:bodyPr anchor="ctr">
            <a:noAutofit/>
          </a:bodyPr>
          <a:lstStyle>
            <a:lvl1pPr marL="0" indent="0" algn="l">
              <a:lnSpc>
                <a:spcPct val="100000"/>
              </a:lnSpc>
              <a:buNone/>
              <a:defRPr sz="2400" b="1">
                <a:solidFill>
                  <a:srgbClr val="035AD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Section Description</a:t>
            </a:r>
          </a:p>
        </p:txBody>
      </p:sp>
      <p:pic>
        <p:nvPicPr>
          <p:cNvPr id="8" name="Picture 7"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0682"/>
            <a:ext cx="12192000" cy="128016"/>
          </a:xfrm>
          <a:prstGeom prst="rect">
            <a:avLst/>
          </a:prstGeom>
        </p:spPr>
      </p:pic>
    </p:spTree>
    <p:extLst>
      <p:ext uri="{BB962C8B-B14F-4D97-AF65-F5344CB8AC3E}">
        <p14:creationId xmlns:p14="http://schemas.microsoft.com/office/powerpoint/2010/main" val="1900375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pic>
        <p:nvPicPr>
          <p:cNvPr id="3" name="Picture 2"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9590"/>
            <a:ext cx="12192000" cy="128016"/>
          </a:xfrm>
          <a:prstGeom prst="rect">
            <a:avLst/>
          </a:prstGeom>
        </p:spPr>
      </p:pic>
      <p:sp>
        <p:nvSpPr>
          <p:cNvPr id="4" name="Title 1"/>
          <p:cNvSpPr>
            <a:spLocks noGrp="1"/>
          </p:cNvSpPr>
          <p:nvPr>
            <p:ph type="title" hasCustomPrompt="1"/>
          </p:nvPr>
        </p:nvSpPr>
        <p:spPr>
          <a:xfrm>
            <a:off x="0" y="1"/>
            <a:ext cx="12192000" cy="1201615"/>
          </a:xfrm>
          <a:prstGeom prst="rect">
            <a:avLst/>
          </a:prstGeom>
        </p:spPr>
        <p:txBody>
          <a:bodyPr/>
          <a:lstStyle>
            <a:lvl1pPr algn="ctr">
              <a:defRPr sz="4000">
                <a:solidFill>
                  <a:schemeClr val="tx1"/>
                </a:solidFill>
              </a:defRPr>
            </a:lvl1pPr>
          </a:lstStyle>
          <a:p>
            <a:r>
              <a:rPr lang="en-US" dirty="0"/>
              <a:t>Titles Are 40-pt Title Case, Not Bold</a:t>
            </a:r>
            <a:br>
              <a:rPr lang="en-US" dirty="0"/>
            </a:br>
            <a:r>
              <a:rPr lang="en-US" dirty="0"/>
              <a:t>There Is Room for 2 Lines of Title Text</a:t>
            </a:r>
          </a:p>
        </p:txBody>
      </p:sp>
      <p:sp>
        <p:nvSpPr>
          <p:cNvPr id="5" name="Text Placeholder 7"/>
          <p:cNvSpPr>
            <a:spLocks noGrp="1"/>
          </p:cNvSpPr>
          <p:nvPr>
            <p:ph type="body" sz="quarter" idx="11" hasCustomPrompt="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14485386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29753140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199093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344491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8" name="Rectangle 7"/>
          <p:cNvSpPr/>
          <p:nvPr userDrawn="1"/>
        </p:nvSpPr>
        <p:spPr bwMode="auto">
          <a:xfrm>
            <a:off x="0" y="6359402"/>
            <a:ext cx="12192000" cy="498598"/>
          </a:xfrm>
          <a:prstGeom prst="rect">
            <a:avLst/>
          </a:prstGeom>
          <a:solidFill>
            <a:schemeClr val="tx1"/>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pic>
        <p:nvPicPr>
          <p:cNvPr id="5" name="Picture 4" descr="279 background inverted.jpg"/>
          <p:cNvPicPr>
            <a:picLocks noChangeAspect="1"/>
          </p:cNvPicPr>
          <p:nvPr userDrawn="1"/>
        </p:nvPicPr>
        <p:blipFill rotWithShape="1">
          <a:blip r:embed="rId2" cstate="email">
            <a:extLst>
              <a:ext uri="{28A0092B-C50C-407E-A947-70E740481C1C}">
                <a14:useLocalDpi xmlns:a14="http://schemas.microsoft.com/office/drawing/2010/main" val="0"/>
              </a:ext>
            </a:extLst>
          </a:blip>
          <a:srcRect b="82963"/>
          <a:stretch/>
        </p:blipFill>
        <p:spPr>
          <a:xfrm>
            <a:off x="0" y="0"/>
            <a:ext cx="12192000" cy="1168400"/>
          </a:xfrm>
          <a:prstGeom prst="rect">
            <a:avLst/>
          </a:prstGeom>
        </p:spPr>
      </p:pic>
      <p:sp>
        <p:nvSpPr>
          <p:cNvPr id="6" name="Rectangle 5"/>
          <p:cNvSpPr/>
          <p:nvPr userDrawn="1"/>
        </p:nvSpPr>
        <p:spPr bwMode="auto">
          <a:xfrm>
            <a:off x="0" y="0"/>
            <a:ext cx="12192000" cy="1206500"/>
          </a:xfrm>
          <a:prstGeom prst="rect">
            <a:avLst/>
          </a:prstGeom>
          <a:solidFill>
            <a:srgbClr val="1F1B4B">
              <a:alpha val="66000"/>
            </a:srgbClr>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sp>
        <p:nvSpPr>
          <p:cNvPr id="7" name="Rectangle 4"/>
          <p:cNvSpPr>
            <a:spLocks noChangeArrowheads="1"/>
          </p:cNvSpPr>
          <p:nvPr userDrawn="1"/>
        </p:nvSpPr>
        <p:spPr bwMode="auto">
          <a:xfrm>
            <a:off x="0" y="1152525"/>
            <a:ext cx="12192000" cy="96838"/>
          </a:xfrm>
          <a:prstGeom prst="rect">
            <a:avLst/>
          </a:prstGeom>
          <a:solidFill>
            <a:srgbClr val="F27D28"/>
          </a:solidFill>
          <a:ln>
            <a:noFill/>
          </a:ln>
        </p:spPr>
        <p:txBody>
          <a:bodyPr lIns="274320" tIns="137160" rIns="274320" bIns="137160" anchor="b"/>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13" name="Text Placeholder 12"/>
          <p:cNvSpPr>
            <a:spLocks noGrp="1"/>
          </p:cNvSpPr>
          <p:nvPr>
            <p:ph type="body" sz="quarter" idx="12" hasCustomPrompt="1"/>
          </p:nvPr>
        </p:nvSpPr>
        <p:spPr>
          <a:xfrm>
            <a:off x="0" y="6282711"/>
            <a:ext cx="12192000" cy="575289"/>
          </a:xfrm>
        </p:spPr>
        <p:txBody>
          <a:bodyPr lIns="274320" tIns="182880" rIns="274320" bIns="182880"/>
          <a:lstStyle>
            <a:lvl1pPr marL="0" marR="0" indent="0" algn="l" defTabSz="914400" rtl="0" eaLnBrk="1" fontAlgn="base" latinLnBrk="0" hangingPunct="1">
              <a:lnSpc>
                <a:spcPct val="100000"/>
              </a:lnSpc>
              <a:spcBef>
                <a:spcPts val="1200"/>
              </a:spcBef>
              <a:spcAft>
                <a:spcPct val="0"/>
              </a:spcAft>
              <a:buClr>
                <a:schemeClr val="bg2"/>
              </a:buClr>
              <a:buSzTx/>
              <a:buFont typeface="Times" charset="0"/>
              <a:buNone/>
              <a:tabLst/>
              <a:defRPr sz="1400" b="1">
                <a:latin typeface="+mn-lt"/>
              </a:defRPr>
            </a:lvl1pPr>
          </a:lstStyle>
          <a:p>
            <a:pPr marL="0" marR="0" lvl="0" indent="0" algn="l" defTabSz="914400" rtl="0" eaLnBrk="1" fontAlgn="base" latinLnBrk="0" hangingPunct="1">
              <a:lnSpc>
                <a:spcPct val="100000"/>
              </a:lnSpc>
              <a:spcBef>
                <a:spcPts val="1200"/>
              </a:spcBef>
              <a:spcAft>
                <a:spcPct val="0"/>
              </a:spcAft>
              <a:buClr>
                <a:schemeClr val="bg2"/>
              </a:buClr>
              <a:buSzTx/>
              <a:buFont typeface="Times" charset="0"/>
              <a:buNone/>
              <a:tabLst/>
              <a:defRPr/>
            </a:pPr>
            <a:r>
              <a:rPr lang="en-US" dirty="0"/>
              <a:t>Reference.</a:t>
            </a:r>
          </a:p>
        </p:txBody>
      </p:sp>
      <p:pic>
        <p:nvPicPr>
          <p:cNvPr id="14" name="Picture 13"/>
          <p:cNvPicPr>
            <a:picLocks noChangeAspect="1"/>
          </p:cNvPicPr>
          <p:nvPr userDrawn="1"/>
        </p:nvPicPr>
        <p:blipFill>
          <a:blip r:embed="rId3"/>
          <a:stretch>
            <a:fillRect/>
          </a:stretch>
        </p:blipFill>
        <p:spPr>
          <a:xfrm>
            <a:off x="9785272" y="6574196"/>
            <a:ext cx="2406729" cy="241913"/>
          </a:xfrm>
          <a:prstGeom prst="rect">
            <a:avLst/>
          </a:prstGeom>
        </p:spPr>
      </p:pic>
    </p:spTree>
    <p:extLst>
      <p:ext uri="{BB962C8B-B14F-4D97-AF65-F5344CB8AC3E}">
        <p14:creationId xmlns:p14="http://schemas.microsoft.com/office/powerpoint/2010/main" val="26370887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30_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eaLnBrk="0" fontAlgn="base" hangingPunct="0">
              <a:lnSpc>
                <a:spcPct val="90000"/>
              </a:lnSpc>
              <a:spcBef>
                <a:spcPct val="0"/>
              </a:spcBef>
              <a:spcAft>
                <a:spcPct val="0"/>
              </a:spcAft>
            </a:pPr>
            <a:endParaRPr lang="en-US" sz="16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2991536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168" y="198637"/>
            <a:ext cx="11358033" cy="1130291"/>
          </a:xfrm>
        </p:spPr>
        <p:txBody>
          <a:bodyPr>
            <a:normAutofit/>
          </a:bodyPr>
          <a:lstStyle>
            <a:lvl1pPr>
              <a:lnSpc>
                <a:spcPct val="90000"/>
              </a:lnSpc>
              <a:defRPr sz="3200" baseline="0">
                <a:latin typeface="+mj-lt"/>
              </a:defRPr>
            </a:lvl1pPr>
          </a:lstStyle>
          <a:p>
            <a:r>
              <a:rPr lang="en-US" dirty="0"/>
              <a:t>Titles Are 32-pt Title Case, Not Bold</a:t>
            </a:r>
            <a:br>
              <a:rPr lang="en-US" dirty="0"/>
            </a:br>
            <a:r>
              <a:rPr lang="en-US" dirty="0"/>
              <a:t>There Is Room for 2 Lines of Title Text</a:t>
            </a:r>
          </a:p>
        </p:txBody>
      </p:sp>
      <p:sp>
        <p:nvSpPr>
          <p:cNvPr id="3" name="Content Placeholder 2"/>
          <p:cNvSpPr>
            <a:spLocks noGrp="1"/>
          </p:cNvSpPr>
          <p:nvPr>
            <p:ph idx="1" hasCustomPrompt="1"/>
          </p:nvPr>
        </p:nvSpPr>
        <p:spPr>
          <a:xfrm>
            <a:off x="414868" y="1515744"/>
            <a:ext cx="11358033" cy="4580256"/>
          </a:xfrm>
        </p:spPr>
        <p:txBody>
          <a:bodyPr/>
          <a:lstStyle>
            <a:lvl1pPr marL="342900" indent="-342900">
              <a:buFont typeface="Arial" pitchFamily="34" charset="0"/>
              <a:buChar char="•"/>
              <a:defRPr sz="2400" baseline="0">
                <a:solidFill>
                  <a:srgbClr val="000000"/>
                </a:solidFill>
              </a:defRPr>
            </a:lvl1pPr>
            <a:lvl2pPr marL="342900" indent="-342900">
              <a:buFont typeface="Arial" pitchFamily="34" charset="0"/>
              <a:buChar char="•"/>
              <a:defRPr sz="2200" baseline="0">
                <a:solidFill>
                  <a:srgbClr val="000000"/>
                </a:solidFill>
              </a:defRPr>
            </a:lvl2pPr>
            <a:lvl3pPr marL="571500" indent="-238125">
              <a:buFont typeface="Arial" pitchFamily="34" charset="0"/>
              <a:buChar char="–"/>
              <a:defRPr sz="2200" baseline="0">
                <a:solidFill>
                  <a:srgbClr val="000000"/>
                </a:solidFill>
              </a:defRPr>
            </a:lvl3pPr>
          </a:lstStyle>
          <a:p>
            <a:pPr lvl="0"/>
            <a:r>
              <a:rPr lang="en-US" dirty="0"/>
              <a:t>First level 24-pt remove bullet if needed for subhead</a:t>
            </a:r>
          </a:p>
          <a:p>
            <a:pPr lvl="1"/>
            <a:r>
              <a:rPr lang="en-US" dirty="0"/>
              <a:t>Second level 22-pt remove bullet if needed for paragraph</a:t>
            </a:r>
          </a:p>
          <a:p>
            <a:pPr lvl="2"/>
            <a:r>
              <a:rPr lang="en-US" dirty="0"/>
              <a:t>Sub bullet</a:t>
            </a:r>
          </a:p>
        </p:txBody>
      </p:sp>
      <p:sp>
        <p:nvSpPr>
          <p:cNvPr id="8" name="Text Placeholder 5"/>
          <p:cNvSpPr>
            <a:spLocks noGrp="1"/>
          </p:cNvSpPr>
          <p:nvPr>
            <p:ph type="body" sz="quarter" idx="12" hasCustomPrompt="1"/>
          </p:nvPr>
        </p:nvSpPr>
        <p:spPr>
          <a:xfrm>
            <a:off x="414868" y="6248401"/>
            <a:ext cx="11358033"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38452260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5" name="Text Placeholder 5"/>
          <p:cNvSpPr>
            <a:spLocks noGrp="1"/>
          </p:cNvSpPr>
          <p:nvPr>
            <p:ph type="body" sz="quarter" idx="12" hasCustomPrompt="1"/>
          </p:nvPr>
        </p:nvSpPr>
        <p:spPr>
          <a:xfrm>
            <a:off x="402167"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
        <p:nvSpPr>
          <p:cNvPr id="6" name="Title 1"/>
          <p:cNvSpPr>
            <a:spLocks noGrp="1"/>
          </p:cNvSpPr>
          <p:nvPr>
            <p:ph type="title" hasCustomPrompt="1"/>
          </p:nvPr>
        </p:nvSpPr>
        <p:spPr>
          <a:xfrm>
            <a:off x="402168" y="198637"/>
            <a:ext cx="11358033" cy="1130291"/>
          </a:xfrm>
        </p:spPr>
        <p:txBody>
          <a:bodyPr anchor="t">
            <a:noAutofit/>
          </a:bodyPr>
          <a:lstStyle>
            <a:lvl1pPr>
              <a:lnSpc>
                <a:spcPct val="90000"/>
              </a:lnSpc>
              <a:defRPr sz="3200" baseline="0">
                <a:latin typeface="+mj-lt"/>
              </a:defRPr>
            </a:lvl1pPr>
          </a:lstStyle>
          <a:p>
            <a:r>
              <a:rPr lang="en-US" dirty="0"/>
              <a:t>Titles Are 32-pt Title Case, Not Bold</a:t>
            </a:r>
            <a:br>
              <a:rPr lang="en-US" dirty="0"/>
            </a:br>
            <a:r>
              <a:rPr lang="en-US" dirty="0"/>
              <a:t>There Is Room for 2 Lines of Title Text</a:t>
            </a:r>
          </a:p>
        </p:txBody>
      </p:sp>
    </p:spTree>
    <p:extLst>
      <p:ext uri="{BB962C8B-B14F-4D97-AF65-F5344CB8AC3E}">
        <p14:creationId xmlns:p14="http://schemas.microsoft.com/office/powerpoint/2010/main" val="384305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84285"/>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4565125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780"/>
            <a:ext cx="10972800" cy="934228"/>
          </a:xfrm>
          <a:prstGeom prst="rect">
            <a:avLst/>
          </a:prstGeom>
        </p:spPr>
        <p:txBody>
          <a:bodyPr>
            <a:noAutofit/>
          </a:bodyPr>
          <a:lstStyle>
            <a:lvl1pPr algn="l">
              <a:defRPr sz="3200" b="1" i="0">
                <a:solidFill>
                  <a:schemeClr val="accent1"/>
                </a:solidFill>
                <a:latin typeface="Calibri"/>
                <a:cs typeface="Calibri"/>
              </a:defRPr>
            </a:lvl1pPr>
          </a:lstStyle>
          <a:p>
            <a:r>
              <a:rPr lang="en-US" dirty="0"/>
              <a:t>Click to edit Master title style</a:t>
            </a:r>
          </a:p>
        </p:txBody>
      </p:sp>
      <p:sp>
        <p:nvSpPr>
          <p:cNvPr id="10" name="Content Placeholder 9"/>
          <p:cNvSpPr>
            <a:spLocks noGrp="1"/>
          </p:cNvSpPr>
          <p:nvPr>
            <p:ph sz="quarter" idx="13"/>
          </p:nvPr>
        </p:nvSpPr>
        <p:spPr>
          <a:xfrm>
            <a:off x="609601" y="1894130"/>
            <a:ext cx="10972800" cy="3973929"/>
          </a:xfrm>
          <a:prstGeom prst="rect">
            <a:avLst/>
          </a:prstGeom>
        </p:spPr>
        <p:txBody>
          <a:bodyPr vert="horz">
            <a:noAutofit/>
          </a:bodyPr>
          <a:lstStyle>
            <a:lvl1pPr marL="172637" indent="-172637">
              <a:buClr>
                <a:schemeClr val="accent1"/>
              </a:buClr>
              <a:buSzPct val="100000"/>
              <a:buFont typeface="Lucida Grande"/>
              <a:buChar char="•"/>
              <a:defRPr sz="1500" b="0" i="0">
                <a:latin typeface="Calibri"/>
                <a:cs typeface="Calibri"/>
              </a:defRPr>
            </a:lvl1pPr>
            <a:lvl2pPr marL="516718" indent="-173827">
              <a:buClr>
                <a:schemeClr val="accent1"/>
              </a:buClr>
              <a:defRPr sz="1400" b="0" i="0">
                <a:latin typeface="Calibri"/>
                <a:cs typeface="Calibri"/>
              </a:defRPr>
            </a:lvl2pPr>
            <a:lvl3pPr marL="813177" indent="-127394">
              <a:buClr>
                <a:schemeClr val="accent1"/>
              </a:buClr>
              <a:defRPr sz="1300" b="0" i="0">
                <a:latin typeface="Calibri"/>
                <a:cs typeface="Calibri"/>
              </a:defRPr>
            </a:lvl3pPr>
            <a:lvl4pPr marL="1157259" indent="-128585">
              <a:buClr>
                <a:schemeClr val="accent1"/>
              </a:buClr>
              <a:defRPr sz="1200" b="0" i="0">
                <a:latin typeface="Calibri"/>
                <a:cs typeface="Calibri"/>
              </a:defRPr>
            </a:lvl4pPr>
            <a:lvl5pPr marL="1502531" indent="-130966">
              <a:buClr>
                <a:schemeClr val="accent1"/>
              </a:buClr>
              <a:defRPr sz="1100" b="0" i="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199409" y="6399116"/>
            <a:ext cx="2844800" cy="365125"/>
          </a:xfrm>
          <a:prstGeom prst="rect">
            <a:avLst/>
          </a:prstGeom>
        </p:spPr>
        <p:txBody>
          <a:bodyPr anchor="ctr"/>
          <a:lstStyle>
            <a:lvl1pPr algn="r">
              <a:defRPr sz="825">
                <a:solidFill>
                  <a:schemeClr val="bg1"/>
                </a:solidFill>
                <a:latin typeface="Calibri"/>
                <a:cs typeface="Calibri"/>
              </a:defRPr>
            </a:lvl1pPr>
          </a:lstStyle>
          <a:p>
            <a:pPr defTabSz="342892"/>
            <a:fld id="{51C7834F-92C8-0E4C-80E3-57075075CEEE}" type="slidenum">
              <a:rPr lang="en-US" smtClean="0">
                <a:solidFill>
                  <a:srgbClr val="FFFFFF"/>
                </a:solidFill>
              </a:rPr>
              <a:pPr defTabSz="342892"/>
              <a:t>‹#›</a:t>
            </a:fld>
            <a:endParaRPr lang="en-US" dirty="0">
              <a:solidFill>
                <a:srgbClr val="FFFFFF"/>
              </a:solidFill>
            </a:endParaRPr>
          </a:p>
        </p:txBody>
      </p:sp>
      <p:sp>
        <p:nvSpPr>
          <p:cNvPr id="4" name="Text Placeholder 3"/>
          <p:cNvSpPr>
            <a:spLocks noGrp="1"/>
          </p:cNvSpPr>
          <p:nvPr>
            <p:ph type="body" sz="quarter" idx="14"/>
          </p:nvPr>
        </p:nvSpPr>
        <p:spPr>
          <a:xfrm>
            <a:off x="609600" y="1401156"/>
            <a:ext cx="10972800" cy="471488"/>
          </a:xfrm>
        </p:spPr>
        <p:txBody>
          <a:bodyPr>
            <a:noAutofit/>
          </a:bodyPr>
          <a:lstStyle>
            <a:lvl1pPr marL="0" indent="0">
              <a:buNone/>
              <a:defRPr sz="2000" b="1" i="0">
                <a:solidFill>
                  <a:schemeClr val="accent1"/>
                </a:solidFill>
                <a:latin typeface="Calibri"/>
                <a:cs typeface="Calibri"/>
              </a:defRPr>
            </a:lvl1pPr>
          </a:lstStyle>
          <a:p>
            <a:pPr lvl="0"/>
            <a:r>
              <a:rPr lang="en-US" dirty="0"/>
              <a:t>Click to edit Master text styles</a:t>
            </a:r>
          </a:p>
        </p:txBody>
      </p:sp>
    </p:spTree>
    <p:extLst>
      <p:ext uri="{BB962C8B-B14F-4D97-AF65-F5344CB8AC3E}">
        <p14:creationId xmlns:p14="http://schemas.microsoft.com/office/powerpoint/2010/main" val="26742986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200026"/>
            <a:ext cx="11176000" cy="1128713"/>
          </a:xfrm>
        </p:spPr>
        <p:txBody>
          <a:bodyPr>
            <a:normAutofit/>
          </a:bodyPr>
          <a:lstStyle>
            <a:lvl1pPr marL="0" marR="0" indent="0" defTabSz="457200" rtl="0" eaLnBrk="1" fontAlgn="auto" latinLnBrk="0" hangingPunct="1">
              <a:lnSpc>
                <a:spcPct val="90000"/>
              </a:lnSpc>
              <a:spcBef>
                <a:spcPct val="0"/>
              </a:spcBef>
              <a:spcAft>
                <a:spcPts val="0"/>
              </a:spcAft>
              <a:tabLst/>
              <a:defRPr sz="3200">
                <a:latin typeface="+mj-lt"/>
              </a:defRPr>
            </a:lvl1pPr>
          </a:lstStyle>
          <a:p>
            <a:pPr marL="0" marR="0" lvl="0" indent="0" defTabSz="457200" rtl="0" eaLnBrk="1" fontAlgn="auto" latinLnBrk="0" hangingPunct="1">
              <a:lnSpc>
                <a:spcPct val="90000"/>
              </a:lnSpc>
              <a:spcBef>
                <a:spcPct val="0"/>
              </a:spcBef>
              <a:spcAft>
                <a:spcPts val="0"/>
              </a:spcAft>
              <a:tabLst/>
              <a:defRPr/>
            </a:pPr>
            <a: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t>Titles Are 32-pt Title Case, Not Bold</a:t>
            </a:r>
            <a:b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br>
            <a: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t>There Is Room for 2 Lines of Title Text</a:t>
            </a:r>
          </a:p>
        </p:txBody>
      </p:sp>
      <p:sp>
        <p:nvSpPr>
          <p:cNvPr id="3" name="Content Placeholder 2"/>
          <p:cNvSpPr>
            <a:spLocks noGrp="1"/>
          </p:cNvSpPr>
          <p:nvPr>
            <p:ph sz="half" idx="1"/>
          </p:nvPr>
        </p:nvSpPr>
        <p:spPr>
          <a:xfrm>
            <a:off x="508000" y="1524000"/>
            <a:ext cx="5588000" cy="4533900"/>
          </a:xfrm>
        </p:spPr>
        <p:txBody>
          <a:bodyPr/>
          <a:lstStyle>
            <a:lvl1pPr>
              <a:lnSpc>
                <a:spcPct val="85000"/>
              </a:lnSpc>
              <a:defRPr sz="2400"/>
            </a:lvl1pPr>
            <a:lvl2pPr>
              <a:lnSpc>
                <a:spcPct val="85000"/>
              </a:lnSpc>
              <a:defRPr sz="2200"/>
            </a:lvl2pPr>
            <a:lvl3pPr>
              <a:lnSpc>
                <a:spcPct val="85000"/>
              </a:lnSpc>
              <a:defRPr sz="2000"/>
            </a:lvl3pPr>
            <a:lvl4pPr>
              <a:lnSpc>
                <a:spcPct val="85000"/>
              </a:lnSpc>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096000" y="1524000"/>
            <a:ext cx="5588000" cy="4533900"/>
          </a:xfrm>
        </p:spPr>
        <p:txBody>
          <a:bodyPr rtlCol="0">
            <a:noAutofit/>
          </a:bodyPr>
          <a:lstStyle>
            <a:lvl1pPr>
              <a:defRPr lang="en-US" sz="2400" dirty="0" smtClean="0"/>
            </a:lvl1pPr>
            <a:lvl2pPr>
              <a:defRPr lang="en-US" sz="2200" dirty="0" smtClean="0"/>
            </a:lvl2pPr>
            <a:lvl3pPr>
              <a:defRPr lang="en-US" sz="2000" dirty="0" smtClean="0"/>
            </a:lvl3pPr>
            <a:lvl4pPr>
              <a:defRPr lang="en-US" sz="18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14904358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780"/>
            <a:ext cx="10972800" cy="934228"/>
          </a:xfrm>
          <a:prstGeom prst="rect">
            <a:avLst/>
          </a:prstGeom>
        </p:spPr>
        <p:txBody>
          <a:bodyPr>
            <a:noAutofit/>
          </a:bodyPr>
          <a:lstStyle>
            <a:lvl1pPr algn="l">
              <a:defRPr sz="3200" b="1" i="0">
                <a:solidFill>
                  <a:schemeClr val="accent1"/>
                </a:solidFill>
                <a:latin typeface="Calibri"/>
                <a:cs typeface="Calibri"/>
              </a:defRPr>
            </a:lvl1pPr>
          </a:lstStyle>
          <a:p>
            <a:r>
              <a:rPr lang="en-US" dirty="0"/>
              <a:t>Click to edit Master title style</a:t>
            </a:r>
          </a:p>
        </p:txBody>
      </p:sp>
      <p:sp>
        <p:nvSpPr>
          <p:cNvPr id="10" name="Content Placeholder 9"/>
          <p:cNvSpPr>
            <a:spLocks noGrp="1"/>
          </p:cNvSpPr>
          <p:nvPr>
            <p:ph sz="quarter" idx="13"/>
          </p:nvPr>
        </p:nvSpPr>
        <p:spPr>
          <a:xfrm>
            <a:off x="609601" y="1894130"/>
            <a:ext cx="10972800" cy="3973929"/>
          </a:xfrm>
          <a:prstGeom prst="rect">
            <a:avLst/>
          </a:prstGeom>
        </p:spPr>
        <p:txBody>
          <a:bodyPr vert="horz">
            <a:noAutofit/>
          </a:bodyPr>
          <a:lstStyle>
            <a:lvl1pPr marL="172637" indent="-172637">
              <a:buClr>
                <a:schemeClr val="accent1"/>
              </a:buClr>
              <a:buSzPct val="150000"/>
              <a:buFont typeface="Lucida Grande"/>
              <a:buChar char="•"/>
              <a:defRPr sz="1500" b="0" i="0">
                <a:latin typeface="Calibri"/>
                <a:cs typeface="Calibri"/>
              </a:defRPr>
            </a:lvl1pPr>
            <a:lvl2pPr marL="516718" indent="-173827">
              <a:buClr>
                <a:schemeClr val="accent1"/>
              </a:buClr>
              <a:defRPr sz="1400" b="0" i="0">
                <a:latin typeface="Calibri"/>
                <a:cs typeface="Calibri"/>
              </a:defRPr>
            </a:lvl2pPr>
            <a:lvl3pPr marL="813177" indent="-127394">
              <a:buClr>
                <a:schemeClr val="accent1"/>
              </a:buClr>
              <a:defRPr sz="1300" b="0" i="0">
                <a:latin typeface="Calibri"/>
                <a:cs typeface="Calibri"/>
              </a:defRPr>
            </a:lvl3pPr>
            <a:lvl4pPr marL="1157259" indent="-128585">
              <a:buClr>
                <a:schemeClr val="accent1"/>
              </a:buClr>
              <a:defRPr sz="1200" b="0" i="0">
                <a:latin typeface="Calibri"/>
                <a:cs typeface="Calibri"/>
              </a:defRPr>
            </a:lvl4pPr>
            <a:lvl5pPr marL="1502531" indent="-130966">
              <a:buClr>
                <a:schemeClr val="accent1"/>
              </a:buClr>
              <a:defRPr sz="1100" b="0" i="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199409" y="6399116"/>
            <a:ext cx="2844800" cy="365125"/>
          </a:xfrm>
          <a:prstGeom prst="rect">
            <a:avLst/>
          </a:prstGeom>
        </p:spPr>
        <p:txBody>
          <a:bodyPr anchor="ctr"/>
          <a:lstStyle>
            <a:lvl1pPr algn="r">
              <a:defRPr sz="825">
                <a:solidFill>
                  <a:schemeClr val="bg1"/>
                </a:solidFill>
                <a:latin typeface="Calibri"/>
                <a:cs typeface="Calibri"/>
              </a:defRPr>
            </a:lvl1pPr>
          </a:lstStyle>
          <a:p>
            <a:pPr defTabSz="342892"/>
            <a:fld id="{51C7834F-92C8-0E4C-80E3-57075075CEEE}" type="slidenum">
              <a:rPr lang="en-US" smtClean="0">
                <a:solidFill>
                  <a:srgbClr val="FFFFFF"/>
                </a:solidFill>
              </a:rPr>
              <a:pPr defTabSz="342892"/>
              <a:t>‹#›</a:t>
            </a:fld>
            <a:endParaRPr lang="en-US" dirty="0">
              <a:solidFill>
                <a:srgbClr val="FFFFFF"/>
              </a:solidFill>
            </a:endParaRPr>
          </a:p>
        </p:txBody>
      </p:sp>
      <p:sp>
        <p:nvSpPr>
          <p:cNvPr id="4" name="Text Placeholder 3"/>
          <p:cNvSpPr>
            <a:spLocks noGrp="1"/>
          </p:cNvSpPr>
          <p:nvPr>
            <p:ph type="body" sz="quarter" idx="14"/>
          </p:nvPr>
        </p:nvSpPr>
        <p:spPr>
          <a:xfrm>
            <a:off x="609600" y="1401156"/>
            <a:ext cx="10972800" cy="471488"/>
          </a:xfrm>
        </p:spPr>
        <p:txBody>
          <a:bodyPr>
            <a:noAutofit/>
          </a:bodyPr>
          <a:lstStyle>
            <a:lvl1pPr marL="0" indent="0">
              <a:buNone/>
              <a:defRPr sz="2000" b="1" i="0">
                <a:solidFill>
                  <a:schemeClr val="accent1"/>
                </a:solidFill>
                <a:latin typeface="Calibri"/>
                <a:cs typeface="Calibri"/>
              </a:defRPr>
            </a:lvl1pPr>
          </a:lstStyle>
          <a:p>
            <a:pPr lvl="0"/>
            <a:r>
              <a:rPr lang="en-US" dirty="0"/>
              <a:t>Click to edit Master text styles</a:t>
            </a:r>
          </a:p>
        </p:txBody>
      </p:sp>
    </p:spTree>
    <p:extLst>
      <p:ext uri="{BB962C8B-B14F-4D97-AF65-F5344CB8AC3E}">
        <p14:creationId xmlns:p14="http://schemas.microsoft.com/office/powerpoint/2010/main" val="1948912569"/>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USPC11 Title Only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8"/>
          <p:cNvSpPr>
            <a:spLocks noGrp="1"/>
          </p:cNvSpPr>
          <p:nvPr>
            <p:ph type="body" sz="quarter" idx="10" hasCustomPrompt="1"/>
          </p:nvPr>
        </p:nvSpPr>
        <p:spPr>
          <a:xfrm>
            <a:off x="609600" y="6019800"/>
            <a:ext cx="10972800" cy="381000"/>
          </a:xfrm>
        </p:spPr>
        <p:txBody>
          <a:bodyPr/>
          <a:lstStyle>
            <a:lvl1pPr marL="0" indent="0" algn="l">
              <a:spcBef>
                <a:spcPts val="0"/>
              </a:spcBef>
              <a:buFont typeface="+mj-lt"/>
              <a:buNone/>
              <a:defRPr sz="1400"/>
            </a:lvl1pPr>
          </a:lstStyle>
          <a:p>
            <a:pPr lvl="0"/>
            <a:r>
              <a:rPr lang="en-US" dirty="0"/>
              <a:t>Enter references here in Arial 14pt</a:t>
            </a:r>
          </a:p>
        </p:txBody>
      </p:sp>
    </p:spTree>
    <p:extLst>
      <p:ext uri="{BB962C8B-B14F-4D97-AF65-F5344CB8AC3E}">
        <p14:creationId xmlns:p14="http://schemas.microsoft.com/office/powerpoint/2010/main" val="1520180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6"/>
          <p:cNvSpPr>
            <a:spLocks noGrp="1"/>
          </p:cNvSpPr>
          <p:nvPr>
            <p:ph type="body" sz="quarter" idx="10"/>
          </p:nvPr>
        </p:nvSpPr>
        <p:spPr>
          <a:xfrm>
            <a:off x="95266" y="6248807"/>
            <a:ext cx="4792151" cy="98104"/>
          </a:xfrm>
        </p:spPr>
        <p:txBody>
          <a:bodyPr anchor="b">
            <a:spAutoFit/>
          </a:bodyPr>
          <a:lstStyle>
            <a:lvl1pPr marL="0" indent="0" algn="l">
              <a:buNone/>
              <a:defRPr sz="750">
                <a:solidFill>
                  <a:schemeClr val="tx1"/>
                </a:solidFill>
              </a:defRPr>
            </a:lvl1pPr>
            <a:lvl2pPr marL="342900" indent="0" algn="l">
              <a:buNone/>
              <a:defRPr sz="750">
                <a:solidFill>
                  <a:schemeClr val="tx1"/>
                </a:solidFill>
              </a:defRPr>
            </a:lvl2pPr>
            <a:lvl3pPr marL="685800" indent="0" algn="l">
              <a:buNone/>
              <a:defRPr sz="750">
                <a:solidFill>
                  <a:schemeClr val="tx1"/>
                </a:solidFill>
              </a:defRPr>
            </a:lvl3pPr>
            <a:lvl4pPr marL="1028700" indent="0" algn="l">
              <a:buNone/>
              <a:defRPr sz="750">
                <a:solidFill>
                  <a:schemeClr val="tx1"/>
                </a:solidFill>
              </a:defRPr>
            </a:lvl4pPr>
            <a:lvl5pPr marL="1371600" indent="0" algn="l">
              <a:buNone/>
              <a:defRPr sz="750">
                <a:solidFill>
                  <a:schemeClr val="tx1"/>
                </a:solidFill>
              </a:defRPr>
            </a:lvl5pPr>
          </a:lstStyle>
          <a:p>
            <a:pPr lvl="0"/>
            <a:r>
              <a:rPr lang="en-US" dirty="0"/>
              <a:t>Click to edit Master text styles</a:t>
            </a:r>
          </a:p>
        </p:txBody>
      </p:sp>
      <p:sp>
        <p:nvSpPr>
          <p:cNvPr id="4" name="Text Placeholder 8"/>
          <p:cNvSpPr>
            <a:spLocks noGrp="1"/>
          </p:cNvSpPr>
          <p:nvPr>
            <p:ph type="body" sz="quarter" idx="11"/>
          </p:nvPr>
        </p:nvSpPr>
        <p:spPr>
          <a:xfrm>
            <a:off x="6096000" y="6250339"/>
            <a:ext cx="5990149" cy="98104"/>
          </a:xfrm>
        </p:spPr>
        <p:txBody>
          <a:bodyPr anchor="b">
            <a:spAutoFit/>
          </a:bodyPr>
          <a:lstStyle>
            <a:lvl1pPr marL="0" indent="0" algn="r">
              <a:buNone/>
              <a:defRPr sz="750"/>
            </a:lvl1pPr>
            <a:lvl2pPr marL="342900" indent="0" algn="r">
              <a:buNone/>
              <a:defRPr sz="750"/>
            </a:lvl2pPr>
            <a:lvl3pPr marL="685800" indent="0" algn="r">
              <a:buNone/>
              <a:defRPr sz="750"/>
            </a:lvl3pPr>
            <a:lvl4pPr marL="1028700" indent="0" algn="r">
              <a:buNone/>
              <a:defRPr sz="750"/>
            </a:lvl4pPr>
            <a:lvl5pPr marL="1371600" indent="0" algn="r">
              <a:buNone/>
              <a:defRPr sz="750"/>
            </a:lvl5pPr>
          </a:lstStyle>
          <a:p>
            <a:pPr lvl="0"/>
            <a:r>
              <a:rPr lang="en-US" dirty="0"/>
              <a:t>Click to edit Master text styles</a:t>
            </a:r>
          </a:p>
        </p:txBody>
      </p:sp>
    </p:spTree>
    <p:extLst>
      <p:ext uri="{BB962C8B-B14F-4D97-AF65-F5344CB8AC3E}">
        <p14:creationId xmlns:p14="http://schemas.microsoft.com/office/powerpoint/2010/main" val="232234255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t Slide 1">
    <p:spTree>
      <p:nvGrpSpPr>
        <p:cNvPr id="1" name=""/>
        <p:cNvGrpSpPr/>
        <p:nvPr/>
      </p:nvGrpSpPr>
      <p:grpSpPr>
        <a:xfrm>
          <a:off x="0" y="0"/>
          <a:ext cx="0" cy="0"/>
          <a:chOff x="0" y="0"/>
          <a:chExt cx="0" cy="0"/>
        </a:xfrm>
      </p:grpSpPr>
      <p:pic>
        <p:nvPicPr>
          <p:cNvPr id="2" name="Picture 1" descr="2016-USPC_PP-Content-Header-Strip.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90171"/>
            <a:ext cx="12192000" cy="128016"/>
          </a:xfrm>
          <a:prstGeom prst="rect">
            <a:avLst/>
          </a:prstGeom>
        </p:spPr>
      </p:pic>
      <p:sp>
        <p:nvSpPr>
          <p:cNvPr id="6" name="Title 1"/>
          <p:cNvSpPr>
            <a:spLocks noGrp="1"/>
          </p:cNvSpPr>
          <p:nvPr>
            <p:ph type="title" hasCustomPrompt="1"/>
          </p:nvPr>
        </p:nvSpPr>
        <p:spPr>
          <a:xfrm>
            <a:off x="0" y="1"/>
            <a:ext cx="12192000" cy="1201615"/>
          </a:xfrm>
          <a:prstGeom prst="rect">
            <a:avLst/>
          </a:prstGeom>
        </p:spPr>
        <p:txBody>
          <a:bodyPr/>
          <a:lstStyle>
            <a:lvl1pPr algn="ctr">
              <a:defRPr sz="4000">
                <a:solidFill>
                  <a:schemeClr val="tx1"/>
                </a:solidFill>
                <a:latin typeface="Arial" panose="020B0604020202020204" pitchFamily="34" charset="0"/>
                <a:cs typeface="Arial" panose="020B0604020202020204" pitchFamily="34" charset="0"/>
              </a:defRPr>
            </a:lvl1pPr>
          </a:lstStyle>
          <a:p>
            <a:r>
              <a:rPr lang="en-US" dirty="0"/>
              <a:t>Titles Are 40-pt Title Case, Not Bold</a:t>
            </a:r>
            <a:br>
              <a:rPr lang="en-US" dirty="0"/>
            </a:br>
            <a:r>
              <a:rPr lang="en-US" dirty="0"/>
              <a:t>There Is Room for 2 Lines of Title Text</a:t>
            </a:r>
          </a:p>
        </p:txBody>
      </p:sp>
      <p:sp>
        <p:nvSpPr>
          <p:cNvPr id="7" name="Text Placeholder 7"/>
          <p:cNvSpPr>
            <a:spLocks noGrp="1"/>
          </p:cNvSpPr>
          <p:nvPr>
            <p:ph type="body" sz="quarter" idx="11" hasCustomPrompt="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8" name="Content Placeholder 2"/>
          <p:cNvSpPr>
            <a:spLocks noGrp="1"/>
          </p:cNvSpPr>
          <p:nvPr>
            <p:ph idx="1"/>
          </p:nvPr>
        </p:nvSpPr>
        <p:spPr>
          <a:xfrm>
            <a:off x="609600" y="1515937"/>
            <a:ext cx="10972800" cy="4617276"/>
          </a:xfrm>
          <a:prstGeom prst="rect">
            <a:avLst/>
          </a:prstGeom>
        </p:spPr>
        <p:txBody>
          <a:bodyPr/>
          <a:lstStyle>
            <a:lvl1pPr>
              <a:spcBef>
                <a:spcPts val="600"/>
              </a:spcBef>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01085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5" name="Rectangle 4"/>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0" y="-82296"/>
            <a:ext cx="12192000" cy="124358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0028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274638"/>
            <a:ext cx="10972800" cy="1143000"/>
          </a:xfrm>
        </p:spPr>
        <p:txBody>
          <a:bodyPr/>
          <a:lstStyle>
            <a:lvl1pPr>
              <a:defRPr lang="en-US" sz="2400" b="1" dirty="0" smtClean="0">
                <a:solidFill>
                  <a:srgbClr val="0070C0"/>
                </a:solidFill>
                <a:latin typeface="Arial" charset="0"/>
                <a:ea typeface="MS PGothic" charset="0"/>
                <a:cs typeface="MS PGothic" charset="0"/>
              </a:defRPr>
            </a:lvl1pPr>
          </a:lstStyle>
          <a:p>
            <a:r>
              <a:rPr lang="en-US"/>
              <a:t>Click to edit Master title style</a:t>
            </a:r>
            <a:endParaRPr lang="en-US" dirty="0"/>
          </a:p>
        </p:txBody>
      </p:sp>
      <p:sp>
        <p:nvSpPr>
          <p:cNvPr id="3" name="Rectangle 5"/>
          <p:cNvSpPr>
            <a:spLocks noGrp="1" noChangeArrowheads="1"/>
          </p:cNvSpPr>
          <p:nvPr>
            <p:ph type="ftr" sz="quarter" idx="10"/>
          </p:nvPr>
        </p:nvSpPr>
        <p:spPr>
          <a:xfrm>
            <a:off x="273051" y="6245225"/>
            <a:ext cx="11918949" cy="476250"/>
          </a:xfrm>
          <a:prstGeom prst="rect">
            <a:avLst/>
          </a:prstGeom>
        </p:spPr>
        <p:txBody>
          <a:bodyPr/>
          <a:lstStyle>
            <a:lvl1pPr algn="ctr" rtl="0" eaLnBrk="1" fontAlgn="base" hangingPunct="1">
              <a:spcBef>
                <a:spcPct val="0"/>
              </a:spcBef>
              <a:spcAft>
                <a:spcPct val="0"/>
              </a:spcAft>
              <a:defRPr lang="en-US" sz="1200" b="0" i="0" kern="1200">
                <a:solidFill>
                  <a:srgbClr val="606060"/>
                </a:solidFill>
                <a:latin typeface="Arial" charset="0"/>
                <a:ea typeface="MS PGothic" charset="0"/>
                <a:cs typeface="MS PGothic" charset="0"/>
              </a:defRPr>
            </a:lvl1pPr>
          </a:lstStyle>
          <a:p>
            <a:pPr>
              <a:defRPr/>
            </a:pPr>
            <a:endParaRPr/>
          </a:p>
        </p:txBody>
      </p:sp>
    </p:spTree>
    <p:extLst>
      <p:ext uri="{BB962C8B-B14F-4D97-AF65-F5344CB8AC3E}">
        <p14:creationId xmlns:p14="http://schemas.microsoft.com/office/powerpoint/2010/main" val="2556305315"/>
      </p:ext>
    </p:extLst>
  </p:cSld>
  <p:clrMapOvr>
    <a:masterClrMapping/>
  </p:clrMapOvr>
  <p:transition>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17348"/>
          </a:xfrm>
          <a:prstGeom prst="rect">
            <a:avLst/>
          </a:prstGeom>
        </p:spPr>
        <p:txBody>
          <a:bodyPr anchor="ctr"/>
          <a:lstStyle>
            <a:lvl1pPr>
              <a:lnSpc>
                <a:spcPct val="85000"/>
              </a:lnSpc>
              <a:defRPr sz="4000">
                <a:solidFill>
                  <a:schemeClr val="tx2"/>
                </a:solidFill>
              </a:defRPr>
            </a:lvl1pPr>
          </a:lstStyle>
          <a:p>
            <a:r>
              <a:rPr lang="en-US" dirty="0"/>
              <a:t>Click to edit Master title style</a:t>
            </a:r>
          </a:p>
        </p:txBody>
      </p:sp>
      <p:cxnSp>
        <p:nvCxnSpPr>
          <p:cNvPr id="7" name="Straight Connector 6"/>
          <p:cNvCxnSpPr/>
          <p:nvPr userDrawn="1"/>
        </p:nvCxnSpPr>
        <p:spPr>
          <a:xfrm>
            <a:off x="0" y="1349375"/>
            <a:ext cx="12192000" cy="0"/>
          </a:xfrm>
          <a:prstGeom prst="line">
            <a:avLst/>
          </a:prstGeom>
          <a:ln w="76200">
            <a:solidFill>
              <a:srgbClr val="A82D44"/>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14"/>
          <p:cNvSpPr>
            <a:spLocks noGrp="1"/>
          </p:cNvSpPr>
          <p:nvPr>
            <p:ph sz="quarter" idx="10" hasCustomPrompt="1"/>
          </p:nvPr>
        </p:nvSpPr>
        <p:spPr>
          <a:xfrm>
            <a:off x="609600" y="6443663"/>
            <a:ext cx="10972800" cy="254000"/>
          </a:xfrm>
          <a:prstGeom prst="rect">
            <a:avLst/>
          </a:prstGeom>
        </p:spPr>
        <p:txBody>
          <a:bodyPr anchor="b"/>
          <a:lstStyle>
            <a:lvl1pPr marL="0" indent="0">
              <a:spcBef>
                <a:spcPts val="0"/>
              </a:spcBef>
              <a:buNone/>
              <a:defRPr sz="1400" b="1">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b="1" dirty="0"/>
              <a:t>Reference.</a:t>
            </a:r>
            <a:endParaRPr lang="en-US" dirty="0"/>
          </a:p>
        </p:txBody>
      </p:sp>
    </p:spTree>
    <p:extLst>
      <p:ext uri="{BB962C8B-B14F-4D97-AF65-F5344CB8AC3E}">
        <p14:creationId xmlns:p14="http://schemas.microsoft.com/office/powerpoint/2010/main" val="5771626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USPC11 Title Only 2">
    <p:spTree>
      <p:nvGrpSpPr>
        <p:cNvPr id="1" name=""/>
        <p:cNvGrpSpPr/>
        <p:nvPr/>
      </p:nvGrpSpPr>
      <p:grpSpPr>
        <a:xfrm>
          <a:off x="0" y="0"/>
          <a:ext cx="0" cy="0"/>
          <a:chOff x="0" y="0"/>
          <a:chExt cx="0" cy="0"/>
        </a:xfrm>
      </p:grpSpPr>
      <p:sp>
        <p:nvSpPr>
          <p:cNvPr id="6" name="Text Placeholder 8"/>
          <p:cNvSpPr>
            <a:spLocks noGrp="1"/>
          </p:cNvSpPr>
          <p:nvPr>
            <p:ph type="body" sz="quarter" idx="10" hasCustomPrompt="1"/>
          </p:nvPr>
        </p:nvSpPr>
        <p:spPr>
          <a:xfrm>
            <a:off x="609600" y="6019800"/>
            <a:ext cx="10972800" cy="381000"/>
          </a:xfrm>
          <a:prstGeom prst="rect">
            <a:avLst/>
          </a:prstGeom>
        </p:spPr>
        <p:txBody>
          <a:bodyPr/>
          <a:lstStyle>
            <a:lvl1pPr marL="0" indent="0" algn="l">
              <a:spcBef>
                <a:spcPts val="0"/>
              </a:spcBef>
              <a:buFont typeface="+mj-lt"/>
              <a:buNone/>
              <a:defRPr sz="1400"/>
            </a:lvl1pPr>
          </a:lstStyle>
          <a:p>
            <a:pPr lvl="0"/>
            <a:r>
              <a:rPr lang="en-US" dirty="0"/>
              <a:t>Enter references here in Arial 14pt</a:t>
            </a:r>
          </a:p>
        </p:txBody>
      </p:sp>
      <p:sp>
        <p:nvSpPr>
          <p:cNvPr id="7" name="Title 1"/>
          <p:cNvSpPr>
            <a:spLocks noGrp="1"/>
          </p:cNvSpPr>
          <p:nvPr>
            <p:ph type="title"/>
          </p:nvPr>
        </p:nvSpPr>
        <p:spPr>
          <a:xfrm>
            <a:off x="609600" y="334963"/>
            <a:ext cx="10972800" cy="1143000"/>
          </a:xfrm>
          <a:prstGeom prst="rect">
            <a:avLst/>
          </a:prstGeom>
        </p:spPr>
        <p:txBody>
          <a:bodyPr/>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4332048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Title and Content SANS Logo">
    <p:spTree>
      <p:nvGrpSpPr>
        <p:cNvPr id="1" name=""/>
        <p:cNvGrpSpPr/>
        <p:nvPr/>
      </p:nvGrpSpPr>
      <p:grpSpPr>
        <a:xfrm>
          <a:off x="0" y="0"/>
          <a:ext cx="0" cy="0"/>
          <a:chOff x="0" y="0"/>
          <a:chExt cx="0" cy="0"/>
        </a:xfrm>
      </p:grpSpPr>
      <p:sp>
        <p:nvSpPr>
          <p:cNvPr id="8" name="Rectangle 7"/>
          <p:cNvSpPr/>
          <p:nvPr userDrawn="1"/>
        </p:nvSpPr>
        <p:spPr>
          <a:xfrm>
            <a:off x="-1" y="6480978"/>
            <a:ext cx="12191996" cy="377022"/>
          </a:xfrm>
          <a:prstGeom prst="rect">
            <a:avLst/>
          </a:prstGeom>
          <a:solidFill>
            <a:srgbClr val="1C26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59758C9-3361-DC40-9A0D-0874CB99033D}" type="slidenum">
              <a:rPr lang="en-US" smtClean="0"/>
              <a:pPr/>
              <a:t>‹#›</a:t>
            </a:fld>
            <a:endParaRPr lang="en-US" dirty="0"/>
          </a:p>
        </p:txBody>
      </p:sp>
      <p:sp>
        <p:nvSpPr>
          <p:cNvPr id="7" name="Text Placeholder 6"/>
          <p:cNvSpPr>
            <a:spLocks noGrp="1"/>
          </p:cNvSpPr>
          <p:nvPr>
            <p:ph type="body" sz="quarter" idx="13" hasCustomPrompt="1"/>
          </p:nvPr>
        </p:nvSpPr>
        <p:spPr>
          <a:xfrm>
            <a:off x="609602" y="6199318"/>
            <a:ext cx="8716433" cy="274637"/>
          </a:xfrm>
        </p:spPr>
        <p:txBody>
          <a:bodyPr anchor="b">
            <a:noAutofit/>
          </a:bodyPr>
          <a:lstStyle>
            <a:lvl1pPr marL="0" indent="0">
              <a:buNone/>
              <a:defRPr sz="750" baseline="0">
                <a:solidFill>
                  <a:schemeClr val="tx1"/>
                </a:solidFill>
              </a:defRPr>
            </a:lvl1pPr>
            <a:lvl2pPr marL="342900" indent="0">
              <a:buNone/>
              <a:defRPr sz="750">
                <a:solidFill>
                  <a:schemeClr val="tx1">
                    <a:lumMod val="50000"/>
                    <a:lumOff val="50000"/>
                  </a:schemeClr>
                </a:solidFill>
              </a:defRPr>
            </a:lvl2pPr>
            <a:lvl3pPr marL="685800" indent="0">
              <a:buNone/>
              <a:defRPr sz="750">
                <a:solidFill>
                  <a:schemeClr val="tx1">
                    <a:lumMod val="50000"/>
                    <a:lumOff val="50000"/>
                  </a:schemeClr>
                </a:solidFill>
              </a:defRPr>
            </a:lvl3pPr>
            <a:lvl4pPr marL="1028700" indent="0">
              <a:buNone/>
              <a:defRPr sz="750">
                <a:solidFill>
                  <a:schemeClr val="tx1">
                    <a:lumMod val="50000"/>
                    <a:lumOff val="50000"/>
                  </a:schemeClr>
                </a:solidFill>
              </a:defRPr>
            </a:lvl4pPr>
            <a:lvl5pPr marL="1371600" indent="0">
              <a:buNone/>
              <a:defRPr sz="750">
                <a:solidFill>
                  <a:schemeClr val="tx1">
                    <a:lumMod val="50000"/>
                    <a:lumOff val="50000"/>
                  </a:schemeClr>
                </a:solidFill>
              </a:defRPr>
            </a:lvl5pPr>
          </a:lstStyle>
          <a:p>
            <a:pPr lvl="0"/>
            <a:r>
              <a:rPr lang="en-US" dirty="0"/>
              <a:t>Click to add references</a:t>
            </a:r>
          </a:p>
        </p:txBody>
      </p:sp>
      <p:sp>
        <p:nvSpPr>
          <p:cNvPr id="9" name="Rectangle 8"/>
          <p:cNvSpPr/>
          <p:nvPr userDrawn="1"/>
        </p:nvSpPr>
        <p:spPr>
          <a:xfrm>
            <a:off x="4321797" y="6531552"/>
            <a:ext cx="2037737" cy="230832"/>
          </a:xfrm>
          <a:prstGeom prst="rect">
            <a:avLst/>
          </a:prstGeom>
        </p:spPr>
        <p:txBody>
          <a:bodyPr wrap="none">
            <a:spAutoFit/>
          </a:bodyPr>
          <a:lstStyle/>
          <a:p>
            <a:r>
              <a:rPr lang="en-US" sz="900" b="1" i="1" kern="1200" dirty="0">
                <a:solidFill>
                  <a:schemeClr val="bg1"/>
                </a:solidFill>
                <a:effectLst/>
                <a:latin typeface="+mn-lt"/>
                <a:ea typeface="+mn-ea"/>
                <a:cs typeface="+mn-cs"/>
              </a:rPr>
              <a:t>Confidential – Not for Distribution</a:t>
            </a:r>
            <a:endParaRPr lang="en-US" sz="900" b="1" i="1" dirty="0">
              <a:solidFill>
                <a:schemeClr val="bg1"/>
              </a:solidFill>
            </a:endParaRPr>
          </a:p>
        </p:txBody>
      </p:sp>
    </p:spTree>
    <p:extLst>
      <p:ext uri="{BB962C8B-B14F-4D97-AF65-F5344CB8AC3E}">
        <p14:creationId xmlns:p14="http://schemas.microsoft.com/office/powerpoint/2010/main" val="13710113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Content Slide 4">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6" name="Title 1">
            <a:extLst>
              <a:ext uri="{FF2B5EF4-FFF2-40B4-BE49-F238E27FC236}">
                <a16:creationId xmlns:a16="http://schemas.microsoft.com/office/drawing/2014/main" id="{5C80F452-E541-3243-B356-59CAB9B8EA02}"/>
              </a:ext>
            </a:extLst>
          </p:cNvPr>
          <p:cNvSpPr>
            <a:spLocks noGrp="1"/>
          </p:cNvSpPr>
          <p:nvPr>
            <p:ph type="title" hasCustomPrompt="1"/>
          </p:nvPr>
        </p:nvSpPr>
        <p:spPr>
          <a:xfrm>
            <a:off x="0" y="259424"/>
            <a:ext cx="12192000" cy="1069680"/>
          </a:xfrm>
          <a:prstGeom prst="rect">
            <a:avLst/>
          </a:prstGeom>
        </p:spPr>
        <p:txBody>
          <a:bodyPr anchor="ctr"/>
          <a:lstStyle>
            <a:lvl1pPr algn="ctr">
              <a:defRPr sz="4000" b="1">
                <a:solidFill>
                  <a:srgbClr val="00599C"/>
                </a:solidFill>
              </a:defRPr>
            </a:lvl1pPr>
          </a:lstStyle>
          <a:p>
            <a:r>
              <a:rPr lang="en-US" dirty="0"/>
              <a:t>Click to add title</a:t>
            </a:r>
          </a:p>
        </p:txBody>
      </p:sp>
    </p:spTree>
    <p:extLst>
      <p:ext uri="{BB962C8B-B14F-4D97-AF65-F5344CB8AC3E}">
        <p14:creationId xmlns:p14="http://schemas.microsoft.com/office/powerpoint/2010/main" val="38735961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3615C9BF-DB47-49B0-AA19-31079F5039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6700" y="3667127"/>
            <a:ext cx="6110092" cy="321383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925502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13456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FDD25336-92DF-41C1-A622-2D3BCDD9D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4261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6322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Titles Are 40-pt Title Case, Not Bold</a:t>
            </a:r>
            <a:br>
              <a:rPr lang="en-US" dirty="0"/>
            </a:br>
            <a:r>
              <a:rPr lang="en-US" dirty="0"/>
              <a:t>There Is Room for 2 Lines of Title Text</a:t>
            </a:r>
          </a:p>
        </p:txBody>
      </p:sp>
      <p:sp>
        <p:nvSpPr>
          <p:cNvPr id="8" name="Text Placeholder 7"/>
          <p:cNvSpPr>
            <a:spLocks noGrp="1"/>
          </p:cNvSpPr>
          <p:nvPr>
            <p:ph type="body" sz="quarter" idx="11" hasCustomPrompt="1"/>
          </p:nvPr>
        </p:nvSpPr>
        <p:spPr>
          <a:xfrm>
            <a:off x="0" y="6324600"/>
            <a:ext cx="12192000" cy="533400"/>
          </a:xfr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pic>
        <p:nvPicPr>
          <p:cNvPr id="5" name="Picture 4" descr="Screen Shot 2015-02-24 at 5.30.10 PM.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 y="1219200"/>
            <a:ext cx="12265151" cy="137160"/>
          </a:xfrm>
          <a:prstGeom prst="rect">
            <a:avLst/>
          </a:prstGeom>
        </p:spPr>
      </p:pic>
    </p:spTree>
    <p:extLst>
      <p:ext uri="{BB962C8B-B14F-4D97-AF65-F5344CB8AC3E}">
        <p14:creationId xmlns:p14="http://schemas.microsoft.com/office/powerpoint/2010/main" val="151852694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7531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483021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1246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0" name="Picture 9" descr="A picture containing icon&#10;&#10;Description automatically generated">
            <a:extLst>
              <a:ext uri="{FF2B5EF4-FFF2-40B4-BE49-F238E27FC236}">
                <a16:creationId xmlns:a16="http://schemas.microsoft.com/office/drawing/2014/main" id="{95B47E8E-A033-413E-B46C-9A1B5536F4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13" name="Rectangle 12">
            <a:extLst>
              <a:ext uri="{FF2B5EF4-FFF2-40B4-BE49-F238E27FC236}">
                <a16:creationId xmlns:a16="http://schemas.microsoft.com/office/drawing/2014/main" id="{CB8F7AC0-A7F4-4F7B-B7BA-CD85FA7BF4ED}"/>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5" name="Straight Connector 14">
            <a:extLst>
              <a:ext uri="{FF2B5EF4-FFF2-40B4-BE49-F238E27FC236}">
                <a16:creationId xmlns:a16="http://schemas.microsoft.com/office/drawing/2014/main" id="{213094DA-0605-4964-BB5A-21B6124D35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65003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47A29D4-0456-4F09-8BE1-88DF21E833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20634" y="3669529"/>
            <a:ext cx="6076950" cy="3200400"/>
          </a:xfrm>
          <a:prstGeom prst="rect">
            <a:avLst/>
          </a:prstGeom>
        </p:spPr>
      </p:pic>
      <p:pic>
        <p:nvPicPr>
          <p:cNvPr id="4" name="Picture 3">
            <a:extLst>
              <a:ext uri="{FF2B5EF4-FFF2-40B4-BE49-F238E27FC236}">
                <a16:creationId xmlns:a16="http://schemas.microsoft.com/office/drawing/2014/main" id="{B63A3B5D-527F-4BCC-944D-864EDD5799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14151" y="3676694"/>
            <a:ext cx="6086475"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11" descr="A picture containing logo&#10;&#10;Description automatically generated">
            <a:extLst>
              <a:ext uri="{FF2B5EF4-FFF2-40B4-BE49-F238E27FC236}">
                <a16:creationId xmlns:a16="http://schemas.microsoft.com/office/drawing/2014/main" id="{43A40E9B-C686-411E-B75E-86420802A631}"/>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10541480" y="43762"/>
            <a:ext cx="1215399" cy="136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4568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64115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9" name="Picture 18">
            <a:extLst>
              <a:ext uri="{FF2B5EF4-FFF2-40B4-BE49-F238E27FC236}">
                <a16:creationId xmlns:a16="http://schemas.microsoft.com/office/drawing/2014/main" id="{AE3A72E3-C1BB-41C0-975D-BD50CDE81647}"/>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8412163" y="5357813"/>
            <a:ext cx="37766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0333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90019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41761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248488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1_Content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40FB5-68D0-457A-B56E-01DA98D27C9B}"/>
              </a:ext>
            </a:extLst>
          </p:cNvPr>
          <p:cNvSpPr/>
          <p:nvPr userDrawn="1"/>
        </p:nvSpPr>
        <p:spPr>
          <a:xfrm>
            <a:off x="0" y="347962"/>
            <a:ext cx="12192000" cy="651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itle 1"/>
          <p:cNvSpPr>
            <a:spLocks noGrp="1"/>
          </p:cNvSpPr>
          <p:nvPr>
            <p:ph type="title" hasCustomPrompt="1"/>
          </p:nvPr>
        </p:nvSpPr>
        <p:spPr>
          <a:xfrm>
            <a:off x="0" y="347958"/>
            <a:ext cx="12192000" cy="1069680"/>
          </a:xfrm>
          <a:prstGeom prst="rect">
            <a:avLst/>
          </a:prstGeom>
        </p:spPr>
        <p:txBody>
          <a:bodyPr anchor="ctr">
            <a:normAutofit/>
          </a:bodyPr>
          <a:lstStyle>
            <a:lvl1pPr algn="ctr">
              <a:defRPr sz="240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normAutofit/>
          </a:bodyPr>
          <a:lstStyle>
            <a:lvl1pPr marL="0" indent="0">
              <a:buNone/>
              <a:defRPr sz="750" b="0" baseline="0">
                <a:solidFill>
                  <a:schemeClr val="tx1"/>
                </a:solidFill>
                <a:latin typeface="Arial" panose="020B0604020202020204" pitchFamily="34" charset="0"/>
                <a:cs typeface="Arial"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13247158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2719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pic>
        <p:nvPicPr>
          <p:cNvPr id="9" name="Picture 17">
            <a:extLst>
              <a:ext uri="{FF2B5EF4-FFF2-40B4-BE49-F238E27FC236}">
                <a16:creationId xmlns:a16="http://schemas.microsoft.com/office/drawing/2014/main" id="{8747257F-EDEA-4B19-A521-737D316575FC}"/>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8531225" y="3414242"/>
            <a:ext cx="3657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2" name="Picture 8">
            <a:extLst>
              <a:ext uri="{FF2B5EF4-FFF2-40B4-BE49-F238E27FC236}">
                <a16:creationId xmlns:a16="http://schemas.microsoft.com/office/drawing/2014/main" id="{AF4F9F73-BEC1-4E4B-A964-017445771F69}"/>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8148638" y="6231265"/>
            <a:ext cx="3686175" cy="26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5282621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3.1_Content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40FB5-68D0-457A-B56E-01DA98D27C9B}"/>
              </a:ext>
            </a:extLst>
          </p:cNvPr>
          <p:cNvSpPr/>
          <p:nvPr userDrawn="1"/>
        </p:nvSpPr>
        <p:spPr>
          <a:xfrm>
            <a:off x="0" y="347962"/>
            <a:ext cx="12192000" cy="651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itle 1"/>
          <p:cNvSpPr>
            <a:spLocks noGrp="1"/>
          </p:cNvSpPr>
          <p:nvPr>
            <p:ph type="title" hasCustomPrompt="1"/>
          </p:nvPr>
        </p:nvSpPr>
        <p:spPr>
          <a:xfrm>
            <a:off x="0" y="347958"/>
            <a:ext cx="12192000" cy="1069680"/>
          </a:xfrm>
          <a:prstGeom prst="rect">
            <a:avLst/>
          </a:prstGeom>
        </p:spPr>
        <p:txBody>
          <a:bodyPr anchor="ctr">
            <a:normAutofit/>
          </a:bodyPr>
          <a:lstStyle>
            <a:lvl1pPr algn="ctr">
              <a:defRPr sz="240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normAutofit/>
          </a:bodyPr>
          <a:lstStyle>
            <a:lvl1pPr marL="0" indent="0">
              <a:buNone/>
              <a:defRPr sz="750" b="0" baseline="0">
                <a:solidFill>
                  <a:schemeClr val="tx1"/>
                </a:solidFill>
                <a:latin typeface="Arial" panose="020B0604020202020204" pitchFamily="34" charset="0"/>
                <a:cs typeface="Arial"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17136186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5" name="Text Placeholder 5"/>
          <p:cNvSpPr>
            <a:spLocks noGrp="1"/>
          </p:cNvSpPr>
          <p:nvPr>
            <p:ph type="body" sz="quarter" idx="12" hasCustomPrompt="1"/>
          </p:nvPr>
        </p:nvSpPr>
        <p:spPr>
          <a:xfrm>
            <a:off x="402167"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
        <p:nvSpPr>
          <p:cNvPr id="6" name="Title 1"/>
          <p:cNvSpPr>
            <a:spLocks noGrp="1"/>
          </p:cNvSpPr>
          <p:nvPr>
            <p:ph type="title" hasCustomPrompt="1"/>
          </p:nvPr>
        </p:nvSpPr>
        <p:spPr>
          <a:xfrm>
            <a:off x="402168" y="198637"/>
            <a:ext cx="11358033" cy="1130291"/>
          </a:xfrm>
        </p:spPr>
        <p:txBody>
          <a:bodyPr anchor="t">
            <a:noAutofit/>
          </a:bodyPr>
          <a:lstStyle>
            <a:lvl1pPr>
              <a:lnSpc>
                <a:spcPct val="90000"/>
              </a:lnSpc>
              <a:defRPr sz="3200" baseline="0">
                <a:latin typeface="+mj-lt"/>
              </a:defRPr>
            </a:lvl1pPr>
          </a:lstStyle>
          <a:p>
            <a:r>
              <a:rPr lang="en-US" dirty="0"/>
              <a:t>Titles Are 32-pt Title Case, Not Bold</a:t>
            </a:r>
            <a:br>
              <a:rPr lang="en-US" dirty="0"/>
            </a:br>
            <a:r>
              <a:rPr lang="en-US" dirty="0"/>
              <a:t>There Is Room for 2 Lines of Title Text</a:t>
            </a:r>
          </a:p>
        </p:txBody>
      </p:sp>
    </p:spTree>
    <p:extLst>
      <p:ext uri="{BB962C8B-B14F-4D97-AF65-F5344CB8AC3E}">
        <p14:creationId xmlns:p14="http://schemas.microsoft.com/office/powerpoint/2010/main" val="225960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Text Placeholder 5"/>
          <p:cNvSpPr>
            <a:spLocks noGrp="1"/>
          </p:cNvSpPr>
          <p:nvPr>
            <p:ph type="body" sz="quarter" idx="14" hasCustomPrompt="1"/>
          </p:nvPr>
        </p:nvSpPr>
        <p:spPr>
          <a:xfrm>
            <a:off x="0" y="1671638"/>
            <a:ext cx="12192000" cy="2138362"/>
          </a:xfrm>
          <a:prstGeom prst="rect">
            <a:avLst/>
          </a:prstGeom>
          <a:solidFill>
            <a:srgbClr val="005A8E"/>
          </a:solidFill>
        </p:spPr>
        <p:txBody>
          <a:bodyPr lIns="182880" rIns="182880" anchor="ctr"/>
          <a:lstStyle>
            <a:lvl1pPr marL="0" indent="0" algn="ctr">
              <a:buNone/>
              <a:defRPr sz="3000">
                <a:solidFill>
                  <a:schemeClr val="accent6"/>
                </a:solidFill>
              </a:defRPr>
            </a:lvl1pPr>
          </a:lstStyle>
          <a:p>
            <a:r>
              <a:rPr lang="en-US" dirty="0"/>
              <a:t>Section header</a:t>
            </a:r>
          </a:p>
        </p:txBody>
      </p:sp>
      <p:sp>
        <p:nvSpPr>
          <p:cNvPr id="4" name="Text Placeholder 4"/>
          <p:cNvSpPr>
            <a:spLocks noGrp="1"/>
          </p:cNvSpPr>
          <p:nvPr>
            <p:ph type="body" sz="quarter" idx="13" hasCustomPrompt="1"/>
          </p:nvPr>
        </p:nvSpPr>
        <p:spPr>
          <a:xfrm>
            <a:off x="609600" y="4078386"/>
            <a:ext cx="10972800" cy="1837566"/>
          </a:xfrm>
          <a:prstGeom prst="rect">
            <a:avLst/>
          </a:prstGeom>
        </p:spPr>
        <p:txBody>
          <a:bodyPr/>
          <a:lstStyle>
            <a:lvl1pPr marL="0" indent="0" algn="ctr">
              <a:buNone/>
              <a:defRPr sz="1650" i="0">
                <a:solidFill>
                  <a:schemeClr val="tx1"/>
                </a:solidFill>
              </a:defRPr>
            </a:lvl1pPr>
          </a:lstStyle>
          <a:p>
            <a:r>
              <a:rPr lang="en-US" dirty="0"/>
              <a:t>Subtext here</a:t>
            </a:r>
          </a:p>
        </p:txBody>
      </p:sp>
    </p:spTree>
    <p:extLst>
      <p:ext uri="{BB962C8B-B14F-4D97-AF65-F5344CB8AC3E}">
        <p14:creationId xmlns:p14="http://schemas.microsoft.com/office/powerpoint/2010/main" val="28044483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6" name="Title 1">
            <a:extLst>
              <a:ext uri="{FF2B5EF4-FFF2-40B4-BE49-F238E27FC236}">
                <a16:creationId xmlns:a16="http://schemas.microsoft.com/office/drawing/2014/main" id="{5C80F452-E541-3243-B356-59CAB9B8EA02}"/>
              </a:ext>
            </a:extLst>
          </p:cNvPr>
          <p:cNvSpPr>
            <a:spLocks noGrp="1"/>
          </p:cNvSpPr>
          <p:nvPr>
            <p:ph type="title" hasCustomPrompt="1"/>
          </p:nvPr>
        </p:nvSpPr>
        <p:spPr>
          <a:xfrm>
            <a:off x="0" y="259424"/>
            <a:ext cx="12192000" cy="1069680"/>
          </a:xfrm>
          <a:prstGeom prst="rect">
            <a:avLst/>
          </a:prstGeom>
        </p:spPr>
        <p:txBody>
          <a:bodyPr anchor="ctr"/>
          <a:lstStyle>
            <a:lvl1pPr algn="ctr">
              <a:defRPr sz="4000" b="1">
                <a:solidFill>
                  <a:srgbClr val="00599C"/>
                </a:solidFill>
              </a:defRPr>
            </a:lvl1pPr>
          </a:lstStyle>
          <a:p>
            <a:r>
              <a:rPr lang="en-US" dirty="0"/>
              <a:t>Click to add title</a:t>
            </a:r>
          </a:p>
        </p:txBody>
      </p:sp>
    </p:spTree>
    <p:extLst>
      <p:ext uri="{BB962C8B-B14F-4D97-AF65-F5344CB8AC3E}">
        <p14:creationId xmlns:p14="http://schemas.microsoft.com/office/powerpoint/2010/main" val="16293310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a:prstGeom prst="rect">
            <a:avLst/>
          </a:prstGeo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25510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8"/>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1"/>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9130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Title and Content SANS Logo">
    <p:spTree>
      <p:nvGrpSpPr>
        <p:cNvPr id="1" name=""/>
        <p:cNvGrpSpPr/>
        <p:nvPr/>
      </p:nvGrpSpPr>
      <p:grpSpPr>
        <a:xfrm>
          <a:off x="0" y="0"/>
          <a:ext cx="0" cy="0"/>
          <a:chOff x="0" y="0"/>
          <a:chExt cx="0" cy="0"/>
        </a:xfrm>
      </p:grpSpPr>
      <p:sp>
        <p:nvSpPr>
          <p:cNvPr id="8" name="Rectangle 7"/>
          <p:cNvSpPr/>
          <p:nvPr userDrawn="1"/>
        </p:nvSpPr>
        <p:spPr>
          <a:xfrm>
            <a:off x="-1" y="6480978"/>
            <a:ext cx="12191996" cy="377022"/>
          </a:xfrm>
          <a:prstGeom prst="rect">
            <a:avLst/>
          </a:prstGeom>
          <a:solidFill>
            <a:srgbClr val="1C26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59758C9-3361-DC40-9A0D-0874CB99033D}" type="slidenum">
              <a:rPr lang="en-US" smtClean="0"/>
              <a:pPr/>
              <a:t>‹#›</a:t>
            </a:fld>
            <a:endParaRPr lang="en-US" dirty="0"/>
          </a:p>
        </p:txBody>
      </p:sp>
      <p:sp>
        <p:nvSpPr>
          <p:cNvPr id="7" name="Text Placeholder 6"/>
          <p:cNvSpPr>
            <a:spLocks noGrp="1"/>
          </p:cNvSpPr>
          <p:nvPr>
            <p:ph type="body" sz="quarter" idx="13" hasCustomPrompt="1"/>
          </p:nvPr>
        </p:nvSpPr>
        <p:spPr>
          <a:xfrm>
            <a:off x="609601" y="6199316"/>
            <a:ext cx="8716433" cy="274637"/>
          </a:xfrm>
        </p:spPr>
        <p:txBody>
          <a:bodyPr anchor="b">
            <a:noAutofit/>
          </a:bodyPr>
          <a:lstStyle>
            <a:lvl1pPr marL="0" indent="0">
              <a:buNone/>
              <a:defRPr sz="1000" baseline="0">
                <a:solidFill>
                  <a:schemeClr val="tx1"/>
                </a:solidFill>
              </a:defRPr>
            </a:lvl1pPr>
            <a:lvl2pPr marL="457200" indent="0">
              <a:buNone/>
              <a:defRPr sz="1000">
                <a:solidFill>
                  <a:schemeClr val="tx1">
                    <a:lumMod val="50000"/>
                    <a:lumOff val="50000"/>
                  </a:schemeClr>
                </a:solidFill>
              </a:defRPr>
            </a:lvl2pPr>
            <a:lvl3pPr marL="914400" indent="0">
              <a:buNone/>
              <a:defRPr sz="1000">
                <a:solidFill>
                  <a:schemeClr val="tx1">
                    <a:lumMod val="50000"/>
                    <a:lumOff val="50000"/>
                  </a:schemeClr>
                </a:solidFill>
              </a:defRPr>
            </a:lvl3pPr>
            <a:lvl4pPr marL="1371600" indent="0">
              <a:buNone/>
              <a:defRPr sz="1000">
                <a:solidFill>
                  <a:schemeClr val="tx1">
                    <a:lumMod val="50000"/>
                    <a:lumOff val="50000"/>
                  </a:schemeClr>
                </a:solidFill>
              </a:defRPr>
            </a:lvl4pPr>
            <a:lvl5pPr marL="1828800" indent="0">
              <a:buNone/>
              <a:defRPr sz="1000">
                <a:solidFill>
                  <a:schemeClr val="tx1">
                    <a:lumMod val="50000"/>
                    <a:lumOff val="50000"/>
                  </a:schemeClr>
                </a:solidFill>
              </a:defRPr>
            </a:lvl5pPr>
          </a:lstStyle>
          <a:p>
            <a:pPr lvl="0"/>
            <a:r>
              <a:rPr lang="en-US" dirty="0"/>
              <a:t>Click to add references</a:t>
            </a:r>
          </a:p>
        </p:txBody>
      </p:sp>
      <p:sp>
        <p:nvSpPr>
          <p:cNvPr id="9" name="Rectangle 8"/>
          <p:cNvSpPr/>
          <p:nvPr userDrawn="1"/>
        </p:nvSpPr>
        <p:spPr>
          <a:xfrm>
            <a:off x="4321796" y="6531552"/>
            <a:ext cx="2661306" cy="276999"/>
          </a:xfrm>
          <a:prstGeom prst="rect">
            <a:avLst/>
          </a:prstGeom>
        </p:spPr>
        <p:txBody>
          <a:bodyPr wrap="none">
            <a:spAutoFit/>
          </a:bodyPr>
          <a:lstStyle/>
          <a:p>
            <a:r>
              <a:rPr lang="en-US" sz="1200" b="1" i="1" kern="1200" dirty="0">
                <a:solidFill>
                  <a:schemeClr val="bg1"/>
                </a:solidFill>
                <a:effectLst/>
                <a:latin typeface="+mn-lt"/>
                <a:ea typeface="+mn-ea"/>
                <a:cs typeface="+mn-cs"/>
              </a:rPr>
              <a:t>Confidential – Not for Distribution</a:t>
            </a:r>
            <a:endParaRPr lang="en-US" sz="1200" b="1" i="1" dirty="0">
              <a:solidFill>
                <a:schemeClr val="bg1"/>
              </a:solidFill>
            </a:endParaRPr>
          </a:p>
        </p:txBody>
      </p:sp>
    </p:spTree>
    <p:extLst>
      <p:ext uri="{BB962C8B-B14F-4D97-AF65-F5344CB8AC3E}">
        <p14:creationId xmlns:p14="http://schemas.microsoft.com/office/powerpoint/2010/main" val="2663831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26326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1161-8D7B-1E4F-9433-6EF55185C74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8004C63-E10A-4E49-8EA0-9598796F2C7B}"/>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D759047-3EBF-9D4F-BEBF-9A6B5DF2DA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A5B4B4B6-699F-8E4B-9826-F94A97F5E7FC}"/>
              </a:ext>
            </a:extLst>
          </p:cNvPr>
          <p:cNvSpPr>
            <a:spLocks noGrp="1"/>
          </p:cNvSpPr>
          <p:nvPr>
            <p:ph type="body" sz="quarter" idx="10" hasCustomPrompt="1"/>
          </p:nvPr>
        </p:nvSpPr>
        <p:spPr>
          <a:xfrm>
            <a:off x="838200" y="6465759"/>
            <a:ext cx="10515600" cy="369887"/>
          </a:xfrm>
        </p:spPr>
        <p:txBody>
          <a:bodyPr anchor="b">
            <a:noAutofit/>
          </a:bodyPr>
          <a:lstStyle>
            <a:lvl1pPr marL="0" indent="0">
              <a:buNone/>
              <a:defRPr sz="1200">
                <a:solidFill>
                  <a:schemeClr val="bg1"/>
                </a:solidFill>
                <a:latin typeface="Calibri" panose="020F0502020204030204" pitchFamily="34" charset="0"/>
                <a:cs typeface="Calibri" panose="020F050202020403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US" dirty="0"/>
              <a:t>References/Foot note</a:t>
            </a:r>
          </a:p>
        </p:txBody>
      </p:sp>
    </p:spTree>
    <p:extLst>
      <p:ext uri="{BB962C8B-B14F-4D97-AF65-F5344CB8AC3E}">
        <p14:creationId xmlns:p14="http://schemas.microsoft.com/office/powerpoint/2010/main" val="39215635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0"/>
            <a:ext cx="11379200" cy="838200"/>
          </a:xfrm>
        </p:spPr>
        <p:txBody>
          <a:bodyPr anchor="b">
            <a:normAutofit/>
          </a:bodyPr>
          <a:lstStyle>
            <a:lvl1pPr>
              <a:lnSpc>
                <a:spcPct val="85000"/>
              </a:lnSpc>
              <a:defRPr sz="2000"/>
            </a:lvl1pPr>
          </a:lstStyle>
          <a:p>
            <a:r>
              <a:rPr lang="en-US" dirty="0"/>
              <a:t>Title to go here</a:t>
            </a:r>
          </a:p>
        </p:txBody>
      </p:sp>
      <p:sp>
        <p:nvSpPr>
          <p:cNvPr id="3" name="Content Placeholder 2"/>
          <p:cNvSpPr>
            <a:spLocks noGrp="1"/>
          </p:cNvSpPr>
          <p:nvPr>
            <p:ph idx="1"/>
          </p:nvPr>
        </p:nvSpPr>
        <p:spPr>
          <a:xfrm>
            <a:off x="406400" y="1447800"/>
            <a:ext cx="11379200" cy="4648200"/>
          </a:xfrm>
          <a:prstGeom prst="rect">
            <a:avLst/>
          </a:prstGeom>
        </p:spPr>
        <p:txBody>
          <a:bodyPr>
            <a:normAutofit/>
          </a:bodyPr>
          <a:lstStyle>
            <a:lvl1pPr>
              <a:buClr>
                <a:schemeClr val="accent2"/>
              </a:buClr>
              <a:defRPr sz="1800">
                <a:solidFill>
                  <a:schemeClr val="tx1"/>
                </a:solidFill>
              </a:defRPr>
            </a:lvl1pPr>
            <a:lvl2pPr>
              <a:buFont typeface="DINOT" pitchFamily="34" charset="0"/>
              <a:buChar char="–"/>
              <a:defRPr sz="1800">
                <a:solidFill>
                  <a:schemeClr val="tx1"/>
                </a:solidFill>
              </a:defRPr>
            </a:lvl2pPr>
            <a:lvl3pPr>
              <a:defRPr sz="1800">
                <a:solidFill>
                  <a:schemeClr val="tx1"/>
                </a:solidFill>
              </a:defRPr>
            </a:lvl3pPr>
            <a:lvl4pPr>
              <a:defRPr sz="1800">
                <a:solidFill>
                  <a:schemeClr val="tx1"/>
                </a:solidFill>
              </a:defRPr>
            </a:lvl4pPr>
            <a:lvl5pPr marL="182834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Slide Number Placeholder 9"/>
          <p:cNvSpPr>
            <a:spLocks noGrp="1"/>
          </p:cNvSpPr>
          <p:nvPr>
            <p:ph type="sldNum" sz="quarter" idx="4"/>
          </p:nvPr>
        </p:nvSpPr>
        <p:spPr>
          <a:xfrm>
            <a:off x="11582400" y="6682374"/>
            <a:ext cx="615949" cy="166129"/>
          </a:xfrm>
          <a:prstGeom prst="rect">
            <a:avLst/>
          </a:prstGeom>
        </p:spPr>
        <p:txBody>
          <a:bodyPr vert="horz" lIns="45710" tIns="18287" rIns="45710" bIns="18287" rtlCol="0" anchor="ctr"/>
          <a:lstStyle>
            <a:lvl1pPr algn="r">
              <a:defRPr sz="900">
                <a:solidFill>
                  <a:schemeClr val="tx1">
                    <a:tint val="75000"/>
                  </a:schemeClr>
                </a:solidFill>
              </a:defRPr>
            </a:lvl1pPr>
          </a:lstStyle>
          <a:p>
            <a:fld id="{6674F464-E94D-45D8-ACB2-96B5E5DFB9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1078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51104" y="6163055"/>
            <a:ext cx="11365992"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26934363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ED703D9-DEE8-FC7C-27BE-5A422C265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8" y="3657599"/>
            <a:ext cx="6096000"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345" y="239713"/>
            <a:ext cx="2020824" cy="699807"/>
          </a:xfrm>
          <a:prstGeom prst="rect">
            <a:avLst/>
          </a:prstGeom>
        </p:spPr>
      </p:pic>
    </p:spTree>
    <p:extLst>
      <p:ext uri="{BB962C8B-B14F-4D97-AF65-F5344CB8AC3E}">
        <p14:creationId xmlns:p14="http://schemas.microsoft.com/office/powerpoint/2010/main" val="9119175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53351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11" y="6212702"/>
            <a:ext cx="2488502" cy="450134"/>
            <a:chOff x="9392911" y="6212702"/>
            <a:chExt cx="2488502" cy="450134"/>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932272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7932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54540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089224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47566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034891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and Content SANS Logo">
    <p:spTree>
      <p:nvGrpSpPr>
        <p:cNvPr id="1" name=""/>
        <p:cNvGrpSpPr/>
        <p:nvPr/>
      </p:nvGrpSpPr>
      <p:grpSpPr>
        <a:xfrm>
          <a:off x="0" y="0"/>
          <a:ext cx="0" cy="0"/>
          <a:chOff x="0" y="0"/>
          <a:chExt cx="0" cy="0"/>
        </a:xfrm>
      </p:grpSpPr>
      <p:sp>
        <p:nvSpPr>
          <p:cNvPr id="8" name="Rectangle 7"/>
          <p:cNvSpPr/>
          <p:nvPr userDrawn="1"/>
        </p:nvSpPr>
        <p:spPr>
          <a:xfrm>
            <a:off x="-1" y="6480978"/>
            <a:ext cx="12191996" cy="377022"/>
          </a:xfrm>
          <a:prstGeom prst="rect">
            <a:avLst/>
          </a:prstGeom>
          <a:solidFill>
            <a:srgbClr val="1C26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59758C9-3361-DC40-9A0D-0874CB99033D}" type="slidenum">
              <a:rPr lang="en-US" smtClean="0"/>
              <a:pPr/>
              <a:t>‹#›</a:t>
            </a:fld>
            <a:endParaRPr lang="en-US" dirty="0"/>
          </a:p>
        </p:txBody>
      </p:sp>
      <p:sp>
        <p:nvSpPr>
          <p:cNvPr id="7" name="Text Placeholder 6"/>
          <p:cNvSpPr>
            <a:spLocks noGrp="1"/>
          </p:cNvSpPr>
          <p:nvPr>
            <p:ph type="body" sz="quarter" idx="13" hasCustomPrompt="1"/>
          </p:nvPr>
        </p:nvSpPr>
        <p:spPr>
          <a:xfrm>
            <a:off x="609601" y="6199316"/>
            <a:ext cx="8716433" cy="274637"/>
          </a:xfrm>
        </p:spPr>
        <p:txBody>
          <a:bodyPr anchor="b">
            <a:noAutofit/>
          </a:bodyPr>
          <a:lstStyle>
            <a:lvl1pPr marL="0" indent="0">
              <a:buNone/>
              <a:defRPr sz="1000" baseline="0">
                <a:solidFill>
                  <a:schemeClr val="tx1"/>
                </a:solidFill>
              </a:defRPr>
            </a:lvl1pPr>
            <a:lvl2pPr marL="457200" indent="0">
              <a:buNone/>
              <a:defRPr sz="1000">
                <a:solidFill>
                  <a:schemeClr val="tx1">
                    <a:lumMod val="50000"/>
                    <a:lumOff val="50000"/>
                  </a:schemeClr>
                </a:solidFill>
              </a:defRPr>
            </a:lvl2pPr>
            <a:lvl3pPr marL="914400" indent="0">
              <a:buNone/>
              <a:defRPr sz="1000">
                <a:solidFill>
                  <a:schemeClr val="tx1">
                    <a:lumMod val="50000"/>
                    <a:lumOff val="50000"/>
                  </a:schemeClr>
                </a:solidFill>
              </a:defRPr>
            </a:lvl3pPr>
            <a:lvl4pPr marL="1371600" indent="0">
              <a:buNone/>
              <a:defRPr sz="1000">
                <a:solidFill>
                  <a:schemeClr val="tx1">
                    <a:lumMod val="50000"/>
                    <a:lumOff val="50000"/>
                  </a:schemeClr>
                </a:solidFill>
              </a:defRPr>
            </a:lvl4pPr>
            <a:lvl5pPr marL="1828800" indent="0">
              <a:buNone/>
              <a:defRPr sz="1000">
                <a:solidFill>
                  <a:schemeClr val="tx1">
                    <a:lumMod val="50000"/>
                    <a:lumOff val="50000"/>
                  </a:schemeClr>
                </a:solidFill>
              </a:defRPr>
            </a:lvl5pPr>
          </a:lstStyle>
          <a:p>
            <a:pPr lvl="0"/>
            <a:r>
              <a:rPr lang="en-US" dirty="0"/>
              <a:t>Click to add references</a:t>
            </a:r>
          </a:p>
        </p:txBody>
      </p:sp>
      <p:sp>
        <p:nvSpPr>
          <p:cNvPr id="9" name="Rectangle 8"/>
          <p:cNvSpPr/>
          <p:nvPr userDrawn="1"/>
        </p:nvSpPr>
        <p:spPr>
          <a:xfrm>
            <a:off x="4321796" y="6531552"/>
            <a:ext cx="2661306" cy="276999"/>
          </a:xfrm>
          <a:prstGeom prst="rect">
            <a:avLst/>
          </a:prstGeom>
        </p:spPr>
        <p:txBody>
          <a:bodyPr wrap="none">
            <a:spAutoFit/>
          </a:bodyPr>
          <a:lstStyle/>
          <a:p>
            <a:r>
              <a:rPr lang="en-US" sz="1200" b="1" i="1" kern="1200" dirty="0">
                <a:solidFill>
                  <a:schemeClr val="bg1"/>
                </a:solidFill>
                <a:effectLst/>
                <a:latin typeface="+mn-lt"/>
                <a:ea typeface="+mn-ea"/>
                <a:cs typeface="+mn-cs"/>
              </a:rPr>
              <a:t>Confidential – Not for Distribution</a:t>
            </a:r>
            <a:endParaRPr lang="en-US" sz="1200" b="1" i="1" dirty="0">
              <a:solidFill>
                <a:schemeClr val="bg1"/>
              </a:solidFill>
            </a:endParaRPr>
          </a:p>
        </p:txBody>
      </p:sp>
    </p:spTree>
    <p:extLst>
      <p:ext uri="{BB962C8B-B14F-4D97-AF65-F5344CB8AC3E}">
        <p14:creationId xmlns:p14="http://schemas.microsoft.com/office/powerpoint/2010/main" val="166951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6428872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11" y="6212702"/>
            <a:ext cx="2488502" cy="450134"/>
            <a:chOff x="9392911" y="6212702"/>
            <a:chExt cx="2488502" cy="450134"/>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7626821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9368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986298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4794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2411108886"/>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3.1_Content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40FB5-68D0-457A-B56E-01DA98D27C9B}"/>
              </a:ext>
            </a:extLst>
          </p:cNvPr>
          <p:cNvSpPr/>
          <p:nvPr userDrawn="1"/>
        </p:nvSpPr>
        <p:spPr>
          <a:xfrm>
            <a:off x="0" y="347963"/>
            <a:ext cx="12192000" cy="651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3" name="Title 1"/>
          <p:cNvSpPr>
            <a:spLocks noGrp="1"/>
          </p:cNvSpPr>
          <p:nvPr>
            <p:ph type="title" hasCustomPrompt="1"/>
          </p:nvPr>
        </p:nvSpPr>
        <p:spPr>
          <a:xfrm>
            <a:off x="0" y="347959"/>
            <a:ext cx="12192000" cy="1069680"/>
          </a:xfrm>
          <a:prstGeom prst="rect">
            <a:avLst/>
          </a:prstGeom>
        </p:spPr>
        <p:txBody>
          <a:bodyPr anchor="ctr">
            <a:normAutofit/>
          </a:bodyPr>
          <a:lstStyle>
            <a:lvl1pPr algn="ctr">
              <a:defRPr sz="180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7" name="Text Placeholder 7"/>
          <p:cNvSpPr>
            <a:spLocks noGrp="1"/>
          </p:cNvSpPr>
          <p:nvPr>
            <p:ph type="body" sz="quarter" idx="13" hasCustomPrompt="1"/>
          </p:nvPr>
        </p:nvSpPr>
        <p:spPr>
          <a:xfrm>
            <a:off x="0" y="6324606"/>
            <a:ext cx="12192000" cy="533399"/>
          </a:xfrm>
          <a:prstGeom prst="rect">
            <a:avLst/>
          </a:prstGeom>
        </p:spPr>
        <p:txBody>
          <a:bodyPr lIns="274320" tIns="137160" rIns="274320" bIns="137160" anchor="b">
            <a:normAutofit/>
          </a:bodyPr>
          <a:lstStyle>
            <a:lvl1pPr marL="0" indent="0">
              <a:buNone/>
              <a:defRPr sz="563" b="0" baseline="0">
                <a:solidFill>
                  <a:schemeClr val="tx1"/>
                </a:solidFill>
                <a:latin typeface="Arial" panose="020B0604020202020204" pitchFamily="34" charset="0"/>
                <a:cs typeface="Arial" panose="020B0604020202020204" pitchFamily="34" charset="0"/>
              </a:defRPr>
            </a:lvl1pPr>
            <a:lvl2pPr marL="222350" indent="0">
              <a:buNone/>
              <a:defRPr sz="788" b="1"/>
            </a:lvl2pPr>
            <a:lvl3pPr marL="450950" indent="0">
              <a:buNone/>
              <a:defRPr sz="788" b="1"/>
            </a:lvl3pPr>
            <a:lvl4pPr marL="673298" indent="0">
              <a:buNone/>
              <a:defRPr sz="788" b="1"/>
            </a:lvl4pPr>
            <a:lvl5pPr marL="901005" indent="0">
              <a:buNone/>
              <a:defRPr sz="788" b="1"/>
            </a:lvl5pPr>
          </a:lstStyle>
          <a:p>
            <a:pPr lvl="0"/>
            <a:r>
              <a:rPr lang="en-US" dirty="0"/>
              <a:t>Reference.</a:t>
            </a:r>
          </a:p>
        </p:txBody>
      </p:sp>
    </p:spTree>
    <p:extLst>
      <p:ext uri="{BB962C8B-B14F-4D97-AF65-F5344CB8AC3E}">
        <p14:creationId xmlns:p14="http://schemas.microsoft.com/office/powerpoint/2010/main" val="31343272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s">
    <p:spTree>
      <p:nvGrpSpPr>
        <p:cNvPr id="1" name=""/>
        <p:cNvGrpSpPr/>
        <p:nvPr/>
      </p:nvGrpSpPr>
      <p:grpSpPr>
        <a:xfrm>
          <a:off x="0" y="0"/>
          <a:ext cx="0" cy="0"/>
          <a:chOff x="0" y="0"/>
          <a:chExt cx="0" cy="0"/>
        </a:xfrm>
      </p:grpSpPr>
      <p:sp>
        <p:nvSpPr>
          <p:cNvPr id="9" name="Rounded Rectangle 8"/>
          <p:cNvSpPr/>
          <p:nvPr userDrawn="1"/>
        </p:nvSpPr>
        <p:spPr>
          <a:xfrm>
            <a:off x="358040" y="436387"/>
            <a:ext cx="11472000" cy="5220000"/>
          </a:xfrm>
          <a:prstGeom prst="roundRect">
            <a:avLst>
              <a:gd name="adj" fmla="val 4678"/>
            </a:avLst>
          </a:prstGeom>
          <a:gradFill flip="none" rotWithShape="1">
            <a:gsLst>
              <a:gs pos="0">
                <a:schemeClr val="accent5">
                  <a:lumMod val="20000"/>
                  <a:lumOff val="80000"/>
                  <a:alpha val="50000"/>
                </a:schemeClr>
              </a:gs>
              <a:gs pos="51000">
                <a:schemeClr val="bg1"/>
              </a:gs>
              <a:gs pos="100000">
                <a:schemeClr val="accent5">
                  <a:lumMod val="20000"/>
                  <a:lumOff val="80000"/>
                  <a:alpha val="5000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6" name="Rectangle 5"/>
          <p:cNvSpPr/>
          <p:nvPr userDrawn="1"/>
        </p:nvSpPr>
        <p:spPr>
          <a:xfrm>
            <a:off x="358040" y="1700447"/>
            <a:ext cx="11472000" cy="19080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Picture 9" descr="logos.png">
            <a:extLst>
              <a:ext uri="{FF2B5EF4-FFF2-40B4-BE49-F238E27FC236}">
                <a16:creationId xmlns:a16="http://schemas.microsoft.com/office/drawing/2014/main" id="{179AE4C1-0DA3-4F6E-83B0-1AE002C760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5883" y="6142009"/>
            <a:ext cx="3166147" cy="438301"/>
          </a:xfrm>
          <a:prstGeom prst="rect">
            <a:avLst/>
          </a:prstGeom>
        </p:spPr>
      </p:pic>
      <p:sp>
        <p:nvSpPr>
          <p:cNvPr id="7" name="Title 1">
            <a:extLst>
              <a:ext uri="{FF2B5EF4-FFF2-40B4-BE49-F238E27FC236}">
                <a16:creationId xmlns:a16="http://schemas.microsoft.com/office/drawing/2014/main" id="{598A7266-ECAE-4F7C-94BD-9955D4AD415C}"/>
              </a:ext>
            </a:extLst>
          </p:cNvPr>
          <p:cNvSpPr>
            <a:spLocks noGrp="1"/>
          </p:cNvSpPr>
          <p:nvPr>
            <p:ph type="title"/>
          </p:nvPr>
        </p:nvSpPr>
        <p:spPr>
          <a:xfrm>
            <a:off x="916800" y="1700808"/>
            <a:ext cx="10363200" cy="1080000"/>
          </a:xfrm>
        </p:spPr>
        <p:txBody>
          <a:bodyPr anchor="b">
            <a:noAutofit/>
          </a:bodyPr>
          <a:lstStyle>
            <a:lvl1pPr algn="l">
              <a:defRPr sz="4267" b="1" cap="none" baseline="0">
                <a:solidFill>
                  <a:schemeClr val="bg1"/>
                </a:solidFill>
              </a:defRPr>
            </a:lvl1p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964B0529-9262-46B3-83CA-63DA30AEDD26}"/>
              </a:ext>
            </a:extLst>
          </p:cNvPr>
          <p:cNvSpPr>
            <a:spLocks noGrp="1"/>
          </p:cNvSpPr>
          <p:nvPr>
            <p:ph type="body" idx="1"/>
          </p:nvPr>
        </p:nvSpPr>
        <p:spPr>
          <a:xfrm>
            <a:off x="916800" y="2782800"/>
            <a:ext cx="10363200" cy="792000"/>
          </a:xfrm>
        </p:spPr>
        <p:txBody>
          <a:bodyPr anchor="t"/>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717595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secHead" preserve="1">
  <p:cSld name="Title slide no logos">
    <p:spTree>
      <p:nvGrpSpPr>
        <p:cNvPr id="1" name=""/>
        <p:cNvGrpSpPr/>
        <p:nvPr/>
      </p:nvGrpSpPr>
      <p:grpSpPr>
        <a:xfrm>
          <a:off x="0" y="0"/>
          <a:ext cx="0" cy="0"/>
          <a:chOff x="0" y="0"/>
          <a:chExt cx="0" cy="0"/>
        </a:xfrm>
      </p:grpSpPr>
      <p:sp>
        <p:nvSpPr>
          <p:cNvPr id="5" name="Rounded Rectangle 4"/>
          <p:cNvSpPr/>
          <p:nvPr userDrawn="1"/>
        </p:nvSpPr>
        <p:spPr>
          <a:xfrm>
            <a:off x="358040" y="436387"/>
            <a:ext cx="11472000" cy="5220000"/>
          </a:xfrm>
          <a:prstGeom prst="roundRect">
            <a:avLst>
              <a:gd name="adj" fmla="val 4678"/>
            </a:avLst>
          </a:prstGeom>
          <a:gradFill flip="none" rotWithShape="1">
            <a:gsLst>
              <a:gs pos="0">
                <a:schemeClr val="accent5">
                  <a:lumMod val="20000"/>
                  <a:lumOff val="80000"/>
                  <a:alpha val="50000"/>
                </a:schemeClr>
              </a:gs>
              <a:gs pos="50000">
                <a:schemeClr val="bg1"/>
              </a:gs>
              <a:gs pos="100000">
                <a:schemeClr val="accent5">
                  <a:lumMod val="20000"/>
                  <a:lumOff val="80000"/>
                  <a:alpha val="50000"/>
                </a:scheme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dirty="0"/>
          </a:p>
        </p:txBody>
      </p:sp>
      <p:sp>
        <p:nvSpPr>
          <p:cNvPr id="6" name="Rectangle 5"/>
          <p:cNvSpPr/>
          <p:nvPr userDrawn="1"/>
        </p:nvSpPr>
        <p:spPr>
          <a:xfrm>
            <a:off x="358040" y="1700447"/>
            <a:ext cx="11472000" cy="19080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Title 1"/>
          <p:cNvSpPr>
            <a:spLocks noGrp="1"/>
          </p:cNvSpPr>
          <p:nvPr>
            <p:ph type="title"/>
          </p:nvPr>
        </p:nvSpPr>
        <p:spPr>
          <a:xfrm>
            <a:off x="916800" y="1700808"/>
            <a:ext cx="10363200" cy="1080000"/>
          </a:xfrm>
        </p:spPr>
        <p:txBody>
          <a:bodyPr anchor="b">
            <a:noAutofit/>
          </a:bodyPr>
          <a:lstStyle>
            <a:lvl1pPr algn="l">
              <a:defRPr sz="4267" b="1" cap="none" baseline="0">
                <a:solidFill>
                  <a:schemeClr val="bg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916800" y="2782800"/>
            <a:ext cx="10363200" cy="792000"/>
          </a:xfrm>
        </p:spPr>
        <p:txBody>
          <a:bodyPr anchor="t"/>
          <a:lstStyle>
            <a:lvl1pPr marL="0" indent="0">
              <a:buNone/>
              <a:defRPr sz="2667">
                <a:solidFill>
                  <a:schemeClr val="bg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41177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ulleted list ">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988" y="1368000"/>
            <a:ext cx="11633200" cy="4248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288000" y="5810400"/>
            <a:ext cx="7920000" cy="360000"/>
          </a:xfrm>
        </p:spPr>
        <p:txBody>
          <a:bodyPr anchor="b">
            <a:noAutofit/>
          </a:bodyPr>
          <a:lstStyle>
            <a:lvl1pPr marL="0" indent="0">
              <a:spcBef>
                <a:spcPts val="533"/>
              </a:spcBef>
              <a:buNone/>
              <a:defRPr sz="1000">
                <a:solidFill>
                  <a:schemeClr val="tx1"/>
                </a:solidFill>
              </a:defRPr>
            </a:lvl1pPr>
          </a:lstStyle>
          <a:p>
            <a:pPr lvl="0"/>
            <a:r>
              <a:rPr lang="en-GB" noProof="0" dirty="0"/>
              <a:t>Insert notes text here</a:t>
            </a:r>
          </a:p>
        </p:txBody>
      </p:sp>
      <p:sp>
        <p:nvSpPr>
          <p:cNvPr id="10" name="Text Placeholder 9"/>
          <p:cNvSpPr>
            <a:spLocks noGrp="1"/>
          </p:cNvSpPr>
          <p:nvPr>
            <p:ph type="body" sz="quarter" idx="14" hasCustomPrompt="1"/>
          </p:nvPr>
        </p:nvSpPr>
        <p:spPr>
          <a:xfrm>
            <a:off x="0" y="6340208"/>
            <a:ext cx="7920000" cy="376893"/>
          </a:xfrm>
          <a:noFill/>
        </p:spPr>
        <p:txBody>
          <a:bodyPr anchor="b">
            <a:noAutofit/>
          </a:bodyPr>
          <a:lstStyle>
            <a:lvl1pPr marL="0" indent="0">
              <a:spcBef>
                <a:spcPts val="0"/>
              </a:spcBef>
              <a:buNone/>
              <a:defRPr sz="1000">
                <a:solidFill>
                  <a:schemeClr val="tx1"/>
                </a:solidFill>
              </a:defRPr>
            </a:lvl1pPr>
          </a:lstStyle>
          <a:p>
            <a:pPr lvl="0"/>
            <a:r>
              <a:rPr lang="en-GB" noProof="0" dirty="0"/>
              <a:t>Insert reference details here</a:t>
            </a:r>
          </a:p>
        </p:txBody>
      </p:sp>
      <p:sp>
        <p:nvSpPr>
          <p:cNvPr id="7" name="Slide Number Placeholder 5">
            <a:extLst>
              <a:ext uri="{FF2B5EF4-FFF2-40B4-BE49-F238E27FC236}">
                <a16:creationId xmlns:a16="http://schemas.microsoft.com/office/drawing/2014/main" id="{9FE2D7AA-A17D-934F-BC3A-3DE5FE07A888}"/>
              </a:ext>
            </a:extLst>
          </p:cNvPr>
          <p:cNvSpPr>
            <a:spLocks noGrp="1"/>
          </p:cNvSpPr>
          <p:nvPr>
            <p:ph type="sldNum" sz="quarter" idx="4"/>
          </p:nvPr>
        </p:nvSpPr>
        <p:spPr>
          <a:xfrm>
            <a:off x="9347200" y="6492876"/>
            <a:ext cx="2844800" cy="365125"/>
          </a:xfrm>
          <a:prstGeom prst="rect">
            <a:avLst/>
          </a:prstGeom>
        </p:spPr>
        <p:txBody>
          <a:bodyPr vert="horz" lIns="91440" tIns="45720" rIns="91440" bIns="45720" rtlCol="0" anchor="ctr"/>
          <a:lstStyle>
            <a:lvl1pPr algn="r">
              <a:defRPr sz="900">
                <a:solidFill>
                  <a:schemeClr val="accent4"/>
                </a:solidFill>
              </a:defRPr>
            </a:lvl1pPr>
          </a:lstStyle>
          <a:p>
            <a:r>
              <a:rPr lang="en-GB" dirty="0"/>
              <a:t> </a:t>
            </a:r>
          </a:p>
        </p:txBody>
      </p:sp>
      <p:sp>
        <p:nvSpPr>
          <p:cNvPr id="5" name="Title 4">
            <a:extLst>
              <a:ext uri="{FF2B5EF4-FFF2-40B4-BE49-F238E27FC236}">
                <a16:creationId xmlns:a16="http://schemas.microsoft.com/office/drawing/2014/main" id="{7D67AC81-C022-4144-997E-EE094D3CA11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99006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a:prstGeom prst="rect">
            <a:avLst/>
          </a:prstGeo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204666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only no fram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defRPr>
                <a:solidFill>
                  <a:schemeClr val="accent4"/>
                </a:solidFill>
              </a:defRPr>
            </a:lvl1pPr>
          </a:lstStyle>
          <a:p>
            <a:r>
              <a:rPr lang="en-GB" dirty="0"/>
              <a:t> </a:t>
            </a:r>
          </a:p>
        </p:txBody>
      </p:sp>
      <p:sp>
        <p:nvSpPr>
          <p:cNvPr id="8" name="Text Placeholder 7"/>
          <p:cNvSpPr>
            <a:spLocks noGrp="1"/>
          </p:cNvSpPr>
          <p:nvPr>
            <p:ph type="body" sz="quarter" idx="13" hasCustomPrompt="1"/>
          </p:nvPr>
        </p:nvSpPr>
        <p:spPr>
          <a:xfrm>
            <a:off x="288000" y="5810400"/>
            <a:ext cx="7920000" cy="360000"/>
          </a:xfrm>
        </p:spPr>
        <p:txBody>
          <a:bodyPr anchor="b">
            <a:noAutofit/>
          </a:bodyPr>
          <a:lstStyle>
            <a:lvl1pPr marL="0" indent="0">
              <a:spcBef>
                <a:spcPts val="533"/>
              </a:spcBef>
              <a:buNone/>
              <a:defRPr sz="1000">
                <a:solidFill>
                  <a:schemeClr val="tx1"/>
                </a:solidFill>
              </a:defRPr>
            </a:lvl1pPr>
          </a:lstStyle>
          <a:p>
            <a:pPr lvl="0"/>
            <a:r>
              <a:rPr lang="en-US" dirty="0"/>
              <a:t>Insert notes text here</a:t>
            </a:r>
          </a:p>
        </p:txBody>
      </p:sp>
      <p:sp>
        <p:nvSpPr>
          <p:cNvPr id="11" name="Text Placeholder 9"/>
          <p:cNvSpPr>
            <a:spLocks noGrp="1"/>
          </p:cNvSpPr>
          <p:nvPr>
            <p:ph type="body" sz="quarter" idx="14" hasCustomPrompt="1"/>
          </p:nvPr>
        </p:nvSpPr>
        <p:spPr>
          <a:xfrm>
            <a:off x="0" y="6340208"/>
            <a:ext cx="7920000" cy="376893"/>
          </a:xfrm>
          <a:noFill/>
        </p:spPr>
        <p:txBody>
          <a:bodyPr anchor="b">
            <a:noAutofit/>
          </a:bodyPr>
          <a:lstStyle>
            <a:lvl1pPr marL="0" indent="0">
              <a:spcBef>
                <a:spcPts val="0"/>
              </a:spcBef>
              <a:buNone/>
              <a:defRPr sz="1000">
                <a:solidFill>
                  <a:schemeClr val="tx1"/>
                </a:solidFill>
              </a:defRPr>
            </a:lvl1pPr>
          </a:lstStyle>
          <a:p>
            <a:pPr lvl="0"/>
            <a:r>
              <a:rPr lang="en-GB" noProof="0" dirty="0"/>
              <a:t>Insert reference details here</a:t>
            </a:r>
          </a:p>
        </p:txBody>
      </p:sp>
      <p:sp>
        <p:nvSpPr>
          <p:cNvPr id="3" name="Title 2">
            <a:extLst>
              <a:ext uri="{FF2B5EF4-FFF2-40B4-BE49-F238E27FC236}">
                <a16:creationId xmlns:a16="http://schemas.microsoft.com/office/drawing/2014/main" id="{1D636022-90BD-4D33-9A76-0965E6BDC250}"/>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9825354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47200" y="6492876"/>
            <a:ext cx="2844800" cy="365125"/>
          </a:xfrm>
          <a:prstGeom prst="rect">
            <a:avLst/>
          </a:prstGeom>
        </p:spPr>
        <p:txBody>
          <a:bodyPr/>
          <a:lstStyle>
            <a:lvl1pPr>
              <a:defRPr>
                <a:solidFill>
                  <a:schemeClr val="accent4"/>
                </a:solidFill>
              </a:defRPr>
            </a:lvl1pPr>
          </a:lstStyle>
          <a:p>
            <a:r>
              <a:rPr lang="en-GB" dirty="0"/>
              <a:t> </a:t>
            </a:r>
          </a:p>
        </p:txBody>
      </p:sp>
      <p:sp>
        <p:nvSpPr>
          <p:cNvPr id="8" name="Text Placeholder 7"/>
          <p:cNvSpPr>
            <a:spLocks noGrp="1"/>
          </p:cNvSpPr>
          <p:nvPr>
            <p:ph type="body" sz="quarter" idx="13" hasCustomPrompt="1"/>
          </p:nvPr>
        </p:nvSpPr>
        <p:spPr>
          <a:xfrm>
            <a:off x="288000" y="5810400"/>
            <a:ext cx="7920000" cy="360000"/>
          </a:xfrm>
        </p:spPr>
        <p:txBody>
          <a:bodyPr anchor="b">
            <a:noAutofit/>
          </a:bodyPr>
          <a:lstStyle>
            <a:lvl1pPr marL="0" indent="0">
              <a:spcBef>
                <a:spcPts val="533"/>
              </a:spcBef>
              <a:buNone/>
              <a:defRPr sz="1000">
                <a:solidFill>
                  <a:schemeClr val="tx1"/>
                </a:solidFill>
              </a:defRPr>
            </a:lvl1pPr>
          </a:lstStyle>
          <a:p>
            <a:pPr lvl="0"/>
            <a:r>
              <a:rPr lang="en-US" dirty="0"/>
              <a:t>Insert notes text here</a:t>
            </a:r>
          </a:p>
        </p:txBody>
      </p:sp>
      <p:sp>
        <p:nvSpPr>
          <p:cNvPr id="5" name="Table Placeholder 4"/>
          <p:cNvSpPr>
            <a:spLocks noGrp="1"/>
          </p:cNvSpPr>
          <p:nvPr>
            <p:ph type="tbl" sz="quarter" idx="15"/>
          </p:nvPr>
        </p:nvSpPr>
        <p:spPr>
          <a:xfrm>
            <a:off x="734400" y="1368000"/>
            <a:ext cx="10848000" cy="4248000"/>
          </a:xfrm>
        </p:spPr>
        <p:txBody>
          <a:bodyPr/>
          <a:lstStyle>
            <a:lvl1pPr marL="0" indent="0">
              <a:buNone/>
              <a:defRPr/>
            </a:lvl1pPr>
          </a:lstStyle>
          <a:p>
            <a:endParaRPr lang="en-GB" dirty="0"/>
          </a:p>
        </p:txBody>
      </p:sp>
      <p:sp>
        <p:nvSpPr>
          <p:cNvPr id="11" name="Text Placeholder 9"/>
          <p:cNvSpPr>
            <a:spLocks noGrp="1"/>
          </p:cNvSpPr>
          <p:nvPr>
            <p:ph type="body" sz="quarter" idx="14" hasCustomPrompt="1"/>
          </p:nvPr>
        </p:nvSpPr>
        <p:spPr>
          <a:xfrm>
            <a:off x="0" y="6340208"/>
            <a:ext cx="7920000" cy="376893"/>
          </a:xfrm>
          <a:noFill/>
        </p:spPr>
        <p:txBody>
          <a:bodyPr anchor="b">
            <a:noAutofit/>
          </a:bodyPr>
          <a:lstStyle>
            <a:lvl1pPr marL="0" indent="0">
              <a:spcBef>
                <a:spcPts val="0"/>
              </a:spcBef>
              <a:buNone/>
              <a:defRPr sz="1000">
                <a:solidFill>
                  <a:schemeClr val="tx1"/>
                </a:solidFill>
              </a:defRPr>
            </a:lvl1pPr>
          </a:lstStyle>
          <a:p>
            <a:pPr lvl="0"/>
            <a:r>
              <a:rPr lang="en-GB" noProof="0" dirty="0"/>
              <a:t>Insert reference details here</a:t>
            </a:r>
          </a:p>
        </p:txBody>
      </p:sp>
      <p:sp>
        <p:nvSpPr>
          <p:cNvPr id="3" name="Title 2">
            <a:extLst>
              <a:ext uri="{FF2B5EF4-FFF2-40B4-BE49-F238E27FC236}">
                <a16:creationId xmlns:a16="http://schemas.microsoft.com/office/drawing/2014/main" id="{51639661-DF89-40D2-AC79-C9D57FDF483C}"/>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1799542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4400" y="1368000"/>
            <a:ext cx="5280000" cy="4248000"/>
          </a:xfrm>
        </p:spPr>
        <p:txBody>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02400" y="1368000"/>
            <a:ext cx="5280000" cy="4248000"/>
          </a:xfrm>
        </p:spPr>
        <p:txBody>
          <a:bodyPr/>
          <a:lstStyle>
            <a:lvl1pPr>
              <a:defRPr sz="2667"/>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a:xfrm>
            <a:off x="9347200" y="6492876"/>
            <a:ext cx="2844800" cy="365125"/>
          </a:xfrm>
          <a:prstGeom prst="rect">
            <a:avLst/>
          </a:prstGeom>
        </p:spPr>
        <p:txBody>
          <a:bodyPr/>
          <a:lstStyle>
            <a:lvl1pPr>
              <a:defRPr>
                <a:solidFill>
                  <a:schemeClr val="accent4"/>
                </a:solidFill>
              </a:defRPr>
            </a:lvl1pPr>
          </a:lstStyle>
          <a:p>
            <a:r>
              <a:rPr lang="en-GB" dirty="0"/>
              <a:t> </a:t>
            </a:r>
          </a:p>
        </p:txBody>
      </p:sp>
      <p:sp>
        <p:nvSpPr>
          <p:cNvPr id="9" name="Text Placeholder 8"/>
          <p:cNvSpPr>
            <a:spLocks noGrp="1"/>
          </p:cNvSpPr>
          <p:nvPr>
            <p:ph type="body" sz="quarter" idx="13"/>
          </p:nvPr>
        </p:nvSpPr>
        <p:spPr>
          <a:xfrm>
            <a:off x="288000" y="5810400"/>
            <a:ext cx="7920000" cy="360000"/>
          </a:xfrm>
        </p:spPr>
        <p:txBody>
          <a:bodyPr anchor="b"/>
          <a:lstStyle>
            <a:lvl1pPr marL="0" indent="0">
              <a:spcBef>
                <a:spcPts val="533"/>
              </a:spcBef>
              <a:buNone/>
              <a:defRPr sz="1000">
                <a:solidFill>
                  <a:schemeClr val="tx1"/>
                </a:solidFill>
              </a:defRPr>
            </a:lvl1pPr>
          </a:lstStyle>
          <a:p>
            <a:pPr lvl="0"/>
            <a:r>
              <a:rPr lang="en-US" dirty="0"/>
              <a:t>Click to edit Master text styles</a:t>
            </a:r>
          </a:p>
        </p:txBody>
      </p:sp>
      <p:sp>
        <p:nvSpPr>
          <p:cNvPr id="12" name="Text Placeholder 9"/>
          <p:cNvSpPr>
            <a:spLocks noGrp="1"/>
          </p:cNvSpPr>
          <p:nvPr>
            <p:ph type="body" sz="quarter" idx="14" hasCustomPrompt="1"/>
          </p:nvPr>
        </p:nvSpPr>
        <p:spPr>
          <a:xfrm>
            <a:off x="0" y="6340208"/>
            <a:ext cx="7920000" cy="376893"/>
          </a:xfrm>
          <a:noFill/>
        </p:spPr>
        <p:txBody>
          <a:bodyPr anchor="b">
            <a:noAutofit/>
          </a:bodyPr>
          <a:lstStyle>
            <a:lvl1pPr marL="0" indent="0">
              <a:spcBef>
                <a:spcPts val="0"/>
              </a:spcBef>
              <a:buNone/>
              <a:defRPr sz="1000">
                <a:solidFill>
                  <a:schemeClr val="tx1"/>
                </a:solidFill>
              </a:defRPr>
            </a:lvl1pPr>
          </a:lstStyle>
          <a:p>
            <a:pPr lvl="0"/>
            <a:r>
              <a:rPr lang="en-GB" noProof="0" dirty="0"/>
              <a:t>Insert reference details here</a:t>
            </a:r>
          </a:p>
        </p:txBody>
      </p:sp>
      <p:sp>
        <p:nvSpPr>
          <p:cNvPr id="5" name="Title 4">
            <a:extLst>
              <a:ext uri="{FF2B5EF4-FFF2-40B4-BE49-F238E27FC236}">
                <a16:creationId xmlns:a16="http://schemas.microsoft.com/office/drawing/2014/main" id="{83382F9F-5B45-44DA-810F-9FAA66A10C63}"/>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166394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Separator ">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chor="b"/>
          <a:lstStyle>
            <a:lvl1pPr>
              <a:defRPr>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914400" y="3604140"/>
            <a:ext cx="8534400" cy="1752600"/>
          </a:xfrm>
        </p:spPr>
        <p:txBody>
          <a:bodyPr/>
          <a:lstStyle>
            <a:lvl1pPr marL="0" indent="0" algn="l">
              <a:buNone/>
              <a:defRPr>
                <a:solidFill>
                  <a:schemeClr val="accent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4171116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Chart with subheading">
    <p:spTree>
      <p:nvGrpSpPr>
        <p:cNvPr id="1" name=""/>
        <p:cNvGrpSpPr/>
        <p:nvPr/>
      </p:nvGrpSpPr>
      <p:grpSpPr>
        <a:xfrm>
          <a:off x="0" y="0"/>
          <a:ext cx="0" cy="0"/>
          <a:chOff x="0" y="0"/>
          <a:chExt cx="0" cy="0"/>
        </a:xfrm>
      </p:grpSpPr>
      <p:sp>
        <p:nvSpPr>
          <p:cNvPr id="4" name="Chart Placeholder 3"/>
          <p:cNvSpPr>
            <a:spLocks noGrp="1"/>
          </p:cNvSpPr>
          <p:nvPr>
            <p:ph type="chart" sz="quarter" idx="16"/>
          </p:nvPr>
        </p:nvSpPr>
        <p:spPr>
          <a:xfrm>
            <a:off x="609597" y="2059696"/>
            <a:ext cx="10972800" cy="3132000"/>
          </a:xfrm>
        </p:spPr>
        <p:txBody>
          <a:bodyPr>
            <a:noAutofit/>
          </a:bodyPr>
          <a:lstStyle/>
          <a:p>
            <a:r>
              <a:rPr lang="en-US"/>
              <a:t>Click icon to add chart</a:t>
            </a:r>
            <a:endParaRPr lang="en-GB"/>
          </a:p>
        </p:txBody>
      </p:sp>
      <p:sp>
        <p:nvSpPr>
          <p:cNvPr id="12" name="Text Placeholder 11"/>
          <p:cNvSpPr>
            <a:spLocks noGrp="1"/>
          </p:cNvSpPr>
          <p:nvPr>
            <p:ph type="body" sz="quarter" idx="17" hasCustomPrompt="1"/>
          </p:nvPr>
        </p:nvSpPr>
        <p:spPr>
          <a:xfrm>
            <a:off x="609600" y="1600200"/>
            <a:ext cx="10972800" cy="432000"/>
          </a:xfrm>
        </p:spPr>
        <p:txBody>
          <a:bodyPr>
            <a:noAutofit/>
          </a:bodyPr>
          <a:lstStyle>
            <a:lvl1pPr marL="0" indent="0">
              <a:buNone/>
              <a:defRPr sz="2667" b="1">
                <a:solidFill>
                  <a:schemeClr val="accent1"/>
                </a:solidFill>
              </a:defRPr>
            </a:lvl1pPr>
          </a:lstStyle>
          <a:p>
            <a:pPr lvl="0"/>
            <a:r>
              <a:rPr lang="en-US" dirty="0"/>
              <a:t>Insert subtitle here</a:t>
            </a:r>
          </a:p>
        </p:txBody>
      </p:sp>
      <p:sp>
        <p:nvSpPr>
          <p:cNvPr id="8" name="Slide Number Placeholder 2">
            <a:extLst>
              <a:ext uri="{FF2B5EF4-FFF2-40B4-BE49-F238E27FC236}">
                <a16:creationId xmlns:a16="http://schemas.microsoft.com/office/drawing/2014/main" id="{483404D1-9243-224A-A72D-12DD6A96A18F}"/>
              </a:ext>
            </a:extLst>
          </p:cNvPr>
          <p:cNvSpPr>
            <a:spLocks noGrp="1"/>
          </p:cNvSpPr>
          <p:nvPr>
            <p:ph type="sldNum" sz="quarter" idx="10"/>
          </p:nvPr>
        </p:nvSpPr>
        <p:spPr>
          <a:xfrm>
            <a:off x="9347200" y="6492876"/>
            <a:ext cx="2844800" cy="365125"/>
          </a:xfrm>
          <a:prstGeom prst="rect">
            <a:avLst/>
          </a:prstGeom>
        </p:spPr>
        <p:txBody>
          <a:bodyPr/>
          <a:lstStyle>
            <a:lvl1pPr>
              <a:defRPr>
                <a:solidFill>
                  <a:schemeClr val="accent4"/>
                </a:solidFill>
              </a:defRPr>
            </a:lvl1pPr>
          </a:lstStyle>
          <a:p>
            <a:r>
              <a:rPr lang="en-GB" dirty="0"/>
              <a:t> </a:t>
            </a:r>
          </a:p>
        </p:txBody>
      </p:sp>
      <p:sp>
        <p:nvSpPr>
          <p:cNvPr id="10" name="Text Placeholder 8">
            <a:extLst>
              <a:ext uri="{FF2B5EF4-FFF2-40B4-BE49-F238E27FC236}">
                <a16:creationId xmlns:a16="http://schemas.microsoft.com/office/drawing/2014/main" id="{64E07DD2-DB1B-BE40-AE1D-D033BA3D0C3C}"/>
              </a:ext>
            </a:extLst>
          </p:cNvPr>
          <p:cNvSpPr>
            <a:spLocks noGrp="1"/>
          </p:cNvSpPr>
          <p:nvPr>
            <p:ph type="body" sz="quarter" idx="13"/>
          </p:nvPr>
        </p:nvSpPr>
        <p:spPr>
          <a:xfrm>
            <a:off x="288000" y="5810400"/>
            <a:ext cx="7920000" cy="360000"/>
          </a:xfrm>
        </p:spPr>
        <p:txBody>
          <a:bodyPr anchor="b"/>
          <a:lstStyle>
            <a:lvl1pPr marL="0" indent="0">
              <a:spcBef>
                <a:spcPts val="533"/>
              </a:spcBef>
              <a:buNone/>
              <a:defRPr sz="1000">
                <a:solidFill>
                  <a:schemeClr val="tx1"/>
                </a:solidFill>
              </a:defRPr>
            </a:lvl1pPr>
          </a:lstStyle>
          <a:p>
            <a:pPr lvl="0"/>
            <a:r>
              <a:rPr lang="en-US" dirty="0"/>
              <a:t>Click to edit Master text styles</a:t>
            </a:r>
          </a:p>
        </p:txBody>
      </p:sp>
      <p:sp>
        <p:nvSpPr>
          <p:cNvPr id="13" name="Text Placeholder 9">
            <a:extLst>
              <a:ext uri="{FF2B5EF4-FFF2-40B4-BE49-F238E27FC236}">
                <a16:creationId xmlns:a16="http://schemas.microsoft.com/office/drawing/2014/main" id="{4DF2538E-E645-424E-9902-37069BAD0D9E}"/>
              </a:ext>
            </a:extLst>
          </p:cNvPr>
          <p:cNvSpPr>
            <a:spLocks noGrp="1"/>
          </p:cNvSpPr>
          <p:nvPr>
            <p:ph type="body" sz="quarter" idx="14" hasCustomPrompt="1"/>
          </p:nvPr>
        </p:nvSpPr>
        <p:spPr>
          <a:xfrm>
            <a:off x="0" y="6340208"/>
            <a:ext cx="7920000" cy="376893"/>
          </a:xfrm>
          <a:noFill/>
        </p:spPr>
        <p:txBody>
          <a:bodyPr anchor="b">
            <a:noAutofit/>
          </a:bodyPr>
          <a:lstStyle>
            <a:lvl1pPr marL="0" indent="0">
              <a:spcBef>
                <a:spcPts val="0"/>
              </a:spcBef>
              <a:buNone/>
              <a:defRPr sz="1000">
                <a:solidFill>
                  <a:schemeClr val="tx1"/>
                </a:solidFill>
              </a:defRPr>
            </a:lvl1pPr>
          </a:lstStyle>
          <a:p>
            <a:pPr lvl="0"/>
            <a:r>
              <a:rPr lang="en-GB" noProof="0" dirty="0"/>
              <a:t>Insert reference details here</a:t>
            </a:r>
          </a:p>
        </p:txBody>
      </p:sp>
      <p:sp>
        <p:nvSpPr>
          <p:cNvPr id="3" name="Title 2">
            <a:extLst>
              <a:ext uri="{FF2B5EF4-FFF2-40B4-BE49-F238E27FC236}">
                <a16:creationId xmlns:a16="http://schemas.microsoft.com/office/drawing/2014/main" id="{4C8FC639-381A-4DC4-9563-23C5423502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852838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Bullet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sz="3733">
                <a:solidFill>
                  <a:schemeClr val="tx2"/>
                </a:solidFill>
              </a:defRPr>
            </a:lvl1pPr>
          </a:lstStyle>
          <a:p>
            <a:r>
              <a:rPr lang="en-US" dirty="0"/>
              <a:t>Insert slide title here</a:t>
            </a:r>
            <a:endParaRPr lang="en-GB" dirty="0"/>
          </a:p>
        </p:txBody>
      </p:sp>
      <p:sp>
        <p:nvSpPr>
          <p:cNvPr id="3" name="Content Placeholder 2"/>
          <p:cNvSpPr>
            <a:spLocks noGrp="1"/>
          </p:cNvSpPr>
          <p:nvPr>
            <p:ph idx="1" hasCustomPrompt="1"/>
          </p:nvPr>
        </p:nvSpPr>
        <p:spPr>
          <a:xfrm>
            <a:off x="609600" y="1600200"/>
            <a:ext cx="10972800" cy="3600000"/>
          </a:xfrm>
        </p:spPr>
        <p:txBody>
          <a:bodyPr>
            <a:noAutofit/>
          </a:bodyPr>
          <a:lstStyle>
            <a:lvl1pPr>
              <a:defRPr sz="2667"/>
            </a:lvl1pPr>
            <a:lvl2pPr>
              <a:defRPr sz="2400"/>
            </a:lvl2pPr>
            <a:lvl3pPr>
              <a:defRPr sz="2133"/>
            </a:lvl3pPr>
            <a:lvl4pPr>
              <a:defRPr sz="1867"/>
            </a:lvl4pPr>
          </a:lstStyle>
          <a:p>
            <a:pPr lvl="0"/>
            <a:r>
              <a:rPr lang="en-US" dirty="0"/>
              <a:t>Insert bulleted list text here</a:t>
            </a:r>
          </a:p>
          <a:p>
            <a:pPr lvl="1"/>
            <a:r>
              <a:rPr lang="en-US" dirty="0"/>
              <a:t>Second level</a:t>
            </a:r>
          </a:p>
          <a:p>
            <a:pPr lvl="2"/>
            <a:r>
              <a:rPr lang="en-US" dirty="0"/>
              <a:t>Third level</a:t>
            </a:r>
          </a:p>
          <a:p>
            <a:pPr lvl="3"/>
            <a:r>
              <a:rPr lang="en-US" dirty="0"/>
              <a:t>Fourth level</a:t>
            </a:r>
          </a:p>
        </p:txBody>
      </p:sp>
      <p:sp>
        <p:nvSpPr>
          <p:cNvPr id="7" name="Slide Number Placeholder 2">
            <a:extLst>
              <a:ext uri="{FF2B5EF4-FFF2-40B4-BE49-F238E27FC236}">
                <a16:creationId xmlns:a16="http://schemas.microsoft.com/office/drawing/2014/main" id="{1FB19863-FF71-3846-B7FD-593F3FF1DC4A}"/>
              </a:ext>
            </a:extLst>
          </p:cNvPr>
          <p:cNvSpPr>
            <a:spLocks noGrp="1"/>
          </p:cNvSpPr>
          <p:nvPr>
            <p:ph type="sldNum" sz="quarter" idx="10"/>
          </p:nvPr>
        </p:nvSpPr>
        <p:spPr>
          <a:xfrm>
            <a:off x="9347200" y="6492876"/>
            <a:ext cx="2844800" cy="365125"/>
          </a:xfrm>
          <a:prstGeom prst="rect">
            <a:avLst/>
          </a:prstGeom>
        </p:spPr>
        <p:txBody>
          <a:bodyPr/>
          <a:lstStyle>
            <a:lvl1pPr>
              <a:defRPr/>
            </a:lvl1pPr>
          </a:lstStyle>
          <a:p>
            <a:r>
              <a:rPr lang="en-GB" dirty="0"/>
              <a:t> </a:t>
            </a:r>
          </a:p>
        </p:txBody>
      </p:sp>
      <p:sp>
        <p:nvSpPr>
          <p:cNvPr id="8" name="Text Placeholder 8">
            <a:extLst>
              <a:ext uri="{FF2B5EF4-FFF2-40B4-BE49-F238E27FC236}">
                <a16:creationId xmlns:a16="http://schemas.microsoft.com/office/drawing/2014/main" id="{EF8FA57C-C329-AE4E-9EF1-0AA1C520A64C}"/>
              </a:ext>
            </a:extLst>
          </p:cNvPr>
          <p:cNvSpPr>
            <a:spLocks noGrp="1"/>
          </p:cNvSpPr>
          <p:nvPr>
            <p:ph type="body" sz="quarter" idx="13"/>
          </p:nvPr>
        </p:nvSpPr>
        <p:spPr>
          <a:xfrm>
            <a:off x="288000" y="5810400"/>
            <a:ext cx="7920000" cy="360000"/>
          </a:xfrm>
        </p:spPr>
        <p:txBody>
          <a:bodyPr anchor="b"/>
          <a:lstStyle>
            <a:lvl1pPr marL="0" indent="0">
              <a:spcBef>
                <a:spcPts val="533"/>
              </a:spcBef>
              <a:buNone/>
              <a:defRPr sz="1000">
                <a:solidFill>
                  <a:schemeClr val="tx1"/>
                </a:solidFill>
              </a:defRPr>
            </a:lvl1pPr>
          </a:lstStyle>
          <a:p>
            <a:pPr lvl="0"/>
            <a:r>
              <a:rPr lang="en-US" dirty="0"/>
              <a:t>Click to edit Master text styles</a:t>
            </a:r>
          </a:p>
        </p:txBody>
      </p:sp>
      <p:sp>
        <p:nvSpPr>
          <p:cNvPr id="10" name="Text Placeholder 9">
            <a:extLst>
              <a:ext uri="{FF2B5EF4-FFF2-40B4-BE49-F238E27FC236}">
                <a16:creationId xmlns:a16="http://schemas.microsoft.com/office/drawing/2014/main" id="{79B9666F-1AA0-DE42-8824-E3F49014B84A}"/>
              </a:ext>
            </a:extLst>
          </p:cNvPr>
          <p:cNvSpPr>
            <a:spLocks noGrp="1"/>
          </p:cNvSpPr>
          <p:nvPr>
            <p:ph type="body" sz="quarter" idx="14" hasCustomPrompt="1"/>
          </p:nvPr>
        </p:nvSpPr>
        <p:spPr>
          <a:xfrm>
            <a:off x="0" y="6340208"/>
            <a:ext cx="7920000" cy="376893"/>
          </a:xfrm>
          <a:noFill/>
        </p:spPr>
        <p:txBody>
          <a:bodyPr anchor="b">
            <a:noAutofit/>
          </a:bodyPr>
          <a:lstStyle>
            <a:lvl1pPr marL="0" indent="0">
              <a:spcBef>
                <a:spcPts val="0"/>
              </a:spcBef>
              <a:buNone/>
              <a:defRPr sz="1000">
                <a:solidFill>
                  <a:schemeClr val="tx1"/>
                </a:solidFill>
              </a:defRPr>
            </a:lvl1pPr>
          </a:lstStyle>
          <a:p>
            <a:pPr lvl="0"/>
            <a:r>
              <a:rPr lang="en-GB" noProof="0" dirty="0"/>
              <a:t>Insert reference details here</a:t>
            </a:r>
          </a:p>
        </p:txBody>
      </p:sp>
    </p:spTree>
    <p:extLst>
      <p:ext uri="{BB962C8B-B14F-4D97-AF65-F5344CB8AC3E}">
        <p14:creationId xmlns:p14="http://schemas.microsoft.com/office/powerpoint/2010/main" val="27536921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40B9CA-C2E7-401F-9852-B1EC310ADCDE}"/>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09629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2_SubTitle Slide">
    <p:spTree>
      <p:nvGrpSpPr>
        <p:cNvPr id="1" name=""/>
        <p:cNvGrpSpPr/>
        <p:nvPr/>
      </p:nvGrpSpPr>
      <p:grpSpPr>
        <a:xfrm>
          <a:off x="0" y="0"/>
          <a:ext cx="0" cy="0"/>
          <a:chOff x="0" y="0"/>
          <a:chExt cx="0" cy="0"/>
        </a:xfrm>
      </p:grpSpPr>
      <p:pic>
        <p:nvPicPr>
          <p:cNvPr id="9" name="Picture 8" descr="MDD-901-12 Invite v3.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7692" b="72276"/>
          <a:stretch/>
        </p:blipFill>
        <p:spPr>
          <a:xfrm>
            <a:off x="0" y="1379539"/>
            <a:ext cx="12192000" cy="2738437"/>
          </a:xfrm>
          <a:prstGeom prst="rect">
            <a:avLst/>
          </a:prstGeom>
        </p:spPr>
      </p:pic>
      <p:sp>
        <p:nvSpPr>
          <p:cNvPr id="2" name="Title 1"/>
          <p:cNvSpPr>
            <a:spLocks noGrp="1"/>
          </p:cNvSpPr>
          <p:nvPr>
            <p:ph type="ctrTitle"/>
          </p:nvPr>
        </p:nvSpPr>
        <p:spPr>
          <a:xfrm>
            <a:off x="0" y="1402081"/>
            <a:ext cx="12192000" cy="2715895"/>
          </a:xfrm>
          <a:ln>
            <a:noFill/>
          </a:ln>
        </p:spPr>
        <p:txBody>
          <a:bodyPr tIns="0" bIns="73152"/>
          <a:lstStyle>
            <a:lvl1pPr>
              <a:defRPr>
                <a:solidFill>
                  <a:schemeClr val="tx1"/>
                </a:solidFill>
              </a:defRPr>
            </a:lvl1pPr>
          </a:lstStyle>
          <a:p>
            <a:r>
              <a:rPr lang="en-US"/>
              <a:t>Click to edit Master title style</a:t>
            </a:r>
            <a:endParaRPr lang="en-US" dirty="0"/>
          </a:p>
        </p:txBody>
      </p:sp>
      <p:sp>
        <p:nvSpPr>
          <p:cNvPr id="8" name="Rectangle 7"/>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 name="Subtitle 2"/>
          <p:cNvSpPr>
            <a:spLocks noGrp="1"/>
          </p:cNvSpPr>
          <p:nvPr>
            <p:ph type="subTitle" idx="1"/>
          </p:nvPr>
        </p:nvSpPr>
        <p:spPr>
          <a:xfrm>
            <a:off x="1828800" y="4546600"/>
            <a:ext cx="8534400" cy="797560"/>
          </a:xfrm>
        </p:spPr>
        <p:txBody>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bwMode="auto">
          <a:xfrm>
            <a:off x="0" y="426158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58085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Faculty">
    <p:spTree>
      <p:nvGrpSpPr>
        <p:cNvPr id="1" name=""/>
        <p:cNvGrpSpPr/>
        <p:nvPr/>
      </p:nvGrpSpPr>
      <p:grpSpPr>
        <a:xfrm>
          <a:off x="0" y="0"/>
          <a:ext cx="0" cy="0"/>
          <a:chOff x="0" y="0"/>
          <a:chExt cx="0" cy="0"/>
        </a:xfrm>
      </p:grpSpPr>
      <p:sp>
        <p:nvSpPr>
          <p:cNvPr id="2"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5" name="Text Placeholder 4"/>
          <p:cNvSpPr>
            <a:spLocks noGrp="1"/>
          </p:cNvSpPr>
          <p:nvPr>
            <p:ph type="body" sz="quarter" idx="10"/>
          </p:nvPr>
        </p:nvSpPr>
        <p:spPr>
          <a:xfrm>
            <a:off x="912285" y="1543174"/>
            <a:ext cx="10367433" cy="4367212"/>
          </a:xfrm>
        </p:spPr>
        <p:txBody>
          <a:bodyPr/>
          <a:lstStyle>
            <a:lvl1pPr marL="0" indent="0" algn="ctr">
              <a:spcBef>
                <a:spcPts val="1728"/>
              </a:spcBef>
              <a:buFontTx/>
              <a:buNone/>
              <a:defRPr sz="2000"/>
            </a:lvl1pPr>
            <a:lvl2pPr marL="395288" indent="0" algn="ctr">
              <a:buFontTx/>
              <a:buNone/>
              <a:defRPr/>
            </a:lvl2pPr>
            <a:lvl3pPr marL="801688" indent="0" algn="ctr">
              <a:buFontTx/>
              <a:buNone/>
              <a:defRPr/>
            </a:lvl3pPr>
            <a:lvl4pPr marL="1196975" indent="0" algn="ctr">
              <a:buFontTx/>
              <a:buNone/>
              <a:defRPr/>
            </a:lvl4pPr>
            <a:lvl5pPr marL="1601787" indent="0" algn="ctr">
              <a:buFontTx/>
              <a:buNone/>
              <a:defRPr/>
            </a:lvl5pPr>
          </a:lstStyle>
          <a:p>
            <a:pPr lvl="0"/>
            <a:r>
              <a:rPr lang="en-US"/>
              <a:t>Click to edit Master text styles</a:t>
            </a:r>
          </a:p>
        </p:txBody>
      </p:sp>
      <p:sp>
        <p:nvSpPr>
          <p:cNvPr id="3" name="Rectangle 2"/>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87110375"/>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5" name="Rectangle 4"/>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0" y="-82296"/>
            <a:ext cx="12192000" cy="124358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669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D59758C9-3361-DC40-9A0D-0874CB99033D}" type="slidenum">
              <a:rPr lang="en-US" smtClean="0"/>
              <a:pPr/>
              <a:t>‹#›</a:t>
            </a:fld>
            <a:endParaRPr lang="en-US" dirty="0"/>
          </a:p>
        </p:txBody>
      </p:sp>
      <p:sp>
        <p:nvSpPr>
          <p:cNvPr id="6" name="Text Placeholder 6"/>
          <p:cNvSpPr>
            <a:spLocks noGrp="1"/>
          </p:cNvSpPr>
          <p:nvPr>
            <p:ph type="body" sz="quarter" idx="13" hasCustomPrompt="1"/>
          </p:nvPr>
        </p:nvSpPr>
        <p:spPr>
          <a:xfrm>
            <a:off x="609601" y="6199316"/>
            <a:ext cx="8716433" cy="274637"/>
          </a:xfrm>
        </p:spPr>
        <p:txBody>
          <a:bodyPr anchor="b">
            <a:noAutofit/>
          </a:bodyPr>
          <a:lstStyle>
            <a:lvl1pPr marL="0" indent="0">
              <a:buNone/>
              <a:defRPr sz="1000" baseline="0">
                <a:solidFill>
                  <a:schemeClr val="tx1"/>
                </a:solidFill>
              </a:defRPr>
            </a:lvl1pPr>
            <a:lvl2pPr marL="457200" indent="0">
              <a:buNone/>
              <a:defRPr sz="1000">
                <a:solidFill>
                  <a:schemeClr val="tx1">
                    <a:lumMod val="50000"/>
                    <a:lumOff val="50000"/>
                  </a:schemeClr>
                </a:solidFill>
              </a:defRPr>
            </a:lvl2pPr>
            <a:lvl3pPr marL="914400" indent="0">
              <a:buNone/>
              <a:defRPr sz="1000">
                <a:solidFill>
                  <a:schemeClr val="tx1">
                    <a:lumMod val="50000"/>
                    <a:lumOff val="50000"/>
                  </a:schemeClr>
                </a:solidFill>
              </a:defRPr>
            </a:lvl3pPr>
            <a:lvl4pPr marL="1371600" indent="0">
              <a:buNone/>
              <a:defRPr sz="1000">
                <a:solidFill>
                  <a:schemeClr val="tx1">
                    <a:lumMod val="50000"/>
                    <a:lumOff val="50000"/>
                  </a:schemeClr>
                </a:solidFill>
              </a:defRPr>
            </a:lvl4pPr>
            <a:lvl5pPr marL="1828800" indent="0">
              <a:buNone/>
              <a:defRPr sz="1000">
                <a:solidFill>
                  <a:schemeClr val="tx1">
                    <a:lumMod val="50000"/>
                    <a:lumOff val="50000"/>
                  </a:schemeClr>
                </a:solidFill>
              </a:defRPr>
            </a:lvl5pPr>
          </a:lstStyle>
          <a:p>
            <a:pPr lvl="0"/>
            <a:r>
              <a:rPr lang="en-US" dirty="0"/>
              <a:t>Click to add references</a:t>
            </a:r>
          </a:p>
        </p:txBody>
      </p:sp>
    </p:spTree>
    <p:extLst>
      <p:ext uri="{BB962C8B-B14F-4D97-AF65-F5344CB8AC3E}">
        <p14:creationId xmlns:p14="http://schemas.microsoft.com/office/powerpoint/2010/main" val="658105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1367320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29941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Color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81280"/>
            <a:ext cx="12192000" cy="1239520"/>
          </a:xfrm>
        </p:spPr>
        <p:txBody>
          <a:bodyPr tIns="0" bIns="0"/>
          <a:lstStyle>
            <a:lvl1pPr>
              <a:lnSpc>
                <a:spcPct val="85000"/>
              </a:lnSpc>
              <a:defRPr/>
            </a:lvl1pPr>
          </a:lstStyle>
          <a:p>
            <a:r>
              <a:rPr lang="en-US" dirty="0"/>
              <a:t>Colors in this presentation</a:t>
            </a:r>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2" name="Rectangle 1"/>
          <p:cNvSpPr/>
          <p:nvPr userDrawn="1"/>
        </p:nvSpPr>
        <p:spPr bwMode="auto">
          <a:xfrm>
            <a:off x="921173" y="1600200"/>
            <a:ext cx="690880" cy="182880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5" name="Rectangle 4"/>
          <p:cNvSpPr/>
          <p:nvPr userDrawn="1"/>
        </p:nvSpPr>
        <p:spPr bwMode="auto">
          <a:xfrm>
            <a:off x="2678547" y="1600200"/>
            <a:ext cx="690880" cy="1828800"/>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6" name="Rectangle 5"/>
          <p:cNvSpPr/>
          <p:nvPr userDrawn="1"/>
        </p:nvSpPr>
        <p:spPr bwMode="auto">
          <a:xfrm>
            <a:off x="3557233" y="1600200"/>
            <a:ext cx="690880" cy="1828800"/>
          </a:xfrm>
          <a:prstGeom prst="rect">
            <a:avLst/>
          </a:prstGeom>
          <a:solidFill>
            <a:schemeClr val="tx2"/>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7" name="Rectangle 6"/>
          <p:cNvSpPr/>
          <p:nvPr userDrawn="1"/>
        </p:nvSpPr>
        <p:spPr bwMode="auto">
          <a:xfrm>
            <a:off x="4435920" y="1600200"/>
            <a:ext cx="690880" cy="1828800"/>
          </a:xfrm>
          <a:prstGeom prst="rect">
            <a:avLst/>
          </a:prstGeom>
          <a:solidFill>
            <a:schemeClr val="accent1"/>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8" name="Rectangle 7"/>
          <p:cNvSpPr/>
          <p:nvPr userDrawn="1"/>
        </p:nvSpPr>
        <p:spPr bwMode="auto">
          <a:xfrm>
            <a:off x="5314607" y="1600200"/>
            <a:ext cx="690880" cy="1828800"/>
          </a:xfrm>
          <a:prstGeom prst="rect">
            <a:avLst/>
          </a:prstGeom>
          <a:solidFill>
            <a:schemeClr val="accent2"/>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9" name="Rectangle 8"/>
          <p:cNvSpPr/>
          <p:nvPr userDrawn="1"/>
        </p:nvSpPr>
        <p:spPr bwMode="auto">
          <a:xfrm>
            <a:off x="6193293" y="1600200"/>
            <a:ext cx="690880" cy="1828800"/>
          </a:xfrm>
          <a:prstGeom prst="rect">
            <a:avLst/>
          </a:prstGeom>
          <a:solidFill>
            <a:schemeClr val="accent3"/>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Rectangle 9"/>
          <p:cNvSpPr/>
          <p:nvPr userDrawn="1"/>
        </p:nvSpPr>
        <p:spPr bwMode="auto">
          <a:xfrm>
            <a:off x="7950667" y="1600200"/>
            <a:ext cx="690880" cy="1828800"/>
          </a:xfrm>
          <a:prstGeom prst="rect">
            <a:avLst/>
          </a:prstGeom>
          <a:solidFill>
            <a:schemeClr val="accent5"/>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1" name="Rectangle 10"/>
          <p:cNvSpPr/>
          <p:nvPr userDrawn="1"/>
        </p:nvSpPr>
        <p:spPr bwMode="auto">
          <a:xfrm>
            <a:off x="8829353" y="1600200"/>
            <a:ext cx="690880" cy="1828800"/>
          </a:xfrm>
          <a:prstGeom prst="rect">
            <a:avLst/>
          </a:prstGeom>
          <a:solidFill>
            <a:schemeClr val="accent6"/>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2" name="Rectangle 11"/>
          <p:cNvSpPr/>
          <p:nvPr userDrawn="1"/>
        </p:nvSpPr>
        <p:spPr bwMode="auto">
          <a:xfrm>
            <a:off x="9708040" y="1600200"/>
            <a:ext cx="690880" cy="1828800"/>
          </a:xfrm>
          <a:prstGeom prst="rect">
            <a:avLst/>
          </a:prstGeom>
          <a:solidFill>
            <a:srgbClr val="899CB1"/>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3" name="Rectangle 12"/>
          <p:cNvSpPr/>
          <p:nvPr userDrawn="1"/>
        </p:nvSpPr>
        <p:spPr bwMode="auto">
          <a:xfrm>
            <a:off x="10586720" y="1600200"/>
            <a:ext cx="690880" cy="1828800"/>
          </a:xfrm>
          <a:prstGeom prst="rect">
            <a:avLst/>
          </a:prstGeom>
          <a:solidFill>
            <a:srgbClr val="97B8D8"/>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4" name="Rectangle 13"/>
          <p:cNvSpPr/>
          <p:nvPr userDrawn="1"/>
        </p:nvSpPr>
        <p:spPr bwMode="auto">
          <a:xfrm>
            <a:off x="7071980" y="1600200"/>
            <a:ext cx="690880" cy="1828800"/>
          </a:xfrm>
          <a:prstGeom prst="rect">
            <a:avLst/>
          </a:prstGeom>
          <a:solidFill>
            <a:schemeClr val="accent4"/>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5" name="Rectangle 14"/>
          <p:cNvSpPr/>
          <p:nvPr userDrawn="1"/>
        </p:nvSpPr>
        <p:spPr bwMode="auto">
          <a:xfrm>
            <a:off x="1799860" y="1600200"/>
            <a:ext cx="690880" cy="1828800"/>
          </a:xfrm>
          <a:prstGeom prst="rect">
            <a:avLst/>
          </a:prstGeom>
          <a:solidFill>
            <a:schemeClr val="tx1"/>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6705190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USPC11 Title Only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8"/>
          <p:cNvSpPr>
            <a:spLocks noGrp="1"/>
          </p:cNvSpPr>
          <p:nvPr>
            <p:ph type="body" sz="quarter" idx="10" hasCustomPrompt="1"/>
          </p:nvPr>
        </p:nvSpPr>
        <p:spPr>
          <a:xfrm>
            <a:off x="609600" y="6019800"/>
            <a:ext cx="10972800" cy="381000"/>
          </a:xfrm>
        </p:spPr>
        <p:txBody>
          <a:bodyPr/>
          <a:lstStyle>
            <a:lvl1pPr marL="0" indent="0" algn="l">
              <a:spcBef>
                <a:spcPts val="0"/>
              </a:spcBef>
              <a:buFont typeface="+mj-lt"/>
              <a:buNone/>
              <a:defRPr sz="1400"/>
            </a:lvl1pPr>
          </a:lstStyle>
          <a:p>
            <a:pPr lvl="0"/>
            <a:r>
              <a:rPr lang="en-US" dirty="0"/>
              <a:t>Enter references here in Arial 14pt</a:t>
            </a:r>
          </a:p>
        </p:txBody>
      </p:sp>
    </p:spTree>
    <p:extLst>
      <p:ext uri="{BB962C8B-B14F-4D97-AF65-F5344CB8AC3E}">
        <p14:creationId xmlns:p14="http://schemas.microsoft.com/office/powerpoint/2010/main" val="32696098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357192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USPC11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609600" y="6019800"/>
            <a:ext cx="10972800" cy="381000"/>
          </a:xfrm>
        </p:spPr>
        <p:txBody>
          <a:bodyPr/>
          <a:lstStyle>
            <a:lvl1pPr marL="0" indent="0" algn="l">
              <a:spcBef>
                <a:spcPts val="0"/>
              </a:spcBef>
              <a:buFont typeface="+mj-lt"/>
              <a:buNone/>
              <a:defRPr sz="1400"/>
            </a:lvl1pPr>
          </a:lstStyle>
          <a:p>
            <a:pPr lvl="0"/>
            <a:r>
              <a:rPr lang="en-US" dirty="0"/>
              <a:t>Enter references here in Arial 14pt</a:t>
            </a:r>
          </a:p>
        </p:txBody>
      </p:sp>
    </p:spTree>
    <p:extLst>
      <p:ext uri="{BB962C8B-B14F-4D97-AF65-F5344CB8AC3E}">
        <p14:creationId xmlns:p14="http://schemas.microsoft.com/office/powerpoint/2010/main" val="423922067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168" y="198637"/>
            <a:ext cx="11358033" cy="1130291"/>
          </a:xfrm>
        </p:spPr>
        <p:txBody>
          <a:bodyPr>
            <a:normAutofit/>
          </a:bodyPr>
          <a:lstStyle>
            <a:lvl1pPr>
              <a:lnSpc>
                <a:spcPct val="90000"/>
              </a:lnSpc>
              <a:defRPr sz="3200" baseline="0">
                <a:latin typeface="+mj-lt"/>
              </a:defRPr>
            </a:lvl1pPr>
          </a:lstStyle>
          <a:p>
            <a:r>
              <a:rPr lang="en-US" dirty="0"/>
              <a:t>Titles Are 32-pt Title Case, Not Bold</a:t>
            </a:r>
            <a:br>
              <a:rPr lang="en-US" dirty="0"/>
            </a:br>
            <a:r>
              <a:rPr lang="en-US" dirty="0"/>
              <a:t>There Is Room for 2 Lines of Title Text</a:t>
            </a:r>
          </a:p>
        </p:txBody>
      </p:sp>
      <p:sp>
        <p:nvSpPr>
          <p:cNvPr id="3" name="Content Placeholder 2"/>
          <p:cNvSpPr>
            <a:spLocks noGrp="1"/>
          </p:cNvSpPr>
          <p:nvPr>
            <p:ph idx="1" hasCustomPrompt="1"/>
          </p:nvPr>
        </p:nvSpPr>
        <p:spPr>
          <a:xfrm>
            <a:off x="414868" y="1515744"/>
            <a:ext cx="11358033" cy="4580256"/>
          </a:xfrm>
        </p:spPr>
        <p:txBody>
          <a:bodyPr/>
          <a:lstStyle>
            <a:lvl1pPr marL="342900" indent="-342900">
              <a:buFont typeface="Arial" pitchFamily="34" charset="0"/>
              <a:buChar char="•"/>
              <a:defRPr sz="2400" baseline="0">
                <a:solidFill>
                  <a:srgbClr val="000000"/>
                </a:solidFill>
              </a:defRPr>
            </a:lvl1pPr>
            <a:lvl2pPr marL="342900" indent="-342900">
              <a:buFont typeface="Arial" pitchFamily="34" charset="0"/>
              <a:buChar char="•"/>
              <a:defRPr sz="2200" baseline="0">
                <a:solidFill>
                  <a:srgbClr val="000000"/>
                </a:solidFill>
              </a:defRPr>
            </a:lvl2pPr>
            <a:lvl3pPr marL="571500" indent="-238125">
              <a:buFont typeface="Arial" pitchFamily="34" charset="0"/>
              <a:buChar char="–"/>
              <a:defRPr sz="2200" baseline="0">
                <a:solidFill>
                  <a:srgbClr val="000000"/>
                </a:solidFill>
              </a:defRPr>
            </a:lvl3pPr>
          </a:lstStyle>
          <a:p>
            <a:pPr lvl="0"/>
            <a:r>
              <a:rPr lang="en-US" dirty="0"/>
              <a:t>First level 24-pt remove bullet if needed for subhead</a:t>
            </a:r>
          </a:p>
          <a:p>
            <a:pPr lvl="1"/>
            <a:r>
              <a:rPr lang="en-US" dirty="0"/>
              <a:t>Second level 22-pt remove bullet if needed for paragraph</a:t>
            </a:r>
          </a:p>
          <a:p>
            <a:pPr lvl="2"/>
            <a:r>
              <a:rPr lang="en-US" dirty="0"/>
              <a:t>Sub bullet</a:t>
            </a:r>
          </a:p>
        </p:txBody>
      </p:sp>
      <p:sp>
        <p:nvSpPr>
          <p:cNvPr id="8" name="Text Placeholder 5"/>
          <p:cNvSpPr>
            <a:spLocks noGrp="1"/>
          </p:cNvSpPr>
          <p:nvPr>
            <p:ph type="body" sz="quarter" idx="12" hasCustomPrompt="1"/>
          </p:nvPr>
        </p:nvSpPr>
        <p:spPr>
          <a:xfrm>
            <a:off x="414868" y="6248401"/>
            <a:ext cx="11358033"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17189749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420999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200026"/>
            <a:ext cx="11176000" cy="1128713"/>
          </a:xfrm>
        </p:spPr>
        <p:txBody>
          <a:bodyPr>
            <a:normAutofit/>
          </a:bodyPr>
          <a:lstStyle>
            <a:lvl1pPr marL="0" marR="0" indent="0" defTabSz="457200" rtl="0" eaLnBrk="1" fontAlgn="auto" latinLnBrk="0" hangingPunct="1">
              <a:lnSpc>
                <a:spcPct val="90000"/>
              </a:lnSpc>
              <a:spcBef>
                <a:spcPct val="0"/>
              </a:spcBef>
              <a:spcAft>
                <a:spcPts val="0"/>
              </a:spcAft>
              <a:tabLst/>
              <a:defRPr sz="3200">
                <a:latin typeface="+mj-lt"/>
              </a:defRPr>
            </a:lvl1pPr>
          </a:lstStyle>
          <a:p>
            <a:pPr marL="0" marR="0" lvl="0" indent="0" defTabSz="457200" rtl="0" eaLnBrk="1" fontAlgn="auto" latinLnBrk="0" hangingPunct="1">
              <a:lnSpc>
                <a:spcPct val="90000"/>
              </a:lnSpc>
              <a:spcBef>
                <a:spcPct val="0"/>
              </a:spcBef>
              <a:spcAft>
                <a:spcPts val="0"/>
              </a:spcAft>
              <a:tabLst/>
              <a:defRPr/>
            </a:pPr>
            <a: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t>Titles Are 32-pt Title Case, Not Bold</a:t>
            </a:r>
            <a:b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br>
            <a: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t>There Is Room for 2 Lines of Title Text</a:t>
            </a:r>
          </a:p>
        </p:txBody>
      </p:sp>
      <p:sp>
        <p:nvSpPr>
          <p:cNvPr id="3" name="Content Placeholder 2"/>
          <p:cNvSpPr>
            <a:spLocks noGrp="1"/>
          </p:cNvSpPr>
          <p:nvPr>
            <p:ph sz="half" idx="1"/>
          </p:nvPr>
        </p:nvSpPr>
        <p:spPr>
          <a:xfrm>
            <a:off x="508000" y="1524000"/>
            <a:ext cx="5588000" cy="4533900"/>
          </a:xfrm>
        </p:spPr>
        <p:txBody>
          <a:bodyPr/>
          <a:lstStyle>
            <a:lvl1pPr>
              <a:lnSpc>
                <a:spcPct val="85000"/>
              </a:lnSpc>
              <a:defRPr sz="2400"/>
            </a:lvl1pPr>
            <a:lvl2pPr>
              <a:lnSpc>
                <a:spcPct val="85000"/>
              </a:lnSpc>
              <a:defRPr sz="2200"/>
            </a:lvl2pPr>
            <a:lvl3pPr>
              <a:lnSpc>
                <a:spcPct val="85000"/>
              </a:lnSpc>
              <a:defRPr sz="2000"/>
            </a:lvl3pPr>
            <a:lvl4pPr>
              <a:lnSpc>
                <a:spcPct val="85000"/>
              </a:lnSpc>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096000" y="1524000"/>
            <a:ext cx="5588000" cy="4533900"/>
          </a:xfrm>
        </p:spPr>
        <p:txBody>
          <a:bodyPr rtlCol="0">
            <a:noAutofit/>
          </a:bodyPr>
          <a:lstStyle>
            <a:lvl1pPr>
              <a:defRPr lang="en-US" sz="2400" dirty="0" smtClean="0"/>
            </a:lvl1pPr>
            <a:lvl2pPr>
              <a:defRPr lang="en-US" sz="2200" dirty="0" smtClean="0"/>
            </a:lvl2pPr>
            <a:lvl3pPr>
              <a:defRPr lang="en-US" sz="2000" dirty="0" smtClean="0"/>
            </a:lvl3pPr>
            <a:lvl4pPr>
              <a:defRPr lang="en-US" sz="18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16288465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5" name="Text Placeholder 5"/>
          <p:cNvSpPr>
            <a:spLocks noGrp="1"/>
          </p:cNvSpPr>
          <p:nvPr>
            <p:ph type="body" sz="quarter" idx="12" hasCustomPrompt="1"/>
          </p:nvPr>
        </p:nvSpPr>
        <p:spPr>
          <a:xfrm>
            <a:off x="402167"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
        <p:nvSpPr>
          <p:cNvPr id="6" name="Title 1"/>
          <p:cNvSpPr>
            <a:spLocks noGrp="1"/>
          </p:cNvSpPr>
          <p:nvPr>
            <p:ph type="title" hasCustomPrompt="1"/>
          </p:nvPr>
        </p:nvSpPr>
        <p:spPr>
          <a:xfrm>
            <a:off x="402168" y="198637"/>
            <a:ext cx="11358033" cy="1130291"/>
          </a:xfrm>
        </p:spPr>
        <p:txBody>
          <a:bodyPr anchor="t">
            <a:noAutofit/>
          </a:bodyPr>
          <a:lstStyle>
            <a:lvl1pPr>
              <a:lnSpc>
                <a:spcPct val="90000"/>
              </a:lnSpc>
              <a:defRPr sz="3200" baseline="0">
                <a:latin typeface="+mj-lt"/>
              </a:defRPr>
            </a:lvl1pPr>
          </a:lstStyle>
          <a:p>
            <a:r>
              <a:rPr lang="en-US" dirty="0"/>
              <a:t>Titles Are 32-pt Title Case, Not Bold</a:t>
            </a:r>
            <a:br>
              <a:rPr lang="en-US" dirty="0"/>
            </a:br>
            <a:r>
              <a:rPr lang="en-US" dirty="0"/>
              <a:t>There Is Room for 2 Lines of Title Text</a:t>
            </a:r>
          </a:p>
        </p:txBody>
      </p:sp>
    </p:spTree>
    <p:extLst>
      <p:ext uri="{BB962C8B-B14F-4D97-AF65-F5344CB8AC3E}">
        <p14:creationId xmlns:p14="http://schemas.microsoft.com/office/powerpoint/2010/main" val="267412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1_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15798988"/>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80401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12800" y="266700"/>
            <a:ext cx="10566400" cy="914400"/>
          </a:xfrm>
        </p:spPr>
        <p:txBody>
          <a:bodyPr/>
          <a:lstStyle/>
          <a:p>
            <a:r>
              <a:rPr lang="en-US"/>
              <a:t>Click to edit Master title style</a:t>
            </a:r>
          </a:p>
        </p:txBody>
      </p:sp>
      <p:sp>
        <p:nvSpPr>
          <p:cNvPr id="3" name="Chart Placeholder 2"/>
          <p:cNvSpPr>
            <a:spLocks noGrp="1"/>
          </p:cNvSpPr>
          <p:nvPr>
            <p:ph type="chart" idx="1"/>
          </p:nvPr>
        </p:nvSpPr>
        <p:spPr>
          <a:xfrm>
            <a:off x="1399823" y="2095500"/>
            <a:ext cx="9648237" cy="2438400"/>
          </a:xfrm>
        </p:spPr>
        <p:txBody>
          <a:bodyPr/>
          <a:lstStyle/>
          <a:p>
            <a:endParaRPr lang="en-US"/>
          </a:p>
        </p:txBody>
      </p:sp>
    </p:spTree>
    <p:extLst>
      <p:ext uri="{BB962C8B-B14F-4D97-AF65-F5344CB8AC3E}">
        <p14:creationId xmlns:p14="http://schemas.microsoft.com/office/powerpoint/2010/main" val="32834490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USPC11 Title Only 2">
    <p:spTree>
      <p:nvGrpSpPr>
        <p:cNvPr id="1" name=""/>
        <p:cNvGrpSpPr/>
        <p:nvPr/>
      </p:nvGrpSpPr>
      <p:grpSpPr>
        <a:xfrm>
          <a:off x="0" y="0"/>
          <a:ext cx="0" cy="0"/>
          <a:chOff x="0" y="0"/>
          <a:chExt cx="0" cy="0"/>
        </a:xfrm>
      </p:grpSpPr>
      <p:sp>
        <p:nvSpPr>
          <p:cNvPr id="6" name="Text Placeholder 8"/>
          <p:cNvSpPr>
            <a:spLocks noGrp="1"/>
          </p:cNvSpPr>
          <p:nvPr>
            <p:ph type="body" sz="quarter" idx="10" hasCustomPrompt="1"/>
          </p:nvPr>
        </p:nvSpPr>
        <p:spPr>
          <a:xfrm>
            <a:off x="609600" y="6019800"/>
            <a:ext cx="10972800" cy="381000"/>
          </a:xfrm>
        </p:spPr>
        <p:txBody>
          <a:bodyPr/>
          <a:lstStyle>
            <a:lvl1pPr marL="0" indent="0" algn="l">
              <a:spcBef>
                <a:spcPts val="0"/>
              </a:spcBef>
              <a:buFont typeface="+mj-lt"/>
              <a:buNone/>
              <a:defRPr sz="1400"/>
            </a:lvl1pPr>
          </a:lstStyle>
          <a:p>
            <a:pPr lvl="0"/>
            <a:r>
              <a:rPr lang="en-US" dirty="0"/>
              <a:t>Enter references here in Arial 14pt</a:t>
            </a:r>
          </a:p>
        </p:txBody>
      </p:sp>
      <p:sp>
        <p:nvSpPr>
          <p:cNvPr id="7" name="Title 1"/>
          <p:cNvSpPr>
            <a:spLocks noGrp="1"/>
          </p:cNvSpPr>
          <p:nvPr>
            <p:ph type="title"/>
          </p:nvPr>
        </p:nvSpPr>
        <p:spPr>
          <a:xfrm>
            <a:off x="609600" y="334963"/>
            <a:ext cx="10972800" cy="1143000"/>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7929802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152400"/>
            <a:ext cx="11565467" cy="1143000"/>
          </a:xfrm>
        </p:spPr>
        <p:txBody>
          <a:bodyPr/>
          <a:lstStyle/>
          <a:p>
            <a:r>
              <a:rPr lang="en-US"/>
              <a:t>Click to edit Master title style</a:t>
            </a:r>
          </a:p>
        </p:txBody>
      </p:sp>
      <p:sp>
        <p:nvSpPr>
          <p:cNvPr id="3" name="Content Placeholder 2"/>
          <p:cNvSpPr>
            <a:spLocks noGrp="1"/>
          </p:cNvSpPr>
          <p:nvPr>
            <p:ph sz="quarter" idx="1"/>
          </p:nvPr>
        </p:nvSpPr>
        <p:spPr>
          <a:xfrm>
            <a:off x="304800" y="1495425"/>
            <a:ext cx="570653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14534" y="1495425"/>
            <a:ext cx="570653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3833814"/>
            <a:ext cx="570653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4534" y="3833814"/>
            <a:ext cx="570653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275167" y="6310313"/>
            <a:ext cx="11711517"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366749292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B38C7685-B745-474F-A285-967C8CC50D5D}" type="datetime1">
              <a:rPr lang="en-US"/>
              <a:pPr>
                <a:defRPr/>
              </a:pPr>
              <a:t>11/15/22</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FABD8DA-890B-F940-91F9-2541574F88EC}" type="slidenum">
              <a:rPr lang="en-US"/>
              <a:pPr>
                <a:defRPr/>
              </a:pPr>
              <a:t>‹#›</a:t>
            </a:fld>
            <a:endParaRPr lang="en-US"/>
          </a:p>
        </p:txBody>
      </p:sp>
    </p:spTree>
    <p:extLst>
      <p:ext uri="{BB962C8B-B14F-4D97-AF65-F5344CB8AC3E}">
        <p14:creationId xmlns:p14="http://schemas.microsoft.com/office/powerpoint/2010/main" val="30815935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6780"/>
            <a:ext cx="10972800" cy="934228"/>
          </a:xfrm>
          <a:prstGeom prst="rect">
            <a:avLst/>
          </a:prstGeom>
        </p:spPr>
        <p:txBody>
          <a:bodyPr>
            <a:noAutofit/>
          </a:bodyPr>
          <a:lstStyle>
            <a:lvl1pPr algn="l">
              <a:defRPr sz="3200" b="1" i="0">
                <a:solidFill>
                  <a:schemeClr val="accent1"/>
                </a:solidFill>
                <a:latin typeface="Calibri"/>
                <a:cs typeface="Calibri"/>
              </a:defRPr>
            </a:lvl1pPr>
          </a:lstStyle>
          <a:p>
            <a:r>
              <a:rPr lang="en-US" dirty="0"/>
              <a:t>Click to edit Master title style</a:t>
            </a:r>
          </a:p>
        </p:txBody>
      </p:sp>
      <p:sp>
        <p:nvSpPr>
          <p:cNvPr id="10" name="Content Placeholder 9"/>
          <p:cNvSpPr>
            <a:spLocks noGrp="1"/>
          </p:cNvSpPr>
          <p:nvPr>
            <p:ph sz="quarter" idx="13"/>
          </p:nvPr>
        </p:nvSpPr>
        <p:spPr>
          <a:xfrm>
            <a:off x="609601" y="1894130"/>
            <a:ext cx="10972800" cy="3973929"/>
          </a:xfrm>
          <a:prstGeom prst="rect">
            <a:avLst/>
          </a:prstGeom>
        </p:spPr>
        <p:txBody>
          <a:bodyPr vert="horz">
            <a:noAutofit/>
          </a:bodyPr>
          <a:lstStyle>
            <a:lvl1pPr marL="172637" indent="-172637">
              <a:buClr>
                <a:schemeClr val="accent1"/>
              </a:buClr>
              <a:buSzPct val="150000"/>
              <a:buFont typeface="Lucida Grande"/>
              <a:buChar char="•"/>
              <a:defRPr sz="1500" b="0" i="0">
                <a:latin typeface="Calibri"/>
                <a:cs typeface="Calibri"/>
              </a:defRPr>
            </a:lvl1pPr>
            <a:lvl2pPr marL="516718" indent="-173827">
              <a:buClr>
                <a:schemeClr val="accent1"/>
              </a:buClr>
              <a:defRPr sz="1400" b="0" i="0">
                <a:latin typeface="Calibri"/>
                <a:cs typeface="Calibri"/>
              </a:defRPr>
            </a:lvl2pPr>
            <a:lvl3pPr marL="813177" indent="-127394">
              <a:buClr>
                <a:schemeClr val="accent1"/>
              </a:buClr>
              <a:defRPr sz="1300" b="0" i="0">
                <a:latin typeface="Calibri"/>
                <a:cs typeface="Calibri"/>
              </a:defRPr>
            </a:lvl3pPr>
            <a:lvl4pPr marL="1157259" indent="-128585">
              <a:buClr>
                <a:schemeClr val="accent1"/>
              </a:buClr>
              <a:defRPr sz="1200" b="0" i="0">
                <a:latin typeface="Calibri"/>
                <a:cs typeface="Calibri"/>
              </a:defRPr>
            </a:lvl4pPr>
            <a:lvl5pPr marL="1502531" indent="-130966">
              <a:buClr>
                <a:schemeClr val="accent1"/>
              </a:buClr>
              <a:defRPr sz="1100" b="0" i="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199409" y="6399116"/>
            <a:ext cx="2844800" cy="365125"/>
          </a:xfrm>
          <a:prstGeom prst="rect">
            <a:avLst/>
          </a:prstGeom>
        </p:spPr>
        <p:txBody>
          <a:bodyPr anchor="ctr"/>
          <a:lstStyle>
            <a:lvl1pPr algn="r">
              <a:defRPr sz="825">
                <a:solidFill>
                  <a:schemeClr val="bg1"/>
                </a:solidFill>
                <a:latin typeface="Calibri"/>
                <a:cs typeface="Calibri"/>
              </a:defRPr>
            </a:lvl1pPr>
          </a:lstStyle>
          <a:p>
            <a:pPr defTabSz="342892"/>
            <a:fld id="{51C7834F-92C8-0E4C-80E3-57075075CEEE}" type="slidenum">
              <a:rPr lang="en-US" smtClean="0">
                <a:solidFill>
                  <a:srgbClr val="FFFFFF"/>
                </a:solidFill>
              </a:rPr>
              <a:pPr defTabSz="342892"/>
              <a:t>‹#›</a:t>
            </a:fld>
            <a:endParaRPr lang="en-US" dirty="0">
              <a:solidFill>
                <a:srgbClr val="FFFFFF"/>
              </a:solidFill>
            </a:endParaRPr>
          </a:p>
        </p:txBody>
      </p:sp>
      <p:sp>
        <p:nvSpPr>
          <p:cNvPr id="4" name="Text Placeholder 3"/>
          <p:cNvSpPr>
            <a:spLocks noGrp="1"/>
          </p:cNvSpPr>
          <p:nvPr>
            <p:ph type="body" sz="quarter" idx="14"/>
          </p:nvPr>
        </p:nvSpPr>
        <p:spPr>
          <a:xfrm>
            <a:off x="609600" y="1401156"/>
            <a:ext cx="10972800" cy="471488"/>
          </a:xfrm>
        </p:spPr>
        <p:txBody>
          <a:bodyPr>
            <a:noAutofit/>
          </a:bodyPr>
          <a:lstStyle>
            <a:lvl1pPr marL="0" indent="0">
              <a:buNone/>
              <a:defRPr sz="2000" b="1" i="0">
                <a:solidFill>
                  <a:schemeClr val="accent1"/>
                </a:solidFill>
                <a:latin typeface="Calibri"/>
                <a:cs typeface="Calibri"/>
              </a:defRPr>
            </a:lvl1pPr>
          </a:lstStyle>
          <a:p>
            <a:pPr lvl="0"/>
            <a:r>
              <a:rPr lang="en-US" dirty="0"/>
              <a:t>Click to edit Master text styles</a:t>
            </a:r>
          </a:p>
        </p:txBody>
      </p:sp>
    </p:spTree>
    <p:extLst>
      <p:ext uri="{BB962C8B-B14F-4D97-AF65-F5344CB8AC3E}">
        <p14:creationId xmlns:p14="http://schemas.microsoft.com/office/powerpoint/2010/main" val="3989630273"/>
      </p:ext>
    </p:extLst>
  </p:cSld>
  <p:clrMapOvr>
    <a:masterClrMapping/>
  </p:clrMapOvr>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23_Title Only">
    <p:spTree>
      <p:nvGrpSpPr>
        <p:cNvPr id="1" name=""/>
        <p:cNvGrpSpPr/>
        <p:nvPr/>
      </p:nvGrpSpPr>
      <p:grpSpPr>
        <a:xfrm>
          <a:off x="0" y="0"/>
          <a:ext cx="0" cy="0"/>
          <a:chOff x="0" y="0"/>
          <a:chExt cx="0" cy="0"/>
        </a:xfrm>
      </p:grpSpPr>
      <p:sp>
        <p:nvSpPr>
          <p:cNvPr id="8" name="Rectangle 7"/>
          <p:cNvSpPr/>
          <p:nvPr userDrawn="1"/>
        </p:nvSpPr>
        <p:spPr bwMode="auto">
          <a:xfrm>
            <a:off x="0" y="6359402"/>
            <a:ext cx="12192000" cy="498598"/>
          </a:xfrm>
          <a:prstGeom prst="rect">
            <a:avLst/>
          </a:prstGeom>
          <a:solidFill>
            <a:schemeClr val="tx1"/>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pic>
        <p:nvPicPr>
          <p:cNvPr id="5" name="Picture 4" descr="279 background inverted.jpg"/>
          <p:cNvPicPr>
            <a:picLocks noChangeAspect="1"/>
          </p:cNvPicPr>
          <p:nvPr userDrawn="1"/>
        </p:nvPicPr>
        <p:blipFill rotWithShape="1">
          <a:blip r:embed="rId2" cstate="email">
            <a:extLst>
              <a:ext uri="{28A0092B-C50C-407E-A947-70E740481C1C}">
                <a14:useLocalDpi xmlns:a14="http://schemas.microsoft.com/office/drawing/2010/main" val="0"/>
              </a:ext>
            </a:extLst>
          </a:blip>
          <a:srcRect b="82963"/>
          <a:stretch/>
        </p:blipFill>
        <p:spPr>
          <a:xfrm>
            <a:off x="0" y="0"/>
            <a:ext cx="12192000" cy="1168400"/>
          </a:xfrm>
          <a:prstGeom prst="rect">
            <a:avLst/>
          </a:prstGeom>
        </p:spPr>
      </p:pic>
      <p:sp>
        <p:nvSpPr>
          <p:cNvPr id="6" name="Rectangle 5"/>
          <p:cNvSpPr/>
          <p:nvPr userDrawn="1"/>
        </p:nvSpPr>
        <p:spPr bwMode="auto">
          <a:xfrm>
            <a:off x="0" y="0"/>
            <a:ext cx="12192000" cy="1206500"/>
          </a:xfrm>
          <a:prstGeom prst="rect">
            <a:avLst/>
          </a:prstGeom>
          <a:solidFill>
            <a:srgbClr val="1F1B4B">
              <a:alpha val="66000"/>
            </a:srgbClr>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sp>
        <p:nvSpPr>
          <p:cNvPr id="7" name="Rectangle 4"/>
          <p:cNvSpPr>
            <a:spLocks noChangeArrowheads="1"/>
          </p:cNvSpPr>
          <p:nvPr userDrawn="1"/>
        </p:nvSpPr>
        <p:spPr bwMode="auto">
          <a:xfrm>
            <a:off x="0" y="1152525"/>
            <a:ext cx="12192000" cy="96838"/>
          </a:xfrm>
          <a:prstGeom prst="rect">
            <a:avLst/>
          </a:prstGeom>
          <a:solidFill>
            <a:srgbClr val="F27D28"/>
          </a:solidFill>
          <a:ln>
            <a:noFill/>
          </a:ln>
        </p:spPr>
        <p:txBody>
          <a:bodyPr lIns="274320" tIns="137160" rIns="274320" bIns="137160" anchor="b"/>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13" name="Text Placeholder 12"/>
          <p:cNvSpPr>
            <a:spLocks noGrp="1"/>
          </p:cNvSpPr>
          <p:nvPr>
            <p:ph type="body" sz="quarter" idx="12" hasCustomPrompt="1"/>
          </p:nvPr>
        </p:nvSpPr>
        <p:spPr>
          <a:xfrm>
            <a:off x="0" y="6282711"/>
            <a:ext cx="12192000" cy="575289"/>
          </a:xfrm>
        </p:spPr>
        <p:txBody>
          <a:bodyPr lIns="274320" tIns="182880" rIns="274320" bIns="182880"/>
          <a:lstStyle>
            <a:lvl1pPr marL="0" marR="0" indent="0" algn="l" defTabSz="914400" rtl="0" eaLnBrk="1" fontAlgn="base" latinLnBrk="0" hangingPunct="1">
              <a:lnSpc>
                <a:spcPct val="100000"/>
              </a:lnSpc>
              <a:spcBef>
                <a:spcPts val="1200"/>
              </a:spcBef>
              <a:spcAft>
                <a:spcPct val="0"/>
              </a:spcAft>
              <a:buClr>
                <a:schemeClr val="bg2"/>
              </a:buClr>
              <a:buSzTx/>
              <a:buFont typeface="Times" charset="0"/>
              <a:buNone/>
              <a:tabLst/>
              <a:defRPr sz="1400" b="1">
                <a:latin typeface="+mn-lt"/>
              </a:defRPr>
            </a:lvl1pPr>
          </a:lstStyle>
          <a:p>
            <a:pPr marL="0" marR="0" lvl="0" indent="0" algn="l" defTabSz="914400" rtl="0" eaLnBrk="1" fontAlgn="base" latinLnBrk="0" hangingPunct="1">
              <a:lnSpc>
                <a:spcPct val="100000"/>
              </a:lnSpc>
              <a:spcBef>
                <a:spcPts val="1200"/>
              </a:spcBef>
              <a:spcAft>
                <a:spcPct val="0"/>
              </a:spcAft>
              <a:buClr>
                <a:schemeClr val="bg2"/>
              </a:buClr>
              <a:buSzTx/>
              <a:buFont typeface="Times" charset="0"/>
              <a:buNone/>
              <a:tabLst/>
              <a:defRPr/>
            </a:pPr>
            <a:r>
              <a:rPr lang="en-US" dirty="0"/>
              <a:t>Reference.</a:t>
            </a:r>
          </a:p>
        </p:txBody>
      </p:sp>
      <p:pic>
        <p:nvPicPr>
          <p:cNvPr id="14" name="Picture 13"/>
          <p:cNvPicPr>
            <a:picLocks noChangeAspect="1"/>
          </p:cNvPicPr>
          <p:nvPr userDrawn="1"/>
        </p:nvPicPr>
        <p:blipFill>
          <a:blip r:embed="rId3"/>
          <a:stretch>
            <a:fillRect/>
          </a:stretch>
        </p:blipFill>
        <p:spPr>
          <a:xfrm>
            <a:off x="9785272" y="6574196"/>
            <a:ext cx="2406729" cy="241913"/>
          </a:xfrm>
          <a:prstGeom prst="rect">
            <a:avLst/>
          </a:prstGeom>
        </p:spPr>
      </p:pic>
    </p:spTree>
    <p:extLst>
      <p:ext uri="{BB962C8B-B14F-4D97-AF65-F5344CB8AC3E}">
        <p14:creationId xmlns:p14="http://schemas.microsoft.com/office/powerpoint/2010/main" val="104066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30_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eaLnBrk="0" fontAlgn="base" hangingPunct="0">
              <a:lnSpc>
                <a:spcPct val="90000"/>
              </a:lnSpc>
              <a:spcBef>
                <a:spcPct val="0"/>
              </a:spcBef>
              <a:spcAft>
                <a:spcPct val="0"/>
              </a:spcAft>
            </a:pPr>
            <a:endParaRPr lang="en-US" sz="16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8112059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6"/>
          <p:cNvSpPr>
            <a:spLocks noGrp="1"/>
          </p:cNvSpPr>
          <p:nvPr>
            <p:ph type="body" sz="quarter" idx="10"/>
          </p:nvPr>
        </p:nvSpPr>
        <p:spPr>
          <a:xfrm>
            <a:off x="95266" y="6231495"/>
            <a:ext cx="4792151" cy="115416"/>
          </a:xfrm>
        </p:spPr>
        <p:txBody>
          <a:bodyPr anchor="b">
            <a:spAutoFit/>
          </a:bodyPr>
          <a:lstStyle>
            <a:lvl1pPr marL="0" indent="0" algn="l">
              <a:buNone/>
              <a:defRPr sz="750">
                <a:solidFill>
                  <a:schemeClr val="tx1"/>
                </a:solidFill>
              </a:defRPr>
            </a:lvl1pPr>
            <a:lvl2pPr marL="342900" indent="0" algn="l">
              <a:buNone/>
              <a:defRPr sz="750">
                <a:solidFill>
                  <a:schemeClr val="tx1"/>
                </a:solidFill>
              </a:defRPr>
            </a:lvl2pPr>
            <a:lvl3pPr marL="685800" indent="0" algn="l">
              <a:buNone/>
              <a:defRPr sz="750">
                <a:solidFill>
                  <a:schemeClr val="tx1"/>
                </a:solidFill>
              </a:defRPr>
            </a:lvl3pPr>
            <a:lvl4pPr marL="1028700" indent="0" algn="l">
              <a:buNone/>
              <a:defRPr sz="750">
                <a:solidFill>
                  <a:schemeClr val="tx1"/>
                </a:solidFill>
              </a:defRPr>
            </a:lvl4pPr>
            <a:lvl5pPr marL="1371600" indent="0" algn="l">
              <a:buNone/>
              <a:defRPr sz="750">
                <a:solidFill>
                  <a:schemeClr val="tx1"/>
                </a:solidFill>
              </a:defRPr>
            </a:lvl5pPr>
          </a:lstStyle>
          <a:p>
            <a:pPr lvl="0"/>
            <a:r>
              <a:rPr lang="en-US" dirty="0"/>
              <a:t>Click to edit Master text styles</a:t>
            </a:r>
          </a:p>
        </p:txBody>
      </p:sp>
      <p:sp>
        <p:nvSpPr>
          <p:cNvPr id="4" name="Text Placeholder 8"/>
          <p:cNvSpPr>
            <a:spLocks noGrp="1"/>
          </p:cNvSpPr>
          <p:nvPr>
            <p:ph type="body" sz="quarter" idx="11"/>
          </p:nvPr>
        </p:nvSpPr>
        <p:spPr>
          <a:xfrm>
            <a:off x="6096000" y="6233027"/>
            <a:ext cx="5990149" cy="115416"/>
          </a:xfrm>
        </p:spPr>
        <p:txBody>
          <a:bodyPr anchor="b">
            <a:spAutoFit/>
          </a:bodyPr>
          <a:lstStyle>
            <a:lvl1pPr marL="0" indent="0" algn="r">
              <a:buNone/>
              <a:defRPr sz="750"/>
            </a:lvl1pPr>
            <a:lvl2pPr marL="342900" indent="0" algn="r">
              <a:buNone/>
              <a:defRPr sz="750"/>
            </a:lvl2pPr>
            <a:lvl3pPr marL="685800" indent="0" algn="r">
              <a:buNone/>
              <a:defRPr sz="750"/>
            </a:lvl3pPr>
            <a:lvl4pPr marL="1028700" indent="0" algn="r">
              <a:buNone/>
              <a:defRPr sz="750"/>
            </a:lvl4pPr>
            <a:lvl5pPr marL="1371600" indent="0" algn="r">
              <a:buNone/>
              <a:defRPr sz="750"/>
            </a:lvl5pPr>
          </a:lstStyle>
          <a:p>
            <a:pPr lvl="0"/>
            <a:r>
              <a:rPr lang="en-US" dirty="0"/>
              <a:t>Click to edit Master text styles</a:t>
            </a:r>
          </a:p>
        </p:txBody>
      </p:sp>
    </p:spTree>
    <p:extLst>
      <p:ext uri="{BB962C8B-B14F-4D97-AF65-F5344CB8AC3E}">
        <p14:creationId xmlns:p14="http://schemas.microsoft.com/office/powerpoint/2010/main" val="1370556560"/>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cSld name="27_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274638"/>
            <a:ext cx="10972800" cy="1143000"/>
          </a:xfrm>
        </p:spPr>
        <p:txBody>
          <a:bodyPr/>
          <a:lstStyle>
            <a:lvl1pPr>
              <a:defRPr lang="en-US" sz="1800" b="1" dirty="0" smtClean="0">
                <a:solidFill>
                  <a:srgbClr val="0070C0"/>
                </a:solidFill>
                <a:latin typeface="Arial" charset="0"/>
                <a:ea typeface="MS PGothic" charset="0"/>
                <a:cs typeface="MS PGothic" charset="0"/>
              </a:defRPr>
            </a:lvl1pPr>
          </a:lstStyle>
          <a:p>
            <a:r>
              <a:rPr lang="en-US"/>
              <a:t>Click to edit Master title style</a:t>
            </a:r>
            <a:endParaRPr lang="en-US" dirty="0"/>
          </a:p>
        </p:txBody>
      </p:sp>
      <p:sp>
        <p:nvSpPr>
          <p:cNvPr id="3" name="Rectangle 5"/>
          <p:cNvSpPr>
            <a:spLocks noGrp="1" noChangeArrowheads="1"/>
          </p:cNvSpPr>
          <p:nvPr>
            <p:ph type="ftr" sz="quarter" idx="10"/>
          </p:nvPr>
        </p:nvSpPr>
        <p:spPr>
          <a:xfrm>
            <a:off x="273052" y="6245225"/>
            <a:ext cx="11918949" cy="476250"/>
          </a:xfrm>
          <a:prstGeom prst="rect">
            <a:avLst/>
          </a:prstGeom>
        </p:spPr>
        <p:txBody>
          <a:bodyPr/>
          <a:lstStyle>
            <a:lvl1pPr>
              <a:defRPr sz="900" b="0">
                <a:solidFill>
                  <a:srgbClr val="606060"/>
                </a:solidFill>
                <a:ea typeface="MS PGothic" charset="0"/>
                <a:cs typeface="MS PGothic" charset="0"/>
              </a:defRPr>
            </a:lvl1pPr>
          </a:lstStyle>
          <a:p>
            <a:pPr>
              <a:defRPr/>
            </a:pPr>
            <a:endParaRPr lang="en-US"/>
          </a:p>
        </p:txBody>
      </p:sp>
    </p:spTree>
    <p:extLst>
      <p:ext uri="{BB962C8B-B14F-4D97-AF65-F5344CB8AC3E}">
        <p14:creationId xmlns:p14="http://schemas.microsoft.com/office/powerpoint/2010/main" val="1335899139"/>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spk">
    <p:spTree>
      <p:nvGrpSpPr>
        <p:cNvPr id="1" name=""/>
        <p:cNvGrpSpPr/>
        <p:nvPr/>
      </p:nvGrpSpPr>
      <p:grpSpPr>
        <a:xfrm>
          <a:off x="0" y="0"/>
          <a:ext cx="0" cy="0"/>
          <a:chOff x="0" y="0"/>
          <a:chExt cx="0" cy="0"/>
        </a:xfrm>
      </p:grpSpPr>
      <p:sp>
        <p:nvSpPr>
          <p:cNvPr id="14" name="Text Placeholder 5"/>
          <p:cNvSpPr>
            <a:spLocks noGrp="1"/>
          </p:cNvSpPr>
          <p:nvPr>
            <p:ph type="body" sz="quarter" idx="14" hasCustomPrompt="1"/>
          </p:nvPr>
        </p:nvSpPr>
        <p:spPr>
          <a:xfrm>
            <a:off x="0" y="1671638"/>
            <a:ext cx="12192000" cy="2138362"/>
          </a:xfrm>
          <a:prstGeom prst="rect">
            <a:avLst/>
          </a:prstGeom>
          <a:solidFill>
            <a:srgbClr val="005A8E"/>
          </a:solidFill>
        </p:spPr>
        <p:txBody>
          <a:bodyPr lIns="182880" rIns="182880" anchor="ctr"/>
          <a:lstStyle>
            <a:lvl1pPr marL="0" indent="0" algn="ctr">
              <a:buNone/>
              <a:defRPr sz="4000">
                <a:solidFill>
                  <a:schemeClr val="accent6"/>
                </a:solidFill>
              </a:defRPr>
            </a:lvl1pPr>
          </a:lstStyle>
          <a:p>
            <a:r>
              <a:rPr lang="en-US" dirty="0"/>
              <a:t>Presentation Title Here</a:t>
            </a:r>
          </a:p>
        </p:txBody>
      </p:sp>
      <p:sp>
        <p:nvSpPr>
          <p:cNvPr id="16" name="Subtitle 3"/>
          <p:cNvSpPr>
            <a:spLocks noGrp="1"/>
          </p:cNvSpPr>
          <p:nvPr>
            <p:ph type="subTitle" idx="1" hasCustomPrompt="1"/>
          </p:nvPr>
        </p:nvSpPr>
        <p:spPr>
          <a:xfrm>
            <a:off x="609600" y="4189444"/>
            <a:ext cx="5486400" cy="431108"/>
          </a:xfrm>
          <a:prstGeom prst="rect">
            <a:avLst/>
          </a:prstGeom>
        </p:spPr>
        <p:txBody>
          <a:bodyPr anchor="ctr"/>
          <a:lstStyle>
            <a:lvl1pPr marL="0" indent="0">
              <a:buNone/>
              <a:defRPr b="1">
                <a:solidFill>
                  <a:schemeClr val="accent1"/>
                </a:solidFill>
              </a:defRPr>
            </a:lvl1pPr>
          </a:lstStyle>
          <a:p>
            <a:r>
              <a:rPr lang="en-US" dirty="0"/>
              <a:t>Presenter’s Name Here</a:t>
            </a:r>
          </a:p>
        </p:txBody>
      </p:sp>
      <p:sp>
        <p:nvSpPr>
          <p:cNvPr id="17" name="Text Placeholder 4"/>
          <p:cNvSpPr>
            <a:spLocks noGrp="1"/>
          </p:cNvSpPr>
          <p:nvPr>
            <p:ph type="body" sz="quarter" idx="13" hasCustomPrompt="1"/>
          </p:nvPr>
        </p:nvSpPr>
        <p:spPr>
          <a:xfrm>
            <a:off x="609600" y="4620552"/>
            <a:ext cx="54864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6" name="Text Placeholder 4"/>
          <p:cNvSpPr>
            <a:spLocks noGrp="1"/>
          </p:cNvSpPr>
          <p:nvPr>
            <p:ph type="body" sz="quarter" idx="15" hasCustomPrompt="1"/>
          </p:nvPr>
        </p:nvSpPr>
        <p:spPr>
          <a:xfrm>
            <a:off x="6096000" y="4620552"/>
            <a:ext cx="5486400" cy="1295400"/>
          </a:xfrm>
          <a:prstGeom prst="rect">
            <a:avLst/>
          </a:prstGeom>
        </p:spPr>
        <p:txBody>
          <a:bodyPr/>
          <a:lstStyle>
            <a:lvl1pPr marL="0" indent="0">
              <a:buNone/>
              <a:defRPr sz="2200" i="1">
                <a:solidFill>
                  <a:schemeClr val="tx1"/>
                </a:solidFill>
              </a:defRPr>
            </a:lvl1pPr>
          </a:lstStyle>
          <a:p>
            <a:r>
              <a:rPr lang="en-US" dirty="0"/>
              <a:t>Presenter’s Affiliation Here</a:t>
            </a:r>
          </a:p>
        </p:txBody>
      </p:sp>
      <p:sp>
        <p:nvSpPr>
          <p:cNvPr id="3" name="Text Placeholder 2"/>
          <p:cNvSpPr>
            <a:spLocks noGrp="1"/>
          </p:cNvSpPr>
          <p:nvPr>
            <p:ph type="body" sz="quarter" idx="16" hasCustomPrompt="1"/>
          </p:nvPr>
        </p:nvSpPr>
        <p:spPr>
          <a:xfrm>
            <a:off x="6096000" y="4189413"/>
            <a:ext cx="5486400" cy="431800"/>
          </a:xfrm>
          <a:prstGeom prst="rect">
            <a:avLst/>
          </a:prstGeom>
        </p:spPr>
        <p:txBody>
          <a:bodyPr anchor="ctr"/>
          <a:lstStyle>
            <a:lvl1pPr marL="0" marR="0" indent="0" algn="l" defTabSz="457200" rtl="0" eaLnBrk="1" fontAlgn="auto" latinLnBrk="0" hangingPunct="1">
              <a:lnSpc>
                <a:spcPct val="85000"/>
              </a:lnSpc>
              <a:spcBef>
                <a:spcPct val="20000"/>
              </a:spcBef>
              <a:spcAft>
                <a:spcPts val="0"/>
              </a:spcAft>
              <a:buClrTx/>
              <a:buSzTx/>
              <a:buFont typeface="Arial"/>
              <a:buNone/>
              <a:tabLst/>
              <a:defRPr b="1">
                <a:solidFill>
                  <a:schemeClr val="accent1"/>
                </a:solidFill>
              </a:defRPr>
            </a:lvl1pPr>
          </a:lstStyle>
          <a:p>
            <a:pPr marL="0" marR="0" lvl="0" indent="0" algn="l" defTabSz="457200" rtl="0" eaLnBrk="1" fontAlgn="auto" latinLnBrk="0" hangingPunct="1">
              <a:lnSpc>
                <a:spcPct val="85000"/>
              </a:lnSpc>
              <a:spcBef>
                <a:spcPct val="20000"/>
              </a:spcBef>
              <a:spcAft>
                <a:spcPts val="0"/>
              </a:spcAft>
              <a:buClrTx/>
              <a:buSzTx/>
              <a:buFont typeface="Arial"/>
              <a:buNone/>
              <a:tabLst/>
              <a:defRPr/>
            </a:pPr>
            <a:r>
              <a:rPr lang="en-US" dirty="0"/>
              <a:t>Presenter’s Name Here</a:t>
            </a:r>
          </a:p>
        </p:txBody>
      </p:sp>
      <p:sp>
        <p:nvSpPr>
          <p:cNvPr id="9" name="Text Placeholder 4"/>
          <p:cNvSpPr>
            <a:spLocks noGrp="1"/>
          </p:cNvSpPr>
          <p:nvPr>
            <p:ph type="body" sz="quarter" idx="17" hasCustomPrompt="1"/>
          </p:nvPr>
        </p:nvSpPr>
        <p:spPr>
          <a:xfrm>
            <a:off x="609600" y="6197600"/>
            <a:ext cx="10972800" cy="508000"/>
          </a:xfrm>
          <a:prstGeom prst="rect">
            <a:avLst/>
          </a:prstGeom>
        </p:spPr>
        <p:txBody>
          <a:bodyPr/>
          <a:lstStyle>
            <a:lvl1pPr marL="0" indent="0">
              <a:buNone/>
              <a:defRPr sz="1800" i="1" baseline="0">
                <a:solidFill>
                  <a:schemeClr val="tx1"/>
                </a:solidFill>
              </a:defRPr>
            </a:lvl1pPr>
          </a:lstStyle>
          <a:p>
            <a:r>
              <a:rPr lang="en-US" dirty="0"/>
              <a:t>Support statement (</a:t>
            </a:r>
            <a:r>
              <a:rPr lang="en-US"/>
              <a:t>if necessary)</a:t>
            </a:r>
            <a:endParaRPr lang="en-US" dirty="0"/>
          </a:p>
        </p:txBody>
      </p:sp>
      <p:pic>
        <p:nvPicPr>
          <p:cNvPr id="11" name="Picture 10">
            <a:extLst>
              <a:ext uri="{FF2B5EF4-FFF2-40B4-BE49-F238E27FC236}">
                <a16:creationId xmlns:a16="http://schemas.microsoft.com/office/drawing/2014/main" id="{AADC064D-C59D-D34F-8F07-A79920B389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14" r="26313"/>
          <a:stretch/>
        </p:blipFill>
        <p:spPr>
          <a:xfrm>
            <a:off x="9950573" y="278140"/>
            <a:ext cx="1961611" cy="785296"/>
          </a:xfrm>
          <a:prstGeom prst="rect">
            <a:avLst/>
          </a:prstGeom>
        </p:spPr>
      </p:pic>
    </p:spTree>
    <p:extLst>
      <p:ext uri="{BB962C8B-B14F-4D97-AF65-F5344CB8AC3E}">
        <p14:creationId xmlns:p14="http://schemas.microsoft.com/office/powerpoint/2010/main" val="2420686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2_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75488" y="36576"/>
            <a:ext cx="9684512" cy="950976"/>
          </a:xfrm>
        </p:spPr>
        <p:txBody>
          <a:bodyPr/>
          <a:lstStyle/>
          <a:p>
            <a:r>
              <a:rPr lang="en-US" dirty="0"/>
              <a:t>CLICK TO EDIT MASTER TITLE STYLE</a:t>
            </a:r>
          </a:p>
        </p:txBody>
      </p:sp>
      <p:sp>
        <p:nvSpPr>
          <p:cNvPr id="3" name="Text Placeholder 12">
            <a:extLst>
              <a:ext uri="{FF2B5EF4-FFF2-40B4-BE49-F238E27FC236}">
                <a16:creationId xmlns:a16="http://schemas.microsoft.com/office/drawing/2014/main" id="{CC0F212A-B49A-4BE3-BD40-072336A5B7E8}"/>
              </a:ext>
            </a:extLst>
          </p:cNvPr>
          <p:cNvSpPr>
            <a:spLocks noGrp="1"/>
          </p:cNvSpPr>
          <p:nvPr>
            <p:ph type="body" sz="quarter" idx="16" hasCustomPrompt="1"/>
            <p:custDataLst>
              <p:tags r:id="rId2"/>
            </p:custDataLst>
          </p:nvPr>
        </p:nvSpPr>
        <p:spPr>
          <a:xfrm>
            <a:off x="475490" y="6118370"/>
            <a:ext cx="9969556" cy="415019"/>
          </a:xfrm>
          <a:prstGeom prst="rect">
            <a:avLst/>
          </a:prstGeom>
        </p:spPr>
        <p:txBody>
          <a:bodyPr lIns="91440" tIns="0" rIns="0" bIns="0" anchor="b" anchorCtr="0">
            <a:noAutofit/>
          </a:bodyPr>
          <a:lstStyle>
            <a:lvl1pPr marL="0" indent="0">
              <a:spcBef>
                <a:spcPts val="150"/>
              </a:spcBef>
              <a:buNone/>
              <a:defRPr sz="75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7707344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8"/>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1"/>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35047410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pic>
        <p:nvPicPr>
          <p:cNvPr id="5" name="Picture 6"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90625"/>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1"/>
            <a:ext cx="12192000" cy="1201615"/>
          </a:xfrm>
          <a:prstGeom prst="rect">
            <a:avLst/>
          </a:prstGeom>
        </p:spPr>
        <p:txBody>
          <a:bodyPr/>
          <a:lstStyle>
            <a:lvl1pPr algn="ctr">
              <a:defRPr sz="4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Text Placeholder 7"/>
          <p:cNvSpPr>
            <a:spLocks noGrp="1"/>
          </p:cNvSpPr>
          <p:nvPr>
            <p:ph type="body" sz="quarter" idx="1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a:t>Click to edit Master text styles</a:t>
            </a:r>
          </a:p>
        </p:txBody>
      </p:sp>
      <p:sp>
        <p:nvSpPr>
          <p:cNvPr id="8" name="Content Placeholder 2"/>
          <p:cNvSpPr>
            <a:spLocks noGrp="1"/>
          </p:cNvSpPr>
          <p:nvPr>
            <p:ph idx="1"/>
          </p:nvPr>
        </p:nvSpPr>
        <p:spPr>
          <a:xfrm>
            <a:off x="609600" y="1515937"/>
            <a:ext cx="10972800" cy="4617276"/>
          </a:xfrm>
          <a:prstGeom prst="rect">
            <a:avLst/>
          </a:prstGeom>
        </p:spPr>
        <p:txBody>
          <a:bodyPr/>
          <a:lstStyle>
            <a:lvl1pPr>
              <a:spcBef>
                <a:spcPts val="600"/>
              </a:spcBef>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494972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Content Slide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8"/>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1"/>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0403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Blank 1">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1"/>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8357542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6"/>
          <p:cNvSpPr>
            <a:spLocks noGrp="1"/>
          </p:cNvSpPr>
          <p:nvPr>
            <p:ph type="body" sz="quarter" idx="10"/>
          </p:nvPr>
        </p:nvSpPr>
        <p:spPr>
          <a:xfrm>
            <a:off x="95265" y="6193023"/>
            <a:ext cx="4792151" cy="153888"/>
          </a:xfrm>
        </p:spPr>
        <p:txBody>
          <a:bodyPr anchor="b">
            <a:spAutoFit/>
          </a:bodyPr>
          <a:lstStyle>
            <a:lvl1pPr marL="0" indent="0" algn="l">
              <a:buNone/>
              <a:defRPr sz="1000">
                <a:solidFill>
                  <a:schemeClr val="tx1"/>
                </a:solidFill>
              </a:defRPr>
            </a:lvl1pPr>
            <a:lvl2pPr marL="457200" indent="0" algn="l">
              <a:buNone/>
              <a:defRPr sz="1000">
                <a:solidFill>
                  <a:schemeClr val="tx1"/>
                </a:solidFill>
              </a:defRPr>
            </a:lvl2pPr>
            <a:lvl3pPr marL="914400" indent="0" algn="l">
              <a:buNone/>
              <a:defRPr sz="1000">
                <a:solidFill>
                  <a:schemeClr val="tx1"/>
                </a:solidFill>
              </a:defRPr>
            </a:lvl3pPr>
            <a:lvl4pPr marL="1371600" indent="0" algn="l">
              <a:buNone/>
              <a:defRPr sz="1000">
                <a:solidFill>
                  <a:schemeClr val="tx1"/>
                </a:solidFill>
              </a:defRPr>
            </a:lvl4pPr>
            <a:lvl5pPr marL="1828800" indent="0" algn="l">
              <a:buNone/>
              <a:defRPr sz="1000">
                <a:solidFill>
                  <a:schemeClr val="tx1"/>
                </a:solidFill>
              </a:defRPr>
            </a:lvl5pPr>
          </a:lstStyle>
          <a:p>
            <a:pPr lvl="0"/>
            <a:r>
              <a:rPr lang="en-US" dirty="0"/>
              <a:t>Click to edit Master text styles</a:t>
            </a:r>
          </a:p>
        </p:txBody>
      </p:sp>
      <p:sp>
        <p:nvSpPr>
          <p:cNvPr id="4" name="Text Placeholder 8"/>
          <p:cNvSpPr>
            <a:spLocks noGrp="1"/>
          </p:cNvSpPr>
          <p:nvPr>
            <p:ph type="body" sz="quarter" idx="11"/>
          </p:nvPr>
        </p:nvSpPr>
        <p:spPr>
          <a:xfrm>
            <a:off x="6096000" y="6194555"/>
            <a:ext cx="5990149" cy="153888"/>
          </a:xfrm>
        </p:spPr>
        <p:txBody>
          <a:bodyPr anchor="b">
            <a:spAutoFit/>
          </a:bodyPr>
          <a:lstStyle>
            <a:lvl1pPr marL="0" indent="0" algn="r">
              <a:buNone/>
              <a:defRPr sz="1000"/>
            </a:lvl1pPr>
            <a:lvl2pPr marL="457200" indent="0" algn="r">
              <a:buNone/>
              <a:defRPr sz="1000"/>
            </a:lvl2pPr>
            <a:lvl3pPr marL="914400" indent="0" algn="r">
              <a:buNone/>
              <a:defRPr sz="1000"/>
            </a:lvl3pPr>
            <a:lvl4pPr marL="1371600" indent="0" algn="r">
              <a:buNone/>
              <a:defRPr sz="1000"/>
            </a:lvl4pPr>
            <a:lvl5pPr marL="1828800" indent="0" algn="r">
              <a:buNone/>
              <a:defRPr sz="1000"/>
            </a:lvl5pPr>
          </a:lstStyle>
          <a:p>
            <a:pPr lvl="0"/>
            <a:r>
              <a:rPr lang="en-US" dirty="0"/>
              <a:t>Click to edit Master text styles</a:t>
            </a:r>
          </a:p>
        </p:txBody>
      </p:sp>
    </p:spTree>
    <p:extLst>
      <p:ext uri="{BB962C8B-B14F-4D97-AF65-F5344CB8AC3E}">
        <p14:creationId xmlns:p14="http://schemas.microsoft.com/office/powerpoint/2010/main" val="3101019246"/>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09600" y="1970469"/>
            <a:ext cx="10972800" cy="3960549"/>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2"/>
          <p:cNvSpPr>
            <a:spLocks noGrp="1"/>
          </p:cNvSpPr>
          <p:nvPr>
            <p:ph type="body" idx="13"/>
          </p:nvPr>
        </p:nvSpPr>
        <p:spPr>
          <a:xfrm>
            <a:off x="609600" y="1238902"/>
            <a:ext cx="10998557" cy="639763"/>
          </a:xfrm>
        </p:spPr>
        <p:txBody>
          <a:bodyPr anchor="b">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6"/>
          <p:cNvSpPr>
            <a:spLocks noGrp="1"/>
          </p:cNvSpPr>
          <p:nvPr>
            <p:ph type="body" sz="quarter" idx="10"/>
          </p:nvPr>
        </p:nvSpPr>
        <p:spPr>
          <a:xfrm>
            <a:off x="95265" y="6193023"/>
            <a:ext cx="4792151" cy="153888"/>
          </a:xfrm>
        </p:spPr>
        <p:txBody>
          <a:bodyPr anchor="b">
            <a:spAutoFit/>
          </a:bodyPr>
          <a:lstStyle>
            <a:lvl1pPr marL="0" indent="0" algn="l">
              <a:buNone/>
              <a:defRPr sz="1000">
                <a:solidFill>
                  <a:schemeClr val="tx1"/>
                </a:solidFill>
              </a:defRPr>
            </a:lvl1pPr>
            <a:lvl2pPr marL="457200" indent="0" algn="l">
              <a:buNone/>
              <a:defRPr sz="1000">
                <a:solidFill>
                  <a:schemeClr val="tx1"/>
                </a:solidFill>
              </a:defRPr>
            </a:lvl2pPr>
            <a:lvl3pPr marL="914400" indent="0" algn="l">
              <a:buNone/>
              <a:defRPr sz="1000">
                <a:solidFill>
                  <a:schemeClr val="tx1"/>
                </a:solidFill>
              </a:defRPr>
            </a:lvl3pPr>
            <a:lvl4pPr marL="1371600" indent="0" algn="l">
              <a:buNone/>
              <a:defRPr sz="1000">
                <a:solidFill>
                  <a:schemeClr val="tx1"/>
                </a:solidFill>
              </a:defRPr>
            </a:lvl4pPr>
            <a:lvl5pPr marL="1828800" indent="0" algn="l">
              <a:buNone/>
              <a:defRPr sz="1000">
                <a:solidFill>
                  <a:schemeClr val="tx1"/>
                </a:solidFill>
              </a:defRPr>
            </a:lvl5pPr>
          </a:lstStyle>
          <a:p>
            <a:pPr lvl="0"/>
            <a:r>
              <a:rPr lang="en-US" dirty="0"/>
              <a:t>Click to edit Master text styles</a:t>
            </a:r>
          </a:p>
        </p:txBody>
      </p:sp>
      <p:sp>
        <p:nvSpPr>
          <p:cNvPr id="6" name="Text Placeholder 8"/>
          <p:cNvSpPr>
            <a:spLocks noGrp="1"/>
          </p:cNvSpPr>
          <p:nvPr>
            <p:ph type="body" sz="quarter" idx="11"/>
          </p:nvPr>
        </p:nvSpPr>
        <p:spPr>
          <a:xfrm>
            <a:off x="6096000" y="6194555"/>
            <a:ext cx="5990149" cy="153888"/>
          </a:xfrm>
        </p:spPr>
        <p:txBody>
          <a:bodyPr anchor="b">
            <a:spAutoFit/>
          </a:bodyPr>
          <a:lstStyle>
            <a:lvl1pPr marL="0" indent="0" algn="r">
              <a:buNone/>
              <a:defRPr sz="1000"/>
            </a:lvl1pPr>
            <a:lvl2pPr marL="457200" indent="0" algn="r">
              <a:buNone/>
              <a:defRPr sz="1000"/>
            </a:lvl2pPr>
            <a:lvl3pPr marL="914400" indent="0" algn="r">
              <a:buNone/>
              <a:defRPr sz="1000"/>
            </a:lvl3pPr>
            <a:lvl4pPr marL="1371600" indent="0" algn="r">
              <a:buNone/>
              <a:defRPr sz="1000"/>
            </a:lvl4pPr>
            <a:lvl5pPr marL="1828800" indent="0" algn="r">
              <a:buNone/>
              <a:defRPr sz="1000"/>
            </a:lvl5pPr>
          </a:lstStyle>
          <a:p>
            <a:pPr lvl="0"/>
            <a:r>
              <a:rPr lang="en-US" dirty="0"/>
              <a:t>Click to edit Master text styles</a:t>
            </a:r>
          </a:p>
        </p:txBody>
      </p:sp>
    </p:spTree>
    <p:extLst>
      <p:ext uri="{BB962C8B-B14F-4D97-AF65-F5344CB8AC3E}">
        <p14:creationId xmlns:p14="http://schemas.microsoft.com/office/powerpoint/2010/main" val="684412651"/>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0"/>
            <a:ext cx="11379200" cy="838200"/>
          </a:xfrm>
        </p:spPr>
        <p:txBody>
          <a:bodyPr anchor="b">
            <a:normAutofit/>
          </a:bodyPr>
          <a:lstStyle>
            <a:lvl1pPr>
              <a:lnSpc>
                <a:spcPct val="85000"/>
              </a:lnSpc>
              <a:defRPr sz="2000"/>
            </a:lvl1pPr>
          </a:lstStyle>
          <a:p>
            <a:r>
              <a:rPr lang="en-US" dirty="0"/>
              <a:t>Title to go here</a:t>
            </a:r>
          </a:p>
        </p:txBody>
      </p:sp>
      <p:sp>
        <p:nvSpPr>
          <p:cNvPr id="3" name="Content Placeholder 2"/>
          <p:cNvSpPr>
            <a:spLocks noGrp="1"/>
          </p:cNvSpPr>
          <p:nvPr>
            <p:ph idx="1"/>
          </p:nvPr>
        </p:nvSpPr>
        <p:spPr>
          <a:xfrm>
            <a:off x="406400" y="1447800"/>
            <a:ext cx="11379200" cy="4648200"/>
          </a:xfrm>
          <a:prstGeom prst="rect">
            <a:avLst/>
          </a:prstGeom>
        </p:spPr>
        <p:txBody>
          <a:bodyPr>
            <a:normAutofit/>
          </a:bodyPr>
          <a:lstStyle>
            <a:lvl1pPr>
              <a:buClr>
                <a:schemeClr val="accent2"/>
              </a:buClr>
              <a:defRPr sz="1800">
                <a:solidFill>
                  <a:schemeClr val="tx1"/>
                </a:solidFill>
              </a:defRPr>
            </a:lvl1pPr>
            <a:lvl2pPr>
              <a:buFont typeface="DINOT" pitchFamily="34" charset="0"/>
              <a:buChar char="–"/>
              <a:defRPr sz="1800">
                <a:solidFill>
                  <a:schemeClr val="tx1"/>
                </a:solidFill>
              </a:defRPr>
            </a:lvl2pPr>
            <a:lvl3pPr>
              <a:defRPr sz="1800">
                <a:solidFill>
                  <a:schemeClr val="tx1"/>
                </a:solidFill>
              </a:defRPr>
            </a:lvl3pPr>
            <a:lvl4pPr>
              <a:defRPr sz="1800">
                <a:solidFill>
                  <a:schemeClr val="tx1"/>
                </a:solidFill>
              </a:defRPr>
            </a:lvl4pPr>
            <a:lvl5pPr marL="182834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Slide Number Placeholder 9"/>
          <p:cNvSpPr>
            <a:spLocks noGrp="1"/>
          </p:cNvSpPr>
          <p:nvPr>
            <p:ph type="sldNum" sz="quarter" idx="4"/>
          </p:nvPr>
        </p:nvSpPr>
        <p:spPr>
          <a:xfrm>
            <a:off x="11582400" y="6682374"/>
            <a:ext cx="615949" cy="166129"/>
          </a:xfrm>
          <a:prstGeom prst="rect">
            <a:avLst/>
          </a:prstGeom>
        </p:spPr>
        <p:txBody>
          <a:bodyPr vert="horz" lIns="45710" tIns="18287" rIns="45710" bIns="18287" rtlCol="0" anchor="ctr"/>
          <a:lstStyle>
            <a:lvl1pPr algn="r">
              <a:defRPr sz="900">
                <a:solidFill>
                  <a:schemeClr val="tx1">
                    <a:tint val="75000"/>
                  </a:schemeClr>
                </a:solidFill>
              </a:defRPr>
            </a:lvl1pPr>
          </a:lstStyle>
          <a:p>
            <a:fld id="{6674F464-E94D-45D8-ACB2-96B5E5DFB9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32512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30060027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2_SubTitle Slide">
    <p:spTree>
      <p:nvGrpSpPr>
        <p:cNvPr id="1" name=""/>
        <p:cNvGrpSpPr/>
        <p:nvPr/>
      </p:nvGrpSpPr>
      <p:grpSpPr>
        <a:xfrm>
          <a:off x="0" y="0"/>
          <a:ext cx="0" cy="0"/>
          <a:chOff x="0" y="0"/>
          <a:chExt cx="0" cy="0"/>
        </a:xfrm>
      </p:grpSpPr>
      <p:pic>
        <p:nvPicPr>
          <p:cNvPr id="9" name="Picture 8" descr="MDD-901-12 Invite v3.jpg"/>
          <p:cNvPicPr>
            <a:picLocks noChangeAspect="1"/>
          </p:cNvPicPr>
          <p:nvPr userDrawn="1"/>
        </p:nvPicPr>
        <p:blipFill rotWithShape="1">
          <a:blip r:embed="rId2" cstate="email">
            <a:extLst>
              <a:ext uri="{28A0092B-C50C-407E-A947-70E740481C1C}">
                <a14:useLocalDpi xmlns:a14="http://schemas.microsoft.com/office/drawing/2010/main" val="0"/>
              </a:ext>
            </a:extLst>
          </a:blip>
          <a:srcRect r="7692" b="72276"/>
          <a:stretch/>
        </p:blipFill>
        <p:spPr>
          <a:xfrm>
            <a:off x="0" y="1379539"/>
            <a:ext cx="12192000" cy="2738437"/>
          </a:xfrm>
          <a:prstGeom prst="rect">
            <a:avLst/>
          </a:prstGeom>
        </p:spPr>
      </p:pic>
      <p:sp>
        <p:nvSpPr>
          <p:cNvPr id="2" name="Title 1"/>
          <p:cNvSpPr>
            <a:spLocks noGrp="1"/>
          </p:cNvSpPr>
          <p:nvPr>
            <p:ph type="ctrTitle"/>
          </p:nvPr>
        </p:nvSpPr>
        <p:spPr>
          <a:xfrm>
            <a:off x="0" y="1402081"/>
            <a:ext cx="12192000" cy="2715895"/>
          </a:xfrm>
          <a:ln>
            <a:noFill/>
          </a:ln>
        </p:spPr>
        <p:txBody>
          <a:bodyPr tIns="0" bIns="73152"/>
          <a:lstStyle>
            <a:lvl1pPr>
              <a:defRPr>
                <a:solidFill>
                  <a:schemeClr val="tx1"/>
                </a:solidFill>
              </a:defRPr>
            </a:lvl1pPr>
          </a:lstStyle>
          <a:p>
            <a:r>
              <a:rPr lang="en-US"/>
              <a:t>Click to edit Master title style</a:t>
            </a:r>
            <a:endParaRPr lang="en-US" dirty="0"/>
          </a:p>
        </p:txBody>
      </p:sp>
      <p:sp>
        <p:nvSpPr>
          <p:cNvPr id="8" name="Rectangle 7"/>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3" name="Subtitle 2"/>
          <p:cNvSpPr>
            <a:spLocks noGrp="1"/>
          </p:cNvSpPr>
          <p:nvPr>
            <p:ph type="subTitle" idx="1"/>
          </p:nvPr>
        </p:nvSpPr>
        <p:spPr>
          <a:xfrm>
            <a:off x="1828800" y="4546600"/>
            <a:ext cx="8534400" cy="797560"/>
          </a:xfrm>
        </p:spPr>
        <p:txBody>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6"/>
          <p:cNvSpPr/>
          <p:nvPr userDrawn="1"/>
        </p:nvSpPr>
        <p:spPr bwMode="auto">
          <a:xfrm>
            <a:off x="0" y="426158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8455684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Faculty">
    <p:spTree>
      <p:nvGrpSpPr>
        <p:cNvPr id="1" name=""/>
        <p:cNvGrpSpPr/>
        <p:nvPr/>
      </p:nvGrpSpPr>
      <p:grpSpPr>
        <a:xfrm>
          <a:off x="0" y="0"/>
          <a:ext cx="0" cy="0"/>
          <a:chOff x="0" y="0"/>
          <a:chExt cx="0" cy="0"/>
        </a:xfrm>
      </p:grpSpPr>
      <p:sp>
        <p:nvSpPr>
          <p:cNvPr id="2"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5" name="Text Placeholder 4"/>
          <p:cNvSpPr>
            <a:spLocks noGrp="1"/>
          </p:cNvSpPr>
          <p:nvPr>
            <p:ph type="body" sz="quarter" idx="10"/>
          </p:nvPr>
        </p:nvSpPr>
        <p:spPr>
          <a:xfrm>
            <a:off x="912285" y="1543174"/>
            <a:ext cx="10367433" cy="4367212"/>
          </a:xfrm>
        </p:spPr>
        <p:txBody>
          <a:bodyPr/>
          <a:lstStyle>
            <a:lvl1pPr marL="0" indent="0" algn="ctr">
              <a:spcBef>
                <a:spcPts val="1728"/>
              </a:spcBef>
              <a:buFontTx/>
              <a:buNone/>
              <a:defRPr sz="2000"/>
            </a:lvl1pPr>
            <a:lvl2pPr marL="395288" indent="0" algn="ctr">
              <a:buFontTx/>
              <a:buNone/>
              <a:defRPr/>
            </a:lvl2pPr>
            <a:lvl3pPr marL="801688" indent="0" algn="ctr">
              <a:buFontTx/>
              <a:buNone/>
              <a:defRPr/>
            </a:lvl3pPr>
            <a:lvl4pPr marL="1196975" indent="0" algn="ctr">
              <a:buFontTx/>
              <a:buNone/>
              <a:defRPr/>
            </a:lvl4pPr>
            <a:lvl5pPr marL="1601787" indent="0" algn="ctr">
              <a:buFontTx/>
              <a:buNone/>
              <a:defRPr/>
            </a:lvl5pPr>
          </a:lstStyle>
          <a:p>
            <a:pPr lvl="0"/>
            <a:r>
              <a:rPr lang="en-US"/>
              <a:t>Click to edit Master text styles</a:t>
            </a:r>
          </a:p>
        </p:txBody>
      </p:sp>
      <p:sp>
        <p:nvSpPr>
          <p:cNvPr id="3" name="Rectangle 2"/>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2819626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84960"/>
            <a:ext cx="5384800" cy="4267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84960"/>
            <a:ext cx="5384800" cy="4267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11547994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5" name="Rectangle 4"/>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2" name="Title 1"/>
          <p:cNvSpPr>
            <a:spLocks noGrp="1"/>
          </p:cNvSpPr>
          <p:nvPr>
            <p:ph type="title"/>
          </p:nvPr>
        </p:nvSpPr>
        <p:spPr>
          <a:xfrm>
            <a:off x="0" y="-82296"/>
            <a:ext cx="12192000" cy="1243584"/>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74030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3918813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962117"/>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81280"/>
            <a:ext cx="12192000" cy="1239520"/>
          </a:xfrm>
        </p:spPr>
        <p:txBody>
          <a:bodyPr tIns="0" bIns="0"/>
          <a:lstStyle>
            <a:lvl1pPr>
              <a:lnSpc>
                <a:spcPct val="85000"/>
              </a:lnSpc>
              <a:defRPr/>
            </a:lvl1pPr>
          </a:lstStyle>
          <a:p>
            <a:r>
              <a:rPr lang="en-US" dirty="0"/>
              <a:t>Colors in this presentation</a:t>
            </a:r>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2" name="Rectangle 1"/>
          <p:cNvSpPr/>
          <p:nvPr userDrawn="1"/>
        </p:nvSpPr>
        <p:spPr bwMode="auto">
          <a:xfrm>
            <a:off x="921173" y="1600200"/>
            <a:ext cx="690880" cy="182880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5" name="Rectangle 4"/>
          <p:cNvSpPr/>
          <p:nvPr userDrawn="1"/>
        </p:nvSpPr>
        <p:spPr bwMode="auto">
          <a:xfrm>
            <a:off x="2678547" y="1600200"/>
            <a:ext cx="690880" cy="1828800"/>
          </a:xfrm>
          <a:prstGeom prst="rect">
            <a:avLst/>
          </a:prstGeom>
          <a:solidFill>
            <a:schemeClr val="bg2"/>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6" name="Rectangle 5"/>
          <p:cNvSpPr/>
          <p:nvPr userDrawn="1"/>
        </p:nvSpPr>
        <p:spPr bwMode="auto">
          <a:xfrm>
            <a:off x="3557233" y="1600200"/>
            <a:ext cx="690880" cy="1828800"/>
          </a:xfrm>
          <a:prstGeom prst="rect">
            <a:avLst/>
          </a:prstGeom>
          <a:solidFill>
            <a:schemeClr val="tx2"/>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7" name="Rectangle 6"/>
          <p:cNvSpPr/>
          <p:nvPr userDrawn="1"/>
        </p:nvSpPr>
        <p:spPr bwMode="auto">
          <a:xfrm>
            <a:off x="4435920" y="1600200"/>
            <a:ext cx="690880" cy="1828800"/>
          </a:xfrm>
          <a:prstGeom prst="rect">
            <a:avLst/>
          </a:prstGeom>
          <a:solidFill>
            <a:schemeClr val="accent1"/>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8" name="Rectangle 7"/>
          <p:cNvSpPr/>
          <p:nvPr userDrawn="1"/>
        </p:nvSpPr>
        <p:spPr bwMode="auto">
          <a:xfrm>
            <a:off x="5314607" y="1600200"/>
            <a:ext cx="690880" cy="1828800"/>
          </a:xfrm>
          <a:prstGeom prst="rect">
            <a:avLst/>
          </a:prstGeom>
          <a:solidFill>
            <a:schemeClr val="accent2"/>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9" name="Rectangle 8"/>
          <p:cNvSpPr/>
          <p:nvPr userDrawn="1"/>
        </p:nvSpPr>
        <p:spPr bwMode="auto">
          <a:xfrm>
            <a:off x="6193293" y="1600200"/>
            <a:ext cx="690880" cy="1828800"/>
          </a:xfrm>
          <a:prstGeom prst="rect">
            <a:avLst/>
          </a:prstGeom>
          <a:solidFill>
            <a:schemeClr val="accent3"/>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0" name="Rectangle 9"/>
          <p:cNvSpPr/>
          <p:nvPr userDrawn="1"/>
        </p:nvSpPr>
        <p:spPr bwMode="auto">
          <a:xfrm>
            <a:off x="7950667" y="1600200"/>
            <a:ext cx="690880" cy="1828800"/>
          </a:xfrm>
          <a:prstGeom prst="rect">
            <a:avLst/>
          </a:prstGeom>
          <a:solidFill>
            <a:schemeClr val="accent5"/>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1" name="Rectangle 10"/>
          <p:cNvSpPr/>
          <p:nvPr userDrawn="1"/>
        </p:nvSpPr>
        <p:spPr bwMode="auto">
          <a:xfrm>
            <a:off x="8829353" y="1600200"/>
            <a:ext cx="690880" cy="1828800"/>
          </a:xfrm>
          <a:prstGeom prst="rect">
            <a:avLst/>
          </a:prstGeom>
          <a:solidFill>
            <a:schemeClr val="accent6"/>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2" name="Rectangle 11"/>
          <p:cNvSpPr/>
          <p:nvPr userDrawn="1"/>
        </p:nvSpPr>
        <p:spPr bwMode="auto">
          <a:xfrm>
            <a:off x="9708040" y="1600200"/>
            <a:ext cx="690880" cy="1828800"/>
          </a:xfrm>
          <a:prstGeom prst="rect">
            <a:avLst/>
          </a:prstGeom>
          <a:solidFill>
            <a:srgbClr val="899CB1"/>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3" name="Rectangle 12"/>
          <p:cNvSpPr/>
          <p:nvPr userDrawn="1"/>
        </p:nvSpPr>
        <p:spPr bwMode="auto">
          <a:xfrm>
            <a:off x="10586720" y="1600200"/>
            <a:ext cx="690880" cy="1828800"/>
          </a:xfrm>
          <a:prstGeom prst="rect">
            <a:avLst/>
          </a:prstGeom>
          <a:solidFill>
            <a:srgbClr val="97B8D8"/>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4" name="Rectangle 13"/>
          <p:cNvSpPr/>
          <p:nvPr userDrawn="1"/>
        </p:nvSpPr>
        <p:spPr bwMode="auto">
          <a:xfrm>
            <a:off x="7071980" y="1600200"/>
            <a:ext cx="690880" cy="1828800"/>
          </a:xfrm>
          <a:prstGeom prst="rect">
            <a:avLst/>
          </a:prstGeom>
          <a:solidFill>
            <a:schemeClr val="accent4"/>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
        <p:nvSpPr>
          <p:cNvPr id="15" name="Rectangle 14"/>
          <p:cNvSpPr/>
          <p:nvPr userDrawn="1"/>
        </p:nvSpPr>
        <p:spPr bwMode="auto">
          <a:xfrm>
            <a:off x="1799860" y="1600200"/>
            <a:ext cx="690880" cy="1828800"/>
          </a:xfrm>
          <a:prstGeom prst="rect">
            <a:avLst/>
          </a:prstGeom>
          <a:solidFill>
            <a:schemeClr val="tx1"/>
          </a:solidFill>
          <a:ln w="9525" cap="flat" cmpd="sng" algn="ctr">
            <a:solidFill>
              <a:schemeClr val="bg2"/>
            </a:solidFill>
            <a:prstDash val="solid"/>
            <a:round/>
            <a:headEnd type="none" w="med" len="med"/>
            <a:tailEnd type="none" w="med" len="med"/>
          </a:ln>
          <a:effectLst/>
        </p:spPr>
        <p:txBody>
          <a:bodyPr vert="horz" wrap="square" lIns="0" tIns="0" rIns="0" bIns="0" numCol="1" rtlCol="0" anchor="ctr" anchorCtr="1"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0557623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USPC11 Title Only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8"/>
          <p:cNvSpPr>
            <a:spLocks noGrp="1"/>
          </p:cNvSpPr>
          <p:nvPr>
            <p:ph type="body" sz="quarter" idx="10" hasCustomPrompt="1"/>
          </p:nvPr>
        </p:nvSpPr>
        <p:spPr>
          <a:xfrm>
            <a:off x="609600" y="6019800"/>
            <a:ext cx="10972800" cy="381000"/>
          </a:xfrm>
        </p:spPr>
        <p:txBody>
          <a:bodyPr/>
          <a:lstStyle>
            <a:lvl1pPr marL="0" indent="0" algn="l">
              <a:spcBef>
                <a:spcPts val="0"/>
              </a:spcBef>
              <a:buFont typeface="+mj-lt"/>
              <a:buNone/>
              <a:defRPr sz="1400"/>
            </a:lvl1pPr>
          </a:lstStyle>
          <a:p>
            <a:pPr lvl="0"/>
            <a:r>
              <a:rPr lang="en-US" dirty="0"/>
              <a:t>Enter references here in Arial 14pt</a:t>
            </a:r>
          </a:p>
        </p:txBody>
      </p:sp>
    </p:spTree>
    <p:extLst>
      <p:ext uri="{BB962C8B-B14F-4D97-AF65-F5344CB8AC3E}">
        <p14:creationId xmlns:p14="http://schemas.microsoft.com/office/powerpoint/2010/main" val="1702859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cSld name="Title and Content with Reference PH">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150895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USPC11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609600" y="6019800"/>
            <a:ext cx="10972800" cy="381000"/>
          </a:xfrm>
        </p:spPr>
        <p:txBody>
          <a:bodyPr/>
          <a:lstStyle>
            <a:lvl1pPr marL="0" indent="0" algn="l">
              <a:spcBef>
                <a:spcPts val="0"/>
              </a:spcBef>
              <a:buFont typeface="+mj-lt"/>
              <a:buNone/>
              <a:defRPr sz="1400"/>
            </a:lvl1pPr>
          </a:lstStyle>
          <a:p>
            <a:pPr lvl="0"/>
            <a:r>
              <a:rPr lang="en-US" dirty="0"/>
              <a:t>Enter references here in Arial 14pt</a:t>
            </a:r>
          </a:p>
        </p:txBody>
      </p:sp>
    </p:spTree>
    <p:extLst>
      <p:ext uri="{BB962C8B-B14F-4D97-AF65-F5344CB8AC3E}">
        <p14:creationId xmlns:p14="http://schemas.microsoft.com/office/powerpoint/2010/main" val="23594558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2168" y="198637"/>
            <a:ext cx="11358033" cy="1130291"/>
          </a:xfrm>
        </p:spPr>
        <p:txBody>
          <a:bodyPr>
            <a:normAutofit/>
          </a:bodyPr>
          <a:lstStyle>
            <a:lvl1pPr>
              <a:lnSpc>
                <a:spcPct val="90000"/>
              </a:lnSpc>
              <a:defRPr sz="3200" baseline="0">
                <a:latin typeface="+mj-lt"/>
              </a:defRPr>
            </a:lvl1pPr>
          </a:lstStyle>
          <a:p>
            <a:r>
              <a:rPr lang="en-US" dirty="0"/>
              <a:t>Titles Are 32-pt Title Case, Not Bold</a:t>
            </a:r>
            <a:br>
              <a:rPr lang="en-US" dirty="0"/>
            </a:br>
            <a:r>
              <a:rPr lang="en-US" dirty="0"/>
              <a:t>There Is Room for 2 Lines of Title Text</a:t>
            </a:r>
          </a:p>
        </p:txBody>
      </p:sp>
      <p:sp>
        <p:nvSpPr>
          <p:cNvPr id="3" name="Content Placeholder 2"/>
          <p:cNvSpPr>
            <a:spLocks noGrp="1"/>
          </p:cNvSpPr>
          <p:nvPr>
            <p:ph idx="1" hasCustomPrompt="1"/>
          </p:nvPr>
        </p:nvSpPr>
        <p:spPr>
          <a:xfrm>
            <a:off x="414868" y="1515744"/>
            <a:ext cx="11358033" cy="4580256"/>
          </a:xfrm>
        </p:spPr>
        <p:txBody>
          <a:bodyPr/>
          <a:lstStyle>
            <a:lvl1pPr marL="342900" indent="-342900">
              <a:buFont typeface="Arial" pitchFamily="34" charset="0"/>
              <a:buChar char="•"/>
              <a:defRPr sz="2400" baseline="0">
                <a:solidFill>
                  <a:srgbClr val="000000"/>
                </a:solidFill>
              </a:defRPr>
            </a:lvl1pPr>
            <a:lvl2pPr marL="342900" indent="-342900">
              <a:buFont typeface="Arial" pitchFamily="34" charset="0"/>
              <a:buChar char="•"/>
              <a:defRPr sz="2200" baseline="0">
                <a:solidFill>
                  <a:srgbClr val="000000"/>
                </a:solidFill>
              </a:defRPr>
            </a:lvl2pPr>
            <a:lvl3pPr marL="571500" indent="-238125">
              <a:buFont typeface="Arial" pitchFamily="34" charset="0"/>
              <a:buChar char="–"/>
              <a:defRPr sz="2200" baseline="0">
                <a:solidFill>
                  <a:srgbClr val="000000"/>
                </a:solidFill>
              </a:defRPr>
            </a:lvl3pPr>
          </a:lstStyle>
          <a:p>
            <a:pPr lvl="0"/>
            <a:r>
              <a:rPr lang="en-US" dirty="0"/>
              <a:t>First level 24-pt remove bullet if needed for subhead</a:t>
            </a:r>
          </a:p>
          <a:p>
            <a:pPr lvl="1"/>
            <a:r>
              <a:rPr lang="en-US" dirty="0"/>
              <a:t>Second level 22-pt remove bullet if needed for paragraph</a:t>
            </a:r>
          </a:p>
          <a:p>
            <a:pPr lvl="2"/>
            <a:r>
              <a:rPr lang="en-US" dirty="0"/>
              <a:t>Sub bullet</a:t>
            </a:r>
          </a:p>
        </p:txBody>
      </p:sp>
      <p:sp>
        <p:nvSpPr>
          <p:cNvPr id="8" name="Text Placeholder 5"/>
          <p:cNvSpPr>
            <a:spLocks noGrp="1"/>
          </p:cNvSpPr>
          <p:nvPr>
            <p:ph type="body" sz="quarter" idx="12" hasCustomPrompt="1"/>
          </p:nvPr>
        </p:nvSpPr>
        <p:spPr>
          <a:xfrm>
            <a:off x="414868" y="6248401"/>
            <a:ext cx="11358033"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27289796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301661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200026"/>
            <a:ext cx="11176000" cy="1128713"/>
          </a:xfrm>
        </p:spPr>
        <p:txBody>
          <a:bodyPr>
            <a:normAutofit/>
          </a:bodyPr>
          <a:lstStyle>
            <a:lvl1pPr marL="0" marR="0" indent="0" defTabSz="457200" rtl="0" eaLnBrk="1" fontAlgn="auto" latinLnBrk="0" hangingPunct="1">
              <a:lnSpc>
                <a:spcPct val="90000"/>
              </a:lnSpc>
              <a:spcBef>
                <a:spcPct val="0"/>
              </a:spcBef>
              <a:spcAft>
                <a:spcPts val="0"/>
              </a:spcAft>
              <a:tabLst/>
              <a:defRPr sz="3200">
                <a:latin typeface="+mj-lt"/>
              </a:defRPr>
            </a:lvl1pPr>
          </a:lstStyle>
          <a:p>
            <a:pPr marL="0" marR="0" lvl="0" indent="0" defTabSz="457200" rtl="0" eaLnBrk="1" fontAlgn="auto" latinLnBrk="0" hangingPunct="1">
              <a:lnSpc>
                <a:spcPct val="90000"/>
              </a:lnSpc>
              <a:spcBef>
                <a:spcPct val="0"/>
              </a:spcBef>
              <a:spcAft>
                <a:spcPts val="0"/>
              </a:spcAft>
              <a:tabLst/>
              <a:defRPr/>
            </a:pPr>
            <a: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t>Titles Are 32-pt Title Case, Not Bold</a:t>
            </a:r>
            <a:b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br>
            <a:r>
              <a:rPr kumimoji="0" lang="en-US" sz="3200" b="0" i="0" u="none" strike="noStrike" kern="1200" cap="none" spc="0" normalizeH="0" baseline="0" noProof="0" dirty="0">
                <a:ln>
                  <a:noFill/>
                </a:ln>
                <a:solidFill>
                  <a:schemeClr val="tx2">
                    <a:lumMod val="75000"/>
                  </a:schemeClr>
                </a:solidFill>
                <a:effectLst/>
                <a:uLnTx/>
                <a:uFillTx/>
                <a:latin typeface="+mj-lt"/>
                <a:ea typeface="+mj-ea"/>
                <a:cs typeface="Adobe Garamond Pro"/>
              </a:rPr>
              <a:t>There Is Room for 2 Lines of Title Text</a:t>
            </a:r>
          </a:p>
        </p:txBody>
      </p:sp>
      <p:sp>
        <p:nvSpPr>
          <p:cNvPr id="3" name="Content Placeholder 2"/>
          <p:cNvSpPr>
            <a:spLocks noGrp="1"/>
          </p:cNvSpPr>
          <p:nvPr>
            <p:ph sz="half" idx="1"/>
          </p:nvPr>
        </p:nvSpPr>
        <p:spPr>
          <a:xfrm>
            <a:off x="508000" y="1524000"/>
            <a:ext cx="5588000" cy="4533900"/>
          </a:xfrm>
        </p:spPr>
        <p:txBody>
          <a:bodyPr/>
          <a:lstStyle>
            <a:lvl1pPr>
              <a:lnSpc>
                <a:spcPct val="85000"/>
              </a:lnSpc>
              <a:defRPr sz="2400"/>
            </a:lvl1pPr>
            <a:lvl2pPr>
              <a:lnSpc>
                <a:spcPct val="85000"/>
              </a:lnSpc>
              <a:defRPr sz="2200"/>
            </a:lvl2pPr>
            <a:lvl3pPr>
              <a:lnSpc>
                <a:spcPct val="85000"/>
              </a:lnSpc>
              <a:defRPr sz="2000"/>
            </a:lvl3pPr>
            <a:lvl4pPr>
              <a:lnSpc>
                <a:spcPct val="85000"/>
              </a:lnSpc>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096000" y="1524000"/>
            <a:ext cx="5588000" cy="4533900"/>
          </a:xfrm>
        </p:spPr>
        <p:txBody>
          <a:bodyPr rtlCol="0">
            <a:noAutofit/>
          </a:bodyPr>
          <a:lstStyle>
            <a:lvl1pPr>
              <a:defRPr lang="en-US" sz="2400" dirty="0" smtClean="0"/>
            </a:lvl1pPr>
            <a:lvl2pPr>
              <a:defRPr lang="en-US" sz="2200" dirty="0" smtClean="0"/>
            </a:lvl2pPr>
            <a:lvl3pPr>
              <a:defRPr lang="en-US" sz="2000" dirty="0" smtClean="0"/>
            </a:lvl3pPr>
            <a:lvl4pPr>
              <a:defRPr lang="en-US" sz="18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1317418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ntent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306DEF4-7BB7-9F4B-959D-C3593FE67181}"/>
              </a:ext>
            </a:extLst>
          </p:cNvPr>
          <p:cNvSpPr>
            <a:spLocks noGrp="1"/>
          </p:cNvSpPr>
          <p:nvPr>
            <p:ph type="ftr" sz="quarter" idx="11"/>
          </p:nvPr>
        </p:nvSpPr>
        <p:spPr>
          <a:xfrm>
            <a:off x="609600" y="5520181"/>
            <a:ext cx="10923588" cy="587291"/>
          </a:xfrm>
        </p:spPr>
        <p:txBody>
          <a:bodyPr/>
          <a:lstStyle>
            <a:lvl1pPr>
              <a:defRPr>
                <a:solidFill>
                  <a:schemeClr val="bg1">
                    <a:lumMod val="50000"/>
                  </a:schemeClr>
                </a:solidFill>
              </a:defRPr>
            </a:lvl1pPr>
          </a:lstStyle>
          <a:p>
            <a:r>
              <a:rPr lang="en-US" dirty="0"/>
              <a:t>Footnotes/References</a:t>
            </a:r>
          </a:p>
        </p:txBody>
      </p:sp>
      <p:sp>
        <p:nvSpPr>
          <p:cNvPr id="8" name="Title 7">
            <a:extLst>
              <a:ext uri="{FF2B5EF4-FFF2-40B4-BE49-F238E27FC236}">
                <a16:creationId xmlns:a16="http://schemas.microsoft.com/office/drawing/2014/main" id="{68F32C0A-AC88-4C40-8E48-875EDC62745C}"/>
              </a:ext>
            </a:extLst>
          </p:cNvPr>
          <p:cNvSpPr>
            <a:spLocks noGrp="1"/>
          </p:cNvSpPr>
          <p:nvPr>
            <p:ph type="title"/>
          </p:nvPr>
        </p:nvSpPr>
        <p:spPr>
          <a:xfrm>
            <a:off x="609600" y="307746"/>
            <a:ext cx="9930063" cy="841833"/>
          </a:xfrm>
        </p:spPr>
        <p:txBody>
          <a:bodyPr/>
          <a:lstStyle/>
          <a:p>
            <a:r>
              <a:rPr lang="en-GB"/>
              <a:t>Click to edit Master title style</a:t>
            </a:r>
            <a:endParaRPr lang="en-CH"/>
          </a:p>
        </p:txBody>
      </p:sp>
    </p:spTree>
    <p:extLst>
      <p:ext uri="{BB962C8B-B14F-4D97-AF65-F5344CB8AC3E}">
        <p14:creationId xmlns:p14="http://schemas.microsoft.com/office/powerpoint/2010/main" val="33146638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ext Placeholder 5"/>
          <p:cNvSpPr>
            <a:spLocks noGrp="1"/>
          </p:cNvSpPr>
          <p:nvPr>
            <p:ph type="body" sz="quarter" idx="12" hasCustomPrompt="1"/>
          </p:nvPr>
        </p:nvSpPr>
        <p:spPr>
          <a:xfrm>
            <a:off x="402167"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
        <p:nvSpPr>
          <p:cNvPr id="6" name="Title 1"/>
          <p:cNvSpPr>
            <a:spLocks noGrp="1"/>
          </p:cNvSpPr>
          <p:nvPr>
            <p:ph type="title" hasCustomPrompt="1"/>
          </p:nvPr>
        </p:nvSpPr>
        <p:spPr>
          <a:xfrm>
            <a:off x="402168" y="198637"/>
            <a:ext cx="11358033" cy="1130291"/>
          </a:xfrm>
        </p:spPr>
        <p:txBody>
          <a:bodyPr anchor="t">
            <a:noAutofit/>
          </a:bodyPr>
          <a:lstStyle>
            <a:lvl1pPr>
              <a:lnSpc>
                <a:spcPct val="90000"/>
              </a:lnSpc>
              <a:defRPr sz="3200" baseline="0">
                <a:latin typeface="+mj-lt"/>
              </a:defRPr>
            </a:lvl1pPr>
          </a:lstStyle>
          <a:p>
            <a:r>
              <a:rPr lang="en-US" dirty="0"/>
              <a:t>Titles Are 32-pt Title Case, Not Bold</a:t>
            </a:r>
            <a:br>
              <a:rPr lang="en-US" dirty="0"/>
            </a:br>
            <a:r>
              <a:rPr lang="en-US" dirty="0"/>
              <a:t>There Is Room for 2 Lines of Title Text</a:t>
            </a:r>
          </a:p>
        </p:txBody>
      </p:sp>
    </p:spTree>
    <p:extLst>
      <p:ext uri="{BB962C8B-B14F-4D97-AF65-F5344CB8AC3E}">
        <p14:creationId xmlns:p14="http://schemas.microsoft.com/office/powerpoint/2010/main" val="19263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229298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12800" y="266700"/>
            <a:ext cx="10566400" cy="914400"/>
          </a:xfrm>
        </p:spPr>
        <p:txBody>
          <a:bodyPr/>
          <a:lstStyle/>
          <a:p>
            <a:r>
              <a:rPr lang="en-US"/>
              <a:t>Click to edit Master title style</a:t>
            </a:r>
          </a:p>
        </p:txBody>
      </p:sp>
      <p:sp>
        <p:nvSpPr>
          <p:cNvPr id="3" name="Chart Placeholder 2"/>
          <p:cNvSpPr>
            <a:spLocks noGrp="1"/>
          </p:cNvSpPr>
          <p:nvPr>
            <p:ph type="chart" idx="1"/>
          </p:nvPr>
        </p:nvSpPr>
        <p:spPr>
          <a:xfrm>
            <a:off x="1399823" y="2095500"/>
            <a:ext cx="9648237" cy="2438400"/>
          </a:xfrm>
        </p:spPr>
        <p:txBody>
          <a:bodyPr/>
          <a:lstStyle/>
          <a:p>
            <a:endParaRPr lang="en-US"/>
          </a:p>
        </p:txBody>
      </p:sp>
    </p:spTree>
    <p:extLst>
      <p:ext uri="{BB962C8B-B14F-4D97-AF65-F5344CB8AC3E}">
        <p14:creationId xmlns:p14="http://schemas.microsoft.com/office/powerpoint/2010/main" val="51357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USPC11 Title Only 2">
    <p:spTree>
      <p:nvGrpSpPr>
        <p:cNvPr id="1" name=""/>
        <p:cNvGrpSpPr/>
        <p:nvPr/>
      </p:nvGrpSpPr>
      <p:grpSpPr>
        <a:xfrm>
          <a:off x="0" y="0"/>
          <a:ext cx="0" cy="0"/>
          <a:chOff x="0" y="0"/>
          <a:chExt cx="0" cy="0"/>
        </a:xfrm>
      </p:grpSpPr>
      <p:sp>
        <p:nvSpPr>
          <p:cNvPr id="6" name="Text Placeholder 8"/>
          <p:cNvSpPr>
            <a:spLocks noGrp="1"/>
          </p:cNvSpPr>
          <p:nvPr>
            <p:ph type="body" sz="quarter" idx="10" hasCustomPrompt="1"/>
          </p:nvPr>
        </p:nvSpPr>
        <p:spPr>
          <a:xfrm>
            <a:off x="609600" y="6019800"/>
            <a:ext cx="10972800" cy="381000"/>
          </a:xfrm>
        </p:spPr>
        <p:txBody>
          <a:bodyPr/>
          <a:lstStyle>
            <a:lvl1pPr marL="0" indent="0" algn="l">
              <a:spcBef>
                <a:spcPts val="0"/>
              </a:spcBef>
              <a:buFont typeface="+mj-lt"/>
              <a:buNone/>
              <a:defRPr sz="1400"/>
            </a:lvl1pPr>
          </a:lstStyle>
          <a:p>
            <a:pPr lvl="0"/>
            <a:r>
              <a:rPr lang="en-US" dirty="0"/>
              <a:t>Enter references here in Arial 14pt</a:t>
            </a:r>
          </a:p>
        </p:txBody>
      </p:sp>
      <p:sp>
        <p:nvSpPr>
          <p:cNvPr id="7" name="Title 1"/>
          <p:cNvSpPr>
            <a:spLocks noGrp="1"/>
          </p:cNvSpPr>
          <p:nvPr>
            <p:ph type="title"/>
          </p:nvPr>
        </p:nvSpPr>
        <p:spPr>
          <a:xfrm>
            <a:off x="609600" y="334963"/>
            <a:ext cx="10972800" cy="1143000"/>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227998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152400"/>
            <a:ext cx="11565467" cy="1143000"/>
          </a:xfrm>
        </p:spPr>
        <p:txBody>
          <a:bodyPr/>
          <a:lstStyle/>
          <a:p>
            <a:r>
              <a:rPr lang="en-US"/>
              <a:t>Click to edit Master title style</a:t>
            </a:r>
          </a:p>
        </p:txBody>
      </p:sp>
      <p:sp>
        <p:nvSpPr>
          <p:cNvPr id="3" name="Content Placeholder 2"/>
          <p:cNvSpPr>
            <a:spLocks noGrp="1"/>
          </p:cNvSpPr>
          <p:nvPr>
            <p:ph sz="quarter" idx="1"/>
          </p:nvPr>
        </p:nvSpPr>
        <p:spPr>
          <a:xfrm>
            <a:off x="304800" y="1495425"/>
            <a:ext cx="570653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14534" y="1495425"/>
            <a:ext cx="570653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3833814"/>
            <a:ext cx="570653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4534" y="3833814"/>
            <a:ext cx="570653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275167" y="6310313"/>
            <a:ext cx="11711517"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95614509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B38C7685-B745-474F-A285-967C8CC50D5D}" type="datetime1">
              <a:rPr lang="en-US"/>
              <a:pPr>
                <a:defRPr/>
              </a:pPr>
              <a:t>11/15/22</a:t>
            </a:fld>
            <a:endParaRPr lang="en-US"/>
          </a:p>
        </p:txBody>
      </p:sp>
      <p:sp>
        <p:nvSpPr>
          <p:cNvPr id="6"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EFABD8DA-890B-F940-91F9-2541574F88EC}" type="slidenum">
              <a:rPr lang="en-US"/>
              <a:pPr>
                <a:defRPr/>
              </a:pPr>
              <a:t>‹#›</a:t>
            </a:fld>
            <a:endParaRPr lang="en-US"/>
          </a:p>
        </p:txBody>
      </p:sp>
    </p:spTree>
    <p:extLst>
      <p:ext uri="{BB962C8B-B14F-4D97-AF65-F5344CB8AC3E}">
        <p14:creationId xmlns:p14="http://schemas.microsoft.com/office/powerpoint/2010/main" val="8311082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16780"/>
            <a:ext cx="10972800" cy="934228"/>
          </a:xfrm>
          <a:prstGeom prst="rect">
            <a:avLst/>
          </a:prstGeom>
        </p:spPr>
        <p:txBody>
          <a:bodyPr>
            <a:noAutofit/>
          </a:bodyPr>
          <a:lstStyle>
            <a:lvl1pPr algn="l">
              <a:defRPr sz="3200" b="1" i="0">
                <a:solidFill>
                  <a:schemeClr val="accent1"/>
                </a:solidFill>
                <a:latin typeface="Calibri"/>
                <a:cs typeface="Calibri"/>
              </a:defRPr>
            </a:lvl1pPr>
          </a:lstStyle>
          <a:p>
            <a:r>
              <a:rPr lang="en-US" dirty="0"/>
              <a:t>Click to edit Master title style</a:t>
            </a:r>
          </a:p>
        </p:txBody>
      </p:sp>
      <p:sp>
        <p:nvSpPr>
          <p:cNvPr id="10" name="Content Placeholder 9"/>
          <p:cNvSpPr>
            <a:spLocks noGrp="1"/>
          </p:cNvSpPr>
          <p:nvPr>
            <p:ph sz="quarter" idx="13"/>
          </p:nvPr>
        </p:nvSpPr>
        <p:spPr>
          <a:xfrm>
            <a:off x="609601" y="1894130"/>
            <a:ext cx="10972800" cy="3973929"/>
          </a:xfrm>
          <a:prstGeom prst="rect">
            <a:avLst/>
          </a:prstGeom>
        </p:spPr>
        <p:txBody>
          <a:bodyPr vert="horz">
            <a:noAutofit/>
          </a:bodyPr>
          <a:lstStyle>
            <a:lvl1pPr marL="172637" indent="-172637">
              <a:buClr>
                <a:schemeClr val="accent1"/>
              </a:buClr>
              <a:buSzPct val="150000"/>
              <a:buFont typeface="Lucida Grande"/>
              <a:buChar char="•"/>
              <a:defRPr sz="1500" b="0" i="0">
                <a:latin typeface="Calibri"/>
                <a:cs typeface="Calibri"/>
              </a:defRPr>
            </a:lvl1pPr>
            <a:lvl2pPr marL="516718" indent="-173827">
              <a:buClr>
                <a:schemeClr val="accent1"/>
              </a:buClr>
              <a:defRPr sz="1400" b="0" i="0">
                <a:latin typeface="Calibri"/>
                <a:cs typeface="Calibri"/>
              </a:defRPr>
            </a:lvl2pPr>
            <a:lvl3pPr marL="813177" indent="-127394">
              <a:buClr>
                <a:schemeClr val="accent1"/>
              </a:buClr>
              <a:defRPr sz="1300" b="0" i="0">
                <a:latin typeface="Calibri"/>
                <a:cs typeface="Calibri"/>
              </a:defRPr>
            </a:lvl3pPr>
            <a:lvl4pPr marL="1157259" indent="-128585">
              <a:buClr>
                <a:schemeClr val="accent1"/>
              </a:buClr>
              <a:defRPr sz="1200" b="0" i="0">
                <a:latin typeface="Calibri"/>
                <a:cs typeface="Calibri"/>
              </a:defRPr>
            </a:lvl4pPr>
            <a:lvl5pPr marL="1502531" indent="-130966">
              <a:buClr>
                <a:schemeClr val="accent1"/>
              </a:buClr>
              <a:defRPr sz="1100" b="0" i="0">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199409" y="6399116"/>
            <a:ext cx="2844800" cy="365125"/>
          </a:xfrm>
          <a:prstGeom prst="rect">
            <a:avLst/>
          </a:prstGeom>
        </p:spPr>
        <p:txBody>
          <a:bodyPr anchor="ctr"/>
          <a:lstStyle>
            <a:lvl1pPr algn="r">
              <a:defRPr sz="825">
                <a:solidFill>
                  <a:schemeClr val="bg1"/>
                </a:solidFill>
                <a:latin typeface="Calibri"/>
                <a:cs typeface="Calibri"/>
              </a:defRPr>
            </a:lvl1pPr>
          </a:lstStyle>
          <a:p>
            <a:pPr defTabSz="342892"/>
            <a:fld id="{51C7834F-92C8-0E4C-80E3-57075075CEEE}" type="slidenum">
              <a:rPr lang="en-US" smtClean="0">
                <a:solidFill>
                  <a:srgbClr val="FFFFFF"/>
                </a:solidFill>
              </a:rPr>
              <a:pPr defTabSz="342892"/>
              <a:t>‹#›</a:t>
            </a:fld>
            <a:endParaRPr lang="en-US" dirty="0">
              <a:solidFill>
                <a:srgbClr val="FFFFFF"/>
              </a:solidFill>
            </a:endParaRPr>
          </a:p>
        </p:txBody>
      </p:sp>
      <p:sp>
        <p:nvSpPr>
          <p:cNvPr id="4" name="Text Placeholder 3"/>
          <p:cNvSpPr>
            <a:spLocks noGrp="1"/>
          </p:cNvSpPr>
          <p:nvPr>
            <p:ph type="body" sz="quarter" idx="14"/>
          </p:nvPr>
        </p:nvSpPr>
        <p:spPr>
          <a:xfrm>
            <a:off x="609600" y="1401156"/>
            <a:ext cx="10972800" cy="471488"/>
          </a:xfrm>
        </p:spPr>
        <p:txBody>
          <a:bodyPr>
            <a:noAutofit/>
          </a:bodyPr>
          <a:lstStyle>
            <a:lvl1pPr marL="0" indent="0">
              <a:buNone/>
              <a:defRPr sz="2000" b="1" i="0">
                <a:solidFill>
                  <a:schemeClr val="accent1"/>
                </a:solidFill>
                <a:latin typeface="Calibri"/>
                <a:cs typeface="Calibri"/>
              </a:defRPr>
            </a:lvl1pPr>
          </a:lstStyle>
          <a:p>
            <a:pPr lvl="0"/>
            <a:r>
              <a:rPr lang="en-US" dirty="0"/>
              <a:t>Click to edit Master text styles</a:t>
            </a:r>
          </a:p>
        </p:txBody>
      </p:sp>
    </p:spTree>
    <p:extLst>
      <p:ext uri="{BB962C8B-B14F-4D97-AF65-F5344CB8AC3E}">
        <p14:creationId xmlns:p14="http://schemas.microsoft.com/office/powerpoint/2010/main" val="190312515"/>
      </p:ext>
    </p:extLst>
  </p:cSld>
  <p:clrMapOvr>
    <a:masterClrMapping/>
  </p:clrMapOvr>
  <p:hf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
        <p:nvSpPr>
          <p:cNvPr id="8" name="Rectangle 7"/>
          <p:cNvSpPr/>
          <p:nvPr userDrawn="1"/>
        </p:nvSpPr>
        <p:spPr bwMode="auto">
          <a:xfrm>
            <a:off x="0" y="6359402"/>
            <a:ext cx="12192000" cy="498598"/>
          </a:xfrm>
          <a:prstGeom prst="rect">
            <a:avLst/>
          </a:prstGeom>
          <a:solidFill>
            <a:schemeClr val="tx1"/>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pic>
        <p:nvPicPr>
          <p:cNvPr id="5" name="Picture 4" descr="279 background inverted.jpg"/>
          <p:cNvPicPr>
            <a:picLocks noChangeAspect="1"/>
          </p:cNvPicPr>
          <p:nvPr userDrawn="1"/>
        </p:nvPicPr>
        <p:blipFill rotWithShape="1">
          <a:blip r:embed="rId2" cstate="email">
            <a:extLst>
              <a:ext uri="{28A0092B-C50C-407E-A947-70E740481C1C}">
                <a14:useLocalDpi xmlns:a14="http://schemas.microsoft.com/office/drawing/2010/main" val="0"/>
              </a:ext>
            </a:extLst>
          </a:blip>
          <a:srcRect b="82963"/>
          <a:stretch/>
        </p:blipFill>
        <p:spPr>
          <a:xfrm>
            <a:off x="0" y="0"/>
            <a:ext cx="12192000" cy="1168400"/>
          </a:xfrm>
          <a:prstGeom prst="rect">
            <a:avLst/>
          </a:prstGeom>
        </p:spPr>
      </p:pic>
      <p:sp>
        <p:nvSpPr>
          <p:cNvPr id="6" name="Rectangle 5"/>
          <p:cNvSpPr/>
          <p:nvPr userDrawn="1"/>
        </p:nvSpPr>
        <p:spPr bwMode="auto">
          <a:xfrm>
            <a:off x="0" y="0"/>
            <a:ext cx="12192000" cy="1206500"/>
          </a:xfrm>
          <a:prstGeom prst="rect">
            <a:avLst/>
          </a:prstGeom>
          <a:solidFill>
            <a:srgbClr val="1F1B4B">
              <a:alpha val="66000"/>
            </a:srgbClr>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sp>
        <p:nvSpPr>
          <p:cNvPr id="7" name="Rectangle 4"/>
          <p:cNvSpPr>
            <a:spLocks noChangeArrowheads="1"/>
          </p:cNvSpPr>
          <p:nvPr userDrawn="1"/>
        </p:nvSpPr>
        <p:spPr bwMode="auto">
          <a:xfrm>
            <a:off x="0" y="1152525"/>
            <a:ext cx="12192000" cy="96838"/>
          </a:xfrm>
          <a:prstGeom prst="rect">
            <a:avLst/>
          </a:prstGeom>
          <a:solidFill>
            <a:srgbClr val="F27D28"/>
          </a:solidFill>
          <a:ln>
            <a:noFill/>
          </a:ln>
        </p:spPr>
        <p:txBody>
          <a:bodyPr lIns="274320" tIns="137160" rIns="274320" bIns="137160" anchor="b"/>
          <a:lstStyle/>
          <a:p>
            <a:pPr marL="0" marR="0" lvl="0" indent="0" algn="l" defTabSz="914400" rtl="0" eaLnBrk="0" fontAlgn="base" latinLnBrk="0" hangingPunct="0">
              <a:lnSpc>
                <a:spcPct val="9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13" name="Text Placeholder 12"/>
          <p:cNvSpPr>
            <a:spLocks noGrp="1"/>
          </p:cNvSpPr>
          <p:nvPr>
            <p:ph type="body" sz="quarter" idx="12" hasCustomPrompt="1"/>
          </p:nvPr>
        </p:nvSpPr>
        <p:spPr>
          <a:xfrm>
            <a:off x="0" y="6282711"/>
            <a:ext cx="12192000" cy="575289"/>
          </a:xfrm>
        </p:spPr>
        <p:txBody>
          <a:bodyPr lIns="274320" tIns="182880" rIns="274320" bIns="182880"/>
          <a:lstStyle>
            <a:lvl1pPr marL="0" marR="0" indent="0" algn="l" defTabSz="914400" rtl="0" eaLnBrk="1" fontAlgn="base" latinLnBrk="0" hangingPunct="1">
              <a:lnSpc>
                <a:spcPct val="100000"/>
              </a:lnSpc>
              <a:spcBef>
                <a:spcPts val="1200"/>
              </a:spcBef>
              <a:spcAft>
                <a:spcPct val="0"/>
              </a:spcAft>
              <a:buClr>
                <a:schemeClr val="bg2"/>
              </a:buClr>
              <a:buSzTx/>
              <a:buFont typeface="Times" charset="0"/>
              <a:buNone/>
              <a:tabLst/>
              <a:defRPr sz="1400" b="1">
                <a:latin typeface="+mn-lt"/>
              </a:defRPr>
            </a:lvl1pPr>
          </a:lstStyle>
          <a:p>
            <a:pPr marL="0" marR="0" lvl="0" indent="0" algn="l" defTabSz="914400" rtl="0" eaLnBrk="1" fontAlgn="base" latinLnBrk="0" hangingPunct="1">
              <a:lnSpc>
                <a:spcPct val="100000"/>
              </a:lnSpc>
              <a:spcBef>
                <a:spcPts val="1200"/>
              </a:spcBef>
              <a:spcAft>
                <a:spcPct val="0"/>
              </a:spcAft>
              <a:buClr>
                <a:schemeClr val="bg2"/>
              </a:buClr>
              <a:buSzTx/>
              <a:buFont typeface="Times" charset="0"/>
              <a:buNone/>
              <a:tabLst/>
              <a:defRPr/>
            </a:pPr>
            <a:r>
              <a:rPr lang="en-US" dirty="0"/>
              <a:t>Reference.</a:t>
            </a:r>
          </a:p>
        </p:txBody>
      </p:sp>
      <p:pic>
        <p:nvPicPr>
          <p:cNvPr id="14" name="Picture 13"/>
          <p:cNvPicPr>
            <a:picLocks noChangeAspect="1"/>
          </p:cNvPicPr>
          <p:nvPr userDrawn="1"/>
        </p:nvPicPr>
        <p:blipFill>
          <a:blip r:embed="rId3"/>
          <a:stretch>
            <a:fillRect/>
          </a:stretch>
        </p:blipFill>
        <p:spPr>
          <a:xfrm>
            <a:off x="9785272" y="6574196"/>
            <a:ext cx="2406729" cy="241913"/>
          </a:xfrm>
          <a:prstGeom prst="rect">
            <a:avLst/>
          </a:prstGeom>
        </p:spPr>
      </p:pic>
    </p:spTree>
    <p:extLst>
      <p:ext uri="{BB962C8B-B14F-4D97-AF65-F5344CB8AC3E}">
        <p14:creationId xmlns:p14="http://schemas.microsoft.com/office/powerpoint/2010/main" val="2244014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eaLnBrk="0" fontAlgn="base" hangingPunct="0">
              <a:lnSpc>
                <a:spcPct val="90000"/>
              </a:lnSpc>
              <a:spcBef>
                <a:spcPct val="0"/>
              </a:spcBef>
              <a:spcAft>
                <a:spcPct val="0"/>
              </a:spcAft>
            </a:pPr>
            <a:endParaRPr lang="en-US" sz="16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9652004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6"/>
          <p:cNvSpPr>
            <a:spLocks noGrp="1"/>
          </p:cNvSpPr>
          <p:nvPr>
            <p:ph type="body" sz="quarter" idx="10"/>
          </p:nvPr>
        </p:nvSpPr>
        <p:spPr>
          <a:xfrm>
            <a:off x="95266" y="6231495"/>
            <a:ext cx="4792151" cy="115416"/>
          </a:xfrm>
        </p:spPr>
        <p:txBody>
          <a:bodyPr anchor="b">
            <a:spAutoFit/>
          </a:bodyPr>
          <a:lstStyle>
            <a:lvl1pPr marL="0" indent="0" algn="l">
              <a:buNone/>
              <a:defRPr sz="750">
                <a:solidFill>
                  <a:schemeClr val="tx1"/>
                </a:solidFill>
              </a:defRPr>
            </a:lvl1pPr>
            <a:lvl2pPr marL="342900" indent="0" algn="l">
              <a:buNone/>
              <a:defRPr sz="750">
                <a:solidFill>
                  <a:schemeClr val="tx1"/>
                </a:solidFill>
              </a:defRPr>
            </a:lvl2pPr>
            <a:lvl3pPr marL="685800" indent="0" algn="l">
              <a:buNone/>
              <a:defRPr sz="750">
                <a:solidFill>
                  <a:schemeClr val="tx1"/>
                </a:solidFill>
              </a:defRPr>
            </a:lvl3pPr>
            <a:lvl4pPr marL="1028700" indent="0" algn="l">
              <a:buNone/>
              <a:defRPr sz="750">
                <a:solidFill>
                  <a:schemeClr val="tx1"/>
                </a:solidFill>
              </a:defRPr>
            </a:lvl4pPr>
            <a:lvl5pPr marL="1371600" indent="0" algn="l">
              <a:buNone/>
              <a:defRPr sz="750">
                <a:solidFill>
                  <a:schemeClr val="tx1"/>
                </a:solidFill>
              </a:defRPr>
            </a:lvl5pPr>
          </a:lstStyle>
          <a:p>
            <a:pPr lvl="0"/>
            <a:r>
              <a:rPr lang="en-US" dirty="0"/>
              <a:t>Click to edit Master text styles</a:t>
            </a:r>
          </a:p>
        </p:txBody>
      </p:sp>
      <p:sp>
        <p:nvSpPr>
          <p:cNvPr id="4" name="Text Placeholder 8"/>
          <p:cNvSpPr>
            <a:spLocks noGrp="1"/>
          </p:cNvSpPr>
          <p:nvPr>
            <p:ph type="body" sz="quarter" idx="11"/>
          </p:nvPr>
        </p:nvSpPr>
        <p:spPr>
          <a:xfrm>
            <a:off x="6096000" y="6233027"/>
            <a:ext cx="5990149" cy="115416"/>
          </a:xfrm>
        </p:spPr>
        <p:txBody>
          <a:bodyPr anchor="b">
            <a:spAutoFit/>
          </a:bodyPr>
          <a:lstStyle>
            <a:lvl1pPr marL="0" indent="0" algn="r">
              <a:buNone/>
              <a:defRPr sz="750"/>
            </a:lvl1pPr>
            <a:lvl2pPr marL="342900" indent="0" algn="r">
              <a:buNone/>
              <a:defRPr sz="750"/>
            </a:lvl2pPr>
            <a:lvl3pPr marL="685800" indent="0" algn="r">
              <a:buNone/>
              <a:defRPr sz="750"/>
            </a:lvl3pPr>
            <a:lvl4pPr marL="1028700" indent="0" algn="r">
              <a:buNone/>
              <a:defRPr sz="750"/>
            </a:lvl4pPr>
            <a:lvl5pPr marL="1371600" indent="0" algn="r">
              <a:buNone/>
              <a:defRPr sz="750"/>
            </a:lvl5pPr>
          </a:lstStyle>
          <a:p>
            <a:pPr lvl="0"/>
            <a:r>
              <a:rPr lang="en-US" dirty="0"/>
              <a:t>Click to edit Master text styles</a:t>
            </a:r>
          </a:p>
        </p:txBody>
      </p:sp>
    </p:spTree>
    <p:extLst>
      <p:ext uri="{BB962C8B-B14F-4D97-AF65-F5344CB8AC3E}">
        <p14:creationId xmlns:p14="http://schemas.microsoft.com/office/powerpoint/2010/main" val="8624614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51104" y="6163055"/>
            <a:ext cx="11365992"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2985070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cSld name="27_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274638"/>
            <a:ext cx="10972800" cy="1143000"/>
          </a:xfrm>
        </p:spPr>
        <p:txBody>
          <a:bodyPr/>
          <a:lstStyle>
            <a:lvl1pPr>
              <a:defRPr lang="en-US" sz="1800" b="1" dirty="0" smtClean="0">
                <a:solidFill>
                  <a:srgbClr val="0070C0"/>
                </a:solidFill>
                <a:latin typeface="Arial" charset="0"/>
                <a:ea typeface="MS PGothic" charset="0"/>
                <a:cs typeface="MS PGothic" charset="0"/>
              </a:defRPr>
            </a:lvl1pPr>
          </a:lstStyle>
          <a:p>
            <a:r>
              <a:rPr lang="en-US"/>
              <a:t>Click to edit Master title style</a:t>
            </a:r>
            <a:endParaRPr lang="en-US" dirty="0"/>
          </a:p>
        </p:txBody>
      </p:sp>
      <p:sp>
        <p:nvSpPr>
          <p:cNvPr id="3" name="Rectangle 5"/>
          <p:cNvSpPr>
            <a:spLocks noGrp="1" noChangeArrowheads="1"/>
          </p:cNvSpPr>
          <p:nvPr>
            <p:ph type="ftr" sz="quarter" idx="10"/>
          </p:nvPr>
        </p:nvSpPr>
        <p:spPr>
          <a:xfrm>
            <a:off x="273052" y="6245225"/>
            <a:ext cx="11918949" cy="476250"/>
          </a:xfrm>
          <a:prstGeom prst="rect">
            <a:avLst/>
          </a:prstGeom>
        </p:spPr>
        <p:txBody>
          <a:bodyPr/>
          <a:lstStyle>
            <a:lvl1pPr>
              <a:defRPr sz="900" b="0">
                <a:solidFill>
                  <a:srgbClr val="606060"/>
                </a:solidFill>
                <a:ea typeface="MS PGothic" charset="0"/>
                <a:cs typeface="MS PGothic" charset="0"/>
              </a:defRPr>
            </a:lvl1pPr>
          </a:lstStyle>
          <a:p>
            <a:pPr>
              <a:defRPr/>
            </a:pPr>
            <a:endParaRPr lang="en-US"/>
          </a:p>
        </p:txBody>
      </p:sp>
    </p:spTree>
    <p:extLst>
      <p:ext uri="{BB962C8B-B14F-4D97-AF65-F5344CB8AC3E}">
        <p14:creationId xmlns:p14="http://schemas.microsoft.com/office/powerpoint/2010/main" val="2997733690"/>
      </p:ext>
    </p:extLst>
  </p:cSld>
  <p:clrMapOvr>
    <a:masterClrMapping/>
  </p:clrMapOvr>
  <p:transition>
    <p:wipe dir="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8"/>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1"/>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14303450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pic>
        <p:nvPicPr>
          <p:cNvPr id="5" name="Picture 6" descr="2016-USPC_PP-Content-Header-Strip.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190625"/>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1"/>
            <a:ext cx="12192000" cy="1201615"/>
          </a:xfrm>
          <a:prstGeom prst="rect">
            <a:avLst/>
          </a:prstGeom>
        </p:spPr>
        <p:txBody>
          <a:bodyPr/>
          <a:lstStyle>
            <a:lvl1pPr algn="ctr">
              <a:defRPr sz="40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Text Placeholder 7"/>
          <p:cNvSpPr>
            <a:spLocks noGrp="1"/>
          </p:cNvSpPr>
          <p:nvPr>
            <p:ph type="body" sz="quarter" idx="1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a:t>Click to edit Master text styles</a:t>
            </a:r>
          </a:p>
        </p:txBody>
      </p:sp>
      <p:sp>
        <p:nvSpPr>
          <p:cNvPr id="8" name="Content Placeholder 2"/>
          <p:cNvSpPr>
            <a:spLocks noGrp="1"/>
          </p:cNvSpPr>
          <p:nvPr>
            <p:ph idx="1"/>
          </p:nvPr>
        </p:nvSpPr>
        <p:spPr>
          <a:xfrm>
            <a:off x="609600" y="1515937"/>
            <a:ext cx="10972800" cy="4617276"/>
          </a:xfrm>
          <a:prstGeom prst="rect">
            <a:avLst/>
          </a:prstGeom>
        </p:spPr>
        <p:txBody>
          <a:bodyPr/>
          <a:lstStyle>
            <a:lvl1pPr>
              <a:spcBef>
                <a:spcPts val="600"/>
              </a:spcBef>
              <a:defRPr>
                <a:solidFill>
                  <a:schemeClr val="tx1"/>
                </a:solidFill>
              </a:defRPr>
            </a:lvl1pPr>
            <a:lvl2pPr>
              <a:spcBef>
                <a:spcPts val="600"/>
              </a:spcBef>
              <a:defRPr>
                <a:solidFill>
                  <a:schemeClr val="tx1"/>
                </a:solidFill>
              </a:defRPr>
            </a:lvl2pPr>
            <a:lvl3pPr>
              <a:spcBef>
                <a:spcPts val="600"/>
              </a:spcBef>
              <a:defRPr>
                <a:solidFill>
                  <a:schemeClr val="tx1"/>
                </a:solidFill>
              </a:defRPr>
            </a:lvl3pPr>
            <a:lvl4pPr>
              <a:spcBef>
                <a:spcPts val="600"/>
              </a:spcBef>
              <a:defRPr>
                <a:solidFill>
                  <a:schemeClr val="tx1"/>
                </a:solidFill>
              </a:defRPr>
            </a:lvl4pPr>
            <a:lvl5pPr>
              <a:spcBef>
                <a:spcPts val="6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05393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8"/>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1"/>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0050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24601"/>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30810093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6"/>
          <p:cNvSpPr>
            <a:spLocks noGrp="1"/>
          </p:cNvSpPr>
          <p:nvPr>
            <p:ph type="body" sz="quarter" idx="10"/>
          </p:nvPr>
        </p:nvSpPr>
        <p:spPr>
          <a:xfrm>
            <a:off x="95265" y="6193023"/>
            <a:ext cx="4792151" cy="153888"/>
          </a:xfrm>
        </p:spPr>
        <p:txBody>
          <a:bodyPr anchor="b">
            <a:spAutoFit/>
          </a:bodyPr>
          <a:lstStyle>
            <a:lvl1pPr marL="0" indent="0" algn="l">
              <a:buNone/>
              <a:defRPr sz="1000">
                <a:solidFill>
                  <a:schemeClr val="tx1"/>
                </a:solidFill>
              </a:defRPr>
            </a:lvl1pPr>
            <a:lvl2pPr marL="457200" indent="0" algn="l">
              <a:buNone/>
              <a:defRPr sz="1000">
                <a:solidFill>
                  <a:schemeClr val="tx1"/>
                </a:solidFill>
              </a:defRPr>
            </a:lvl2pPr>
            <a:lvl3pPr marL="914400" indent="0" algn="l">
              <a:buNone/>
              <a:defRPr sz="1000">
                <a:solidFill>
                  <a:schemeClr val="tx1"/>
                </a:solidFill>
              </a:defRPr>
            </a:lvl3pPr>
            <a:lvl4pPr marL="1371600" indent="0" algn="l">
              <a:buNone/>
              <a:defRPr sz="1000">
                <a:solidFill>
                  <a:schemeClr val="tx1"/>
                </a:solidFill>
              </a:defRPr>
            </a:lvl4pPr>
            <a:lvl5pPr marL="1828800" indent="0" algn="l">
              <a:buNone/>
              <a:defRPr sz="1000">
                <a:solidFill>
                  <a:schemeClr val="tx1"/>
                </a:solidFill>
              </a:defRPr>
            </a:lvl5pPr>
          </a:lstStyle>
          <a:p>
            <a:pPr lvl="0"/>
            <a:r>
              <a:rPr lang="en-US" dirty="0"/>
              <a:t>Click to edit Master text styles</a:t>
            </a:r>
          </a:p>
        </p:txBody>
      </p:sp>
      <p:sp>
        <p:nvSpPr>
          <p:cNvPr id="4" name="Text Placeholder 8"/>
          <p:cNvSpPr>
            <a:spLocks noGrp="1"/>
          </p:cNvSpPr>
          <p:nvPr>
            <p:ph type="body" sz="quarter" idx="11"/>
          </p:nvPr>
        </p:nvSpPr>
        <p:spPr>
          <a:xfrm>
            <a:off x="6096000" y="6194555"/>
            <a:ext cx="5990149" cy="153888"/>
          </a:xfrm>
        </p:spPr>
        <p:txBody>
          <a:bodyPr anchor="b">
            <a:spAutoFit/>
          </a:bodyPr>
          <a:lstStyle>
            <a:lvl1pPr marL="0" indent="0" algn="r">
              <a:buNone/>
              <a:defRPr sz="1000"/>
            </a:lvl1pPr>
            <a:lvl2pPr marL="457200" indent="0" algn="r">
              <a:buNone/>
              <a:defRPr sz="1000"/>
            </a:lvl2pPr>
            <a:lvl3pPr marL="914400" indent="0" algn="r">
              <a:buNone/>
              <a:defRPr sz="1000"/>
            </a:lvl3pPr>
            <a:lvl4pPr marL="1371600" indent="0" algn="r">
              <a:buNone/>
              <a:defRPr sz="1000"/>
            </a:lvl4pPr>
            <a:lvl5pPr marL="1828800" indent="0" algn="r">
              <a:buNone/>
              <a:defRPr sz="1000"/>
            </a:lvl5pPr>
          </a:lstStyle>
          <a:p>
            <a:pPr lvl="0"/>
            <a:r>
              <a:rPr lang="en-US" dirty="0"/>
              <a:t>Click to edit Master text styles</a:t>
            </a:r>
          </a:p>
        </p:txBody>
      </p:sp>
    </p:spTree>
    <p:extLst>
      <p:ext uri="{BB962C8B-B14F-4D97-AF65-F5344CB8AC3E}">
        <p14:creationId xmlns:p14="http://schemas.microsoft.com/office/powerpoint/2010/main" val="3818701771"/>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09600" y="1970469"/>
            <a:ext cx="10972800" cy="3960549"/>
          </a:xfrm>
        </p:spPr>
        <p:txBody>
          <a:bodyPr>
            <a:normAutofit/>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2"/>
          <p:cNvSpPr>
            <a:spLocks noGrp="1"/>
          </p:cNvSpPr>
          <p:nvPr>
            <p:ph type="body" idx="13"/>
          </p:nvPr>
        </p:nvSpPr>
        <p:spPr>
          <a:xfrm>
            <a:off x="609600" y="1238902"/>
            <a:ext cx="10998557" cy="639763"/>
          </a:xfrm>
        </p:spPr>
        <p:txBody>
          <a:bodyPr anchor="b">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6"/>
          <p:cNvSpPr>
            <a:spLocks noGrp="1"/>
          </p:cNvSpPr>
          <p:nvPr>
            <p:ph type="body" sz="quarter" idx="10"/>
          </p:nvPr>
        </p:nvSpPr>
        <p:spPr>
          <a:xfrm>
            <a:off x="95265" y="6193023"/>
            <a:ext cx="4792151" cy="153888"/>
          </a:xfrm>
        </p:spPr>
        <p:txBody>
          <a:bodyPr anchor="b">
            <a:spAutoFit/>
          </a:bodyPr>
          <a:lstStyle>
            <a:lvl1pPr marL="0" indent="0" algn="l">
              <a:buNone/>
              <a:defRPr sz="1000">
                <a:solidFill>
                  <a:schemeClr val="tx1"/>
                </a:solidFill>
              </a:defRPr>
            </a:lvl1pPr>
            <a:lvl2pPr marL="457200" indent="0" algn="l">
              <a:buNone/>
              <a:defRPr sz="1000">
                <a:solidFill>
                  <a:schemeClr val="tx1"/>
                </a:solidFill>
              </a:defRPr>
            </a:lvl2pPr>
            <a:lvl3pPr marL="914400" indent="0" algn="l">
              <a:buNone/>
              <a:defRPr sz="1000">
                <a:solidFill>
                  <a:schemeClr val="tx1"/>
                </a:solidFill>
              </a:defRPr>
            </a:lvl3pPr>
            <a:lvl4pPr marL="1371600" indent="0" algn="l">
              <a:buNone/>
              <a:defRPr sz="1000">
                <a:solidFill>
                  <a:schemeClr val="tx1"/>
                </a:solidFill>
              </a:defRPr>
            </a:lvl4pPr>
            <a:lvl5pPr marL="1828800" indent="0" algn="l">
              <a:buNone/>
              <a:defRPr sz="1000">
                <a:solidFill>
                  <a:schemeClr val="tx1"/>
                </a:solidFill>
              </a:defRPr>
            </a:lvl5pPr>
          </a:lstStyle>
          <a:p>
            <a:pPr lvl="0"/>
            <a:r>
              <a:rPr lang="en-US" dirty="0"/>
              <a:t>Click to edit Master text styles</a:t>
            </a:r>
          </a:p>
        </p:txBody>
      </p:sp>
      <p:sp>
        <p:nvSpPr>
          <p:cNvPr id="6" name="Text Placeholder 8"/>
          <p:cNvSpPr>
            <a:spLocks noGrp="1"/>
          </p:cNvSpPr>
          <p:nvPr>
            <p:ph type="body" sz="quarter" idx="11"/>
          </p:nvPr>
        </p:nvSpPr>
        <p:spPr>
          <a:xfrm>
            <a:off x="6096000" y="6194555"/>
            <a:ext cx="5990149" cy="153888"/>
          </a:xfrm>
        </p:spPr>
        <p:txBody>
          <a:bodyPr anchor="b">
            <a:spAutoFit/>
          </a:bodyPr>
          <a:lstStyle>
            <a:lvl1pPr marL="0" indent="0" algn="r">
              <a:buNone/>
              <a:defRPr sz="1000"/>
            </a:lvl1pPr>
            <a:lvl2pPr marL="457200" indent="0" algn="r">
              <a:buNone/>
              <a:defRPr sz="1000"/>
            </a:lvl2pPr>
            <a:lvl3pPr marL="914400" indent="0" algn="r">
              <a:buNone/>
              <a:defRPr sz="1000"/>
            </a:lvl3pPr>
            <a:lvl4pPr marL="1371600" indent="0" algn="r">
              <a:buNone/>
              <a:defRPr sz="1000"/>
            </a:lvl4pPr>
            <a:lvl5pPr marL="1828800" indent="0" algn="r">
              <a:buNone/>
              <a:defRPr sz="1000"/>
            </a:lvl5pPr>
          </a:lstStyle>
          <a:p>
            <a:pPr lvl="0"/>
            <a:r>
              <a:rPr lang="en-US" dirty="0"/>
              <a:t>Click to edit Master text styles</a:t>
            </a:r>
          </a:p>
        </p:txBody>
      </p:sp>
    </p:spTree>
    <p:extLst>
      <p:ext uri="{BB962C8B-B14F-4D97-AF65-F5344CB8AC3E}">
        <p14:creationId xmlns:p14="http://schemas.microsoft.com/office/powerpoint/2010/main" val="1730154517"/>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0"/>
            <a:ext cx="11379200" cy="838200"/>
          </a:xfrm>
        </p:spPr>
        <p:txBody>
          <a:bodyPr anchor="b">
            <a:normAutofit/>
          </a:bodyPr>
          <a:lstStyle>
            <a:lvl1pPr>
              <a:lnSpc>
                <a:spcPct val="85000"/>
              </a:lnSpc>
              <a:defRPr sz="2000"/>
            </a:lvl1pPr>
          </a:lstStyle>
          <a:p>
            <a:r>
              <a:rPr lang="en-US" dirty="0"/>
              <a:t>Title to go here</a:t>
            </a:r>
          </a:p>
        </p:txBody>
      </p:sp>
      <p:sp>
        <p:nvSpPr>
          <p:cNvPr id="3" name="Content Placeholder 2"/>
          <p:cNvSpPr>
            <a:spLocks noGrp="1"/>
          </p:cNvSpPr>
          <p:nvPr>
            <p:ph idx="1"/>
          </p:nvPr>
        </p:nvSpPr>
        <p:spPr>
          <a:xfrm>
            <a:off x="406400" y="1447800"/>
            <a:ext cx="11379200" cy="4648200"/>
          </a:xfrm>
          <a:prstGeom prst="rect">
            <a:avLst/>
          </a:prstGeom>
        </p:spPr>
        <p:txBody>
          <a:bodyPr>
            <a:normAutofit/>
          </a:bodyPr>
          <a:lstStyle>
            <a:lvl1pPr>
              <a:buClr>
                <a:schemeClr val="accent2"/>
              </a:buClr>
              <a:defRPr sz="1800">
                <a:solidFill>
                  <a:schemeClr val="tx1"/>
                </a:solidFill>
              </a:defRPr>
            </a:lvl1pPr>
            <a:lvl2pPr>
              <a:buFont typeface="DINOT" pitchFamily="34" charset="0"/>
              <a:buChar char="–"/>
              <a:defRPr sz="1800">
                <a:solidFill>
                  <a:schemeClr val="tx1"/>
                </a:solidFill>
              </a:defRPr>
            </a:lvl2pPr>
            <a:lvl3pPr>
              <a:defRPr sz="1800">
                <a:solidFill>
                  <a:schemeClr val="tx1"/>
                </a:solidFill>
              </a:defRPr>
            </a:lvl3pPr>
            <a:lvl4pPr>
              <a:defRPr sz="1800">
                <a:solidFill>
                  <a:schemeClr val="tx1"/>
                </a:solidFill>
              </a:defRPr>
            </a:lvl4pPr>
            <a:lvl5pPr marL="1828349"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Slide Number Placeholder 9"/>
          <p:cNvSpPr>
            <a:spLocks noGrp="1"/>
          </p:cNvSpPr>
          <p:nvPr>
            <p:ph type="sldNum" sz="quarter" idx="4"/>
          </p:nvPr>
        </p:nvSpPr>
        <p:spPr>
          <a:xfrm>
            <a:off x="11582400" y="6682374"/>
            <a:ext cx="615949" cy="166129"/>
          </a:xfrm>
          <a:prstGeom prst="rect">
            <a:avLst/>
          </a:prstGeom>
        </p:spPr>
        <p:txBody>
          <a:bodyPr vert="horz" lIns="45710" tIns="18287" rIns="45710" bIns="18287" rtlCol="0" anchor="ctr"/>
          <a:lstStyle>
            <a:lvl1pPr algn="r">
              <a:defRPr sz="900">
                <a:solidFill>
                  <a:schemeClr val="tx1">
                    <a:tint val="75000"/>
                  </a:schemeClr>
                </a:solidFill>
              </a:defRPr>
            </a:lvl1pPr>
          </a:lstStyle>
          <a:p>
            <a:fld id="{6674F464-E94D-45D8-ACB2-96B5E5DFB9C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50017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0" y="6324600"/>
            <a:ext cx="12192000" cy="533400"/>
          </a:xfrm>
          <a:prstGeom prst="rect">
            <a:avLst/>
          </a:prstGeom>
        </p:spPr>
        <p:txBody>
          <a:bodyPr lIns="274320" tIns="137160" rIns="274320" bIns="137160" anchor="b"/>
          <a:lstStyle>
            <a:lvl1pPr marL="0" indent="0">
              <a:buNone/>
              <a:defRPr sz="1400" b="1" baseline="0"/>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98529192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ED703D9-DEE8-FC7C-27BE-5A422C265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5998" y="3657599"/>
            <a:ext cx="6096000"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345" y="239713"/>
            <a:ext cx="2020824" cy="699807"/>
          </a:xfrm>
          <a:prstGeom prst="rect">
            <a:avLst/>
          </a:prstGeom>
        </p:spPr>
      </p:pic>
    </p:spTree>
    <p:extLst>
      <p:ext uri="{BB962C8B-B14F-4D97-AF65-F5344CB8AC3E}">
        <p14:creationId xmlns:p14="http://schemas.microsoft.com/office/powerpoint/2010/main" val="291113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p:spPr>
        <p:txBody>
          <a:bodyPr anchor="b">
            <a:noAutofit/>
          </a:bodyPr>
          <a:lstStyle>
            <a:lvl1pPr marL="0" indent="0" algn="l">
              <a:lnSpc>
                <a:spcPct val="85000"/>
              </a:lnSpc>
              <a:spcBef>
                <a:spcPts val="0"/>
              </a:spcBef>
              <a:buNone/>
              <a:defRPr sz="1400">
                <a:solidFill>
                  <a:srgbClr val="000000"/>
                </a:solidFill>
              </a:defRPr>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231495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78898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11" y="6212702"/>
            <a:ext cx="2488502" cy="450134"/>
            <a:chOff x="9392911" y="6212702"/>
            <a:chExt cx="2488502" cy="450134"/>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20344483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1996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83297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700312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13165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0175274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501680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11" y="6212702"/>
            <a:ext cx="2488502" cy="450134"/>
            <a:chOff x="9392911" y="6212702"/>
            <a:chExt cx="2488502" cy="450134"/>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9572277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422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1"/>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1905000"/>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27B317F-9364-4A80-8890-749627A8A909}" type="datetime1">
              <a:rPr lang="en-US"/>
              <a:pPr>
                <a:defRPr/>
              </a:pPr>
              <a:t>11/15/22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16894B6-1AF0-4157-B1D2-2CA1B6647449}" type="slidenum">
              <a:rPr lang="en-US"/>
              <a:pPr>
                <a:defRPr/>
              </a:pPr>
              <a:t>‹#›</a:t>
            </a:fld>
            <a:endParaRPr lang="en-US" dirty="0"/>
          </a:p>
        </p:txBody>
      </p:sp>
    </p:spTree>
    <p:extLst>
      <p:ext uri="{BB962C8B-B14F-4D97-AF65-F5344CB8AC3E}">
        <p14:creationId xmlns:p14="http://schemas.microsoft.com/office/powerpoint/2010/main" val="21318299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3"/>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640743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5555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1986685732"/>
      </p:ext>
    </p:extLst>
  </p:cSld>
  <p:clrMapOvr>
    <a:masterClrMapping/>
  </p:clrMapOvr>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3.1_Content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40FB5-68D0-457A-B56E-01DA98D27C9B}"/>
              </a:ext>
            </a:extLst>
          </p:cNvPr>
          <p:cNvSpPr/>
          <p:nvPr userDrawn="1"/>
        </p:nvSpPr>
        <p:spPr>
          <a:xfrm>
            <a:off x="0" y="347963"/>
            <a:ext cx="12192000" cy="651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3" name="Title 1"/>
          <p:cNvSpPr>
            <a:spLocks noGrp="1"/>
          </p:cNvSpPr>
          <p:nvPr>
            <p:ph type="title" hasCustomPrompt="1"/>
          </p:nvPr>
        </p:nvSpPr>
        <p:spPr>
          <a:xfrm>
            <a:off x="0" y="347959"/>
            <a:ext cx="12192000" cy="1069680"/>
          </a:xfrm>
          <a:prstGeom prst="rect">
            <a:avLst/>
          </a:prstGeom>
        </p:spPr>
        <p:txBody>
          <a:bodyPr anchor="ctr">
            <a:normAutofit/>
          </a:bodyPr>
          <a:lstStyle>
            <a:lvl1pPr algn="ctr">
              <a:defRPr sz="180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7" name="Text Placeholder 7"/>
          <p:cNvSpPr>
            <a:spLocks noGrp="1"/>
          </p:cNvSpPr>
          <p:nvPr>
            <p:ph type="body" sz="quarter" idx="13" hasCustomPrompt="1"/>
          </p:nvPr>
        </p:nvSpPr>
        <p:spPr>
          <a:xfrm>
            <a:off x="0" y="6324606"/>
            <a:ext cx="12192000" cy="533399"/>
          </a:xfrm>
          <a:prstGeom prst="rect">
            <a:avLst/>
          </a:prstGeom>
        </p:spPr>
        <p:txBody>
          <a:bodyPr lIns="274320" tIns="137160" rIns="274320" bIns="137160" anchor="b">
            <a:normAutofit/>
          </a:bodyPr>
          <a:lstStyle>
            <a:lvl1pPr marL="0" indent="0">
              <a:buNone/>
              <a:defRPr sz="563" b="0" baseline="0">
                <a:solidFill>
                  <a:schemeClr val="tx1"/>
                </a:solidFill>
                <a:latin typeface="Arial" panose="020B0604020202020204" pitchFamily="34" charset="0"/>
                <a:cs typeface="Arial" panose="020B0604020202020204" pitchFamily="34" charset="0"/>
              </a:defRPr>
            </a:lvl1pPr>
            <a:lvl2pPr marL="222350" indent="0">
              <a:buNone/>
              <a:defRPr sz="788" b="1"/>
            </a:lvl2pPr>
            <a:lvl3pPr marL="450950" indent="0">
              <a:buNone/>
              <a:defRPr sz="788" b="1"/>
            </a:lvl3pPr>
            <a:lvl4pPr marL="673298" indent="0">
              <a:buNone/>
              <a:defRPr sz="788" b="1"/>
            </a:lvl4pPr>
            <a:lvl5pPr marL="901005" indent="0">
              <a:buNone/>
              <a:defRPr sz="788" b="1"/>
            </a:lvl5pPr>
          </a:lstStyle>
          <a:p>
            <a:pPr lvl="0"/>
            <a:r>
              <a:rPr lang="en-US" dirty="0"/>
              <a:t>Reference.</a:t>
            </a:r>
          </a:p>
        </p:txBody>
      </p:sp>
    </p:spTree>
    <p:extLst>
      <p:ext uri="{BB962C8B-B14F-4D97-AF65-F5344CB8AC3E}">
        <p14:creationId xmlns:p14="http://schemas.microsoft.com/office/powerpoint/2010/main" val="209528087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6" name="Title 1">
            <a:extLst>
              <a:ext uri="{FF2B5EF4-FFF2-40B4-BE49-F238E27FC236}">
                <a16:creationId xmlns:a16="http://schemas.microsoft.com/office/drawing/2014/main" id="{5C80F452-E541-3243-B356-59CAB9B8EA02}"/>
              </a:ext>
            </a:extLst>
          </p:cNvPr>
          <p:cNvSpPr>
            <a:spLocks noGrp="1"/>
          </p:cNvSpPr>
          <p:nvPr>
            <p:ph type="title" hasCustomPrompt="1"/>
          </p:nvPr>
        </p:nvSpPr>
        <p:spPr>
          <a:xfrm>
            <a:off x="0" y="259424"/>
            <a:ext cx="12192000" cy="1069680"/>
          </a:xfrm>
          <a:prstGeom prst="rect">
            <a:avLst/>
          </a:prstGeom>
        </p:spPr>
        <p:txBody>
          <a:bodyPr anchor="ctr"/>
          <a:lstStyle>
            <a:lvl1pPr algn="ctr">
              <a:defRPr sz="4000" b="1">
                <a:solidFill>
                  <a:srgbClr val="00599C"/>
                </a:solidFill>
              </a:defRPr>
            </a:lvl1pPr>
          </a:lstStyle>
          <a:p>
            <a:r>
              <a:rPr lang="en-US" dirty="0"/>
              <a:t>Click to add title</a:t>
            </a:r>
          </a:p>
        </p:txBody>
      </p:sp>
    </p:spTree>
    <p:extLst>
      <p:ext uri="{BB962C8B-B14F-4D97-AF65-F5344CB8AC3E}">
        <p14:creationId xmlns:p14="http://schemas.microsoft.com/office/powerpoint/2010/main" val="39756212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ME_Program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9" name="Picture 8">
            <a:extLst>
              <a:ext uri="{FF2B5EF4-FFF2-40B4-BE49-F238E27FC236}">
                <a16:creationId xmlns:a16="http://schemas.microsoft.com/office/drawing/2014/main" id="{6611DC5D-A0F5-7F4C-A55B-3FC8C56600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67646196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0" name="Picture 9">
            <a:extLst>
              <a:ext uri="{FF2B5EF4-FFF2-40B4-BE49-F238E27FC236}">
                <a16:creationId xmlns:a16="http://schemas.microsoft.com/office/drawing/2014/main" id="{CA3DCDD7-FA7A-A54E-A9B6-CF4E6679F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4"/>
            <a:ext cx="3323267" cy="357327"/>
          </a:xfrm>
          <a:prstGeom prst="rect">
            <a:avLst/>
          </a:prstGeom>
        </p:spPr>
      </p:pic>
    </p:spTree>
    <p:extLst>
      <p:ext uri="{BB962C8B-B14F-4D97-AF65-F5344CB8AC3E}">
        <p14:creationId xmlns:p14="http://schemas.microsoft.com/office/powerpoint/2010/main" val="30820002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1_ME_Program Title_HemOnc Glob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7" name="Picture 16">
            <a:extLst>
              <a:ext uri="{FF2B5EF4-FFF2-40B4-BE49-F238E27FC236}">
                <a16:creationId xmlns:a16="http://schemas.microsoft.com/office/drawing/2014/main" id="{B51038E2-D6DF-3B44-88BB-76DA570F71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50" y="304805"/>
            <a:ext cx="2496991" cy="688975"/>
          </a:xfrm>
          <a:prstGeom prst="rect">
            <a:avLst/>
          </a:prstGeom>
        </p:spPr>
      </p:pic>
    </p:spTree>
    <p:extLst>
      <p:ext uri="{BB962C8B-B14F-4D97-AF65-F5344CB8AC3E}">
        <p14:creationId xmlns:p14="http://schemas.microsoft.com/office/powerpoint/2010/main" val="15739226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2_ME_Program Title_Glob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0" name="Picture 9">
            <a:extLst>
              <a:ext uri="{FF2B5EF4-FFF2-40B4-BE49-F238E27FC236}">
                <a16:creationId xmlns:a16="http://schemas.microsoft.com/office/drawing/2014/main" id="{4CA14CA3-36B4-B842-A074-2DEFEA441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7" y="303081"/>
            <a:ext cx="2130799" cy="426159"/>
          </a:xfrm>
          <a:prstGeom prst="rect">
            <a:avLst/>
          </a:prstGeom>
        </p:spPr>
      </p:pic>
    </p:spTree>
    <p:extLst>
      <p:ext uri="{BB962C8B-B14F-4D97-AF65-F5344CB8AC3E}">
        <p14:creationId xmlns:p14="http://schemas.microsoft.com/office/powerpoint/2010/main" val="30158751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ME_Program Title TH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0" name="Picture 9">
            <a:extLst>
              <a:ext uri="{FF2B5EF4-FFF2-40B4-BE49-F238E27FC236}">
                <a16:creationId xmlns:a16="http://schemas.microsoft.com/office/drawing/2014/main" id="{28040E56-E774-7849-8172-C947652F23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12" name="Picture 11">
            <a:extLst>
              <a:ext uri="{FF2B5EF4-FFF2-40B4-BE49-F238E27FC236}">
                <a16:creationId xmlns:a16="http://schemas.microsoft.com/office/drawing/2014/main" id="{B36F3331-B025-1F44-A1D5-A18629A4E2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346198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40A9C9-306C-4C5B-AD7D-706F84982181}" type="datetime1">
              <a:rPr lang="en-US"/>
              <a:pPr>
                <a:defRPr/>
              </a:pPr>
              <a:t>11/15/22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A4D1F77-1E5D-4385-9DC3-9583AF69CC59}" type="slidenum">
              <a:rPr lang="en-US"/>
              <a:pPr>
                <a:defRPr/>
              </a:pPr>
              <a:t>‹#›</a:t>
            </a:fld>
            <a:endParaRPr lang="en-US" dirty="0"/>
          </a:p>
        </p:txBody>
      </p:sp>
    </p:spTree>
    <p:extLst>
      <p:ext uri="{BB962C8B-B14F-4D97-AF65-F5344CB8AC3E}">
        <p14:creationId xmlns:p14="http://schemas.microsoft.com/office/powerpoint/2010/main" val="104219137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ME_Panelist">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CACAA67F-D1FD-C148-A896-23A35382AD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6806817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EC61B8E3-492A-394C-BF56-A70BB9548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4"/>
            <a:ext cx="3323267" cy="357327"/>
          </a:xfrm>
          <a:prstGeom prst="rect">
            <a:avLst/>
          </a:prstGeom>
        </p:spPr>
      </p:pic>
    </p:spTree>
    <p:extLst>
      <p:ext uri="{BB962C8B-B14F-4D97-AF65-F5344CB8AC3E}">
        <p14:creationId xmlns:p14="http://schemas.microsoft.com/office/powerpoint/2010/main" val="70159477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1_ME_Panelist_HemOnc Global">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ADC345D0-B37C-DF40-82EC-48C4A5322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50" y="304805"/>
            <a:ext cx="2496991" cy="688975"/>
          </a:xfrm>
          <a:prstGeom prst="rect">
            <a:avLst/>
          </a:prstGeom>
        </p:spPr>
      </p:pic>
    </p:spTree>
    <p:extLst>
      <p:ext uri="{BB962C8B-B14F-4D97-AF65-F5344CB8AC3E}">
        <p14:creationId xmlns:p14="http://schemas.microsoft.com/office/powerpoint/2010/main" val="23641201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2_ME_Panelist_Global">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62B7FAAD-1F56-EF48-A3AB-FE9773EDD8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7" y="303081"/>
            <a:ext cx="2130799" cy="426159"/>
          </a:xfrm>
          <a:prstGeom prst="rect">
            <a:avLst/>
          </a:prstGeom>
        </p:spPr>
      </p:pic>
    </p:spTree>
    <p:extLst>
      <p:ext uri="{BB962C8B-B14F-4D97-AF65-F5344CB8AC3E}">
        <p14:creationId xmlns:p14="http://schemas.microsoft.com/office/powerpoint/2010/main" val="5200694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ME_Panelist THO">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59573944-6D7B-0B4F-9C74-435D0774EB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14" name="Picture 13">
            <a:extLst>
              <a:ext uri="{FF2B5EF4-FFF2-40B4-BE49-F238E27FC236}">
                <a16:creationId xmlns:a16="http://schemas.microsoft.com/office/drawing/2014/main" id="{33D8D437-3A4A-DA40-B4A2-6C3A3ADB80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38278784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ME_Disclaimer">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accent6"/>
                </a:solidFill>
              </a:defRPr>
            </a:lvl1pPr>
          </a:lstStyle>
          <a:p>
            <a:r>
              <a:rPr lang="en-US"/>
              <a:t>Click to edit Master title style</a:t>
            </a:r>
          </a:p>
        </p:txBody>
      </p:sp>
    </p:spTree>
    <p:extLst>
      <p:ext uri="{BB962C8B-B14F-4D97-AF65-F5344CB8AC3E}">
        <p14:creationId xmlns:p14="http://schemas.microsoft.com/office/powerpoint/2010/main" val="19322545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ME_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4" name="Picture 3">
            <a:extLst>
              <a:ext uri="{FF2B5EF4-FFF2-40B4-BE49-F238E27FC236}">
                <a16:creationId xmlns:a16="http://schemas.microsoft.com/office/drawing/2014/main" id="{79102028-FF0E-7842-AC75-93C54D0DA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185985847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5" name="Picture 4">
            <a:extLst>
              <a:ext uri="{FF2B5EF4-FFF2-40B4-BE49-F238E27FC236}">
                <a16:creationId xmlns:a16="http://schemas.microsoft.com/office/drawing/2014/main" id="{5C667007-A794-614E-9BED-9DF984AB1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4"/>
            <a:ext cx="3323267" cy="357327"/>
          </a:xfrm>
          <a:prstGeom prst="rect">
            <a:avLst/>
          </a:prstGeom>
        </p:spPr>
      </p:pic>
    </p:spTree>
    <p:extLst>
      <p:ext uri="{BB962C8B-B14F-4D97-AF65-F5344CB8AC3E}">
        <p14:creationId xmlns:p14="http://schemas.microsoft.com/office/powerpoint/2010/main" val="360272716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_ME_Divider_Glob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5" name="Picture 4">
            <a:extLst>
              <a:ext uri="{FF2B5EF4-FFF2-40B4-BE49-F238E27FC236}">
                <a16:creationId xmlns:a16="http://schemas.microsoft.com/office/drawing/2014/main" id="{746C4B53-D3C6-D24B-878D-49A7C5EA24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7" y="303081"/>
            <a:ext cx="2130799" cy="426159"/>
          </a:xfrm>
          <a:prstGeom prst="rect">
            <a:avLst/>
          </a:prstGeom>
        </p:spPr>
      </p:pic>
    </p:spTree>
    <p:extLst>
      <p:ext uri="{BB962C8B-B14F-4D97-AF65-F5344CB8AC3E}">
        <p14:creationId xmlns:p14="http://schemas.microsoft.com/office/powerpoint/2010/main" val="14770011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2_ME_Divider_HemOnc Glob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5" name="Picture 4">
            <a:extLst>
              <a:ext uri="{FF2B5EF4-FFF2-40B4-BE49-F238E27FC236}">
                <a16:creationId xmlns:a16="http://schemas.microsoft.com/office/drawing/2014/main" id="{0E9C8FE7-CCE3-2748-BC1C-1BC1D01AD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50" y="304805"/>
            <a:ext cx="2496991" cy="688975"/>
          </a:xfrm>
          <a:prstGeom prst="rect">
            <a:avLst/>
          </a:prstGeom>
        </p:spPr>
      </p:pic>
    </p:spTree>
    <p:extLst>
      <p:ext uri="{BB962C8B-B14F-4D97-AF65-F5344CB8AC3E}">
        <p14:creationId xmlns:p14="http://schemas.microsoft.com/office/powerpoint/2010/main" val="3960280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2D7F496-75F0-4842-BC33-09D14BC619AF}" type="datetime1">
              <a:rPr lang="en-US"/>
              <a:pPr>
                <a:defRPr/>
              </a:pPr>
              <a:t>11/15/22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28DBD84-D1FB-478F-9C25-2A6F9FE6508D}" type="slidenum">
              <a:rPr lang="en-US"/>
              <a:pPr>
                <a:defRPr/>
              </a:pPr>
              <a:t>‹#›</a:t>
            </a:fld>
            <a:endParaRPr lang="en-US" dirty="0"/>
          </a:p>
        </p:txBody>
      </p:sp>
    </p:spTree>
    <p:extLst>
      <p:ext uri="{BB962C8B-B14F-4D97-AF65-F5344CB8AC3E}">
        <p14:creationId xmlns:p14="http://schemas.microsoft.com/office/powerpoint/2010/main" val="199592232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ME_Divider TH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5" name="Picture 4">
            <a:extLst>
              <a:ext uri="{FF2B5EF4-FFF2-40B4-BE49-F238E27FC236}">
                <a16:creationId xmlns:a16="http://schemas.microsoft.com/office/drawing/2014/main" id="{4AC43F7D-DCEF-6F43-9F2B-AB9F2CE80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7" name="Picture 6">
            <a:extLst>
              <a:ext uri="{FF2B5EF4-FFF2-40B4-BE49-F238E27FC236}">
                <a16:creationId xmlns:a16="http://schemas.microsoft.com/office/drawing/2014/main" id="{B3A8279E-1EDD-F044-A1F0-CF1B656628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390294660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6"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3773" y="6163057"/>
            <a:ext cx="11362944"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35943126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Live prgm 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6"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1104" y="6163056"/>
            <a:ext cx="11365992" cy="475488"/>
          </a:xfrm>
        </p:spPr>
        <p:txBody>
          <a:bodyPr anchor="b">
            <a:noAutofit/>
          </a:bodyPr>
          <a:lstStyle>
            <a:lvl1pPr>
              <a:spcBef>
                <a:spcPts val="0"/>
              </a:spcBef>
              <a:defRPr sz="1400" b="0"/>
            </a:lvl1pPr>
          </a:lstStyle>
          <a:p>
            <a:pPr lvl="0"/>
            <a:r>
              <a:rPr lang="en-US"/>
              <a:t>Edit Master text styles</a:t>
            </a:r>
          </a:p>
        </p:txBody>
      </p:sp>
      <p:sp>
        <p:nvSpPr>
          <p:cNvPr id="352" name="TextBox 351">
            <a:extLst>
              <a:ext uri="{FF2B5EF4-FFF2-40B4-BE49-F238E27FC236}">
                <a16:creationId xmlns:a16="http://schemas.microsoft.com/office/drawing/2014/main" id="{27698EF8-FDFB-486B-A2FC-C7F45B678881}"/>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a:solidFill>
                  <a:srgbClr val="7F7F7F"/>
                </a:solidFill>
                <a:latin typeface="Calibri" panose="020F050202020403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16892513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ME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125214460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Live prgm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2"/>
          </p:nvPr>
        </p:nvSpPr>
        <p:spPr>
          <a:xfrm>
            <a:off x="451104" y="6163056"/>
            <a:ext cx="11365992" cy="475488"/>
          </a:xfrm>
        </p:spPr>
        <p:txBody>
          <a:bodyPr anchor="b">
            <a:noAutofit/>
          </a:bodyPr>
          <a:lstStyle>
            <a:lvl1pPr>
              <a:spcBef>
                <a:spcPts val="0"/>
              </a:spcBef>
              <a:defRPr sz="1400" b="0"/>
            </a:lvl1pPr>
          </a:lstStyle>
          <a:p>
            <a:pPr lvl="0"/>
            <a:r>
              <a:rPr lang="en-US"/>
              <a:t>Edit Master text styles</a:t>
            </a:r>
          </a:p>
        </p:txBody>
      </p:sp>
      <p:sp>
        <p:nvSpPr>
          <p:cNvPr id="25" name="TextBox 24">
            <a:extLst>
              <a:ext uri="{FF2B5EF4-FFF2-40B4-BE49-F238E27FC236}">
                <a16:creationId xmlns:a16="http://schemas.microsoft.com/office/drawing/2014/main" id="{002E9CF7-CBD6-49AF-8473-326329B85C3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a:solidFill>
                  <a:srgbClr val="7F7F7F"/>
                </a:solidFill>
                <a:latin typeface="Calibri" panose="020F050202020403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25579400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51104" y="6163055"/>
            <a:ext cx="11365992"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12744376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Live Prgm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51104" y="6163056"/>
            <a:ext cx="11365992" cy="475488"/>
          </a:xfrm>
        </p:spPr>
        <p:txBody>
          <a:bodyPr anchor="b">
            <a:noAutofit/>
          </a:bodyPr>
          <a:lstStyle>
            <a:lvl1pPr>
              <a:spcBef>
                <a:spcPts val="0"/>
              </a:spcBef>
              <a:defRPr sz="1400" b="0"/>
            </a:lvl1pPr>
          </a:lstStyle>
          <a:p>
            <a:pPr lvl="0"/>
            <a:r>
              <a:rPr lang="en-US"/>
              <a:t>Edit Master text styles</a:t>
            </a:r>
          </a:p>
        </p:txBody>
      </p:sp>
      <p:sp>
        <p:nvSpPr>
          <p:cNvPr id="362" name="TextBox 361">
            <a:extLst>
              <a:ext uri="{FF2B5EF4-FFF2-40B4-BE49-F238E27FC236}">
                <a16:creationId xmlns:a16="http://schemas.microsoft.com/office/drawing/2014/main" id="{0855AB3F-E888-485E-96E0-DA6E2DDE928F}"/>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a:solidFill>
                  <a:srgbClr val="7F7F7F"/>
                </a:solidFill>
                <a:latin typeface="Calibri" panose="020F050202020403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5098742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Edit Master text styles</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9464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ME_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A917216-6F67-1146-BBB3-CBA09EA56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407829633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3FFA6128-CB85-EF4A-B642-3F9BE3DB6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4"/>
            <a:ext cx="3323267" cy="357327"/>
          </a:xfrm>
          <a:prstGeom prst="rect">
            <a:avLst/>
          </a:prstGeom>
        </p:spPr>
      </p:pic>
    </p:spTree>
    <p:extLst>
      <p:ext uri="{BB962C8B-B14F-4D97-AF65-F5344CB8AC3E}">
        <p14:creationId xmlns:p14="http://schemas.microsoft.com/office/powerpoint/2010/main" val="36308559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5204B1-FF9D-47C4-8812-38649693B253}" type="datetime1">
              <a:rPr lang="en-US"/>
              <a:pPr>
                <a:defRPr/>
              </a:pPr>
              <a:t>11/15/22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8E0A77A-57B6-4A69-9B9C-A650B9D85C39}" type="slidenum">
              <a:rPr lang="en-US"/>
              <a:pPr>
                <a:defRPr/>
              </a:pPr>
              <a:t>‹#›</a:t>
            </a:fld>
            <a:endParaRPr lang="en-US" dirty="0"/>
          </a:p>
        </p:txBody>
      </p:sp>
    </p:spTree>
    <p:extLst>
      <p:ext uri="{BB962C8B-B14F-4D97-AF65-F5344CB8AC3E}">
        <p14:creationId xmlns:p14="http://schemas.microsoft.com/office/powerpoint/2010/main" val="18444724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01519412-F66E-F347-8AB6-17E5A726C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50" y="304805"/>
            <a:ext cx="2496991" cy="688975"/>
          </a:xfrm>
          <a:prstGeom prst="rect">
            <a:avLst/>
          </a:prstGeom>
        </p:spPr>
      </p:pic>
    </p:spTree>
    <p:extLst>
      <p:ext uri="{BB962C8B-B14F-4D97-AF65-F5344CB8AC3E}">
        <p14:creationId xmlns:p14="http://schemas.microsoft.com/office/powerpoint/2010/main" val="3592038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2_ME_Thank You_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4F9DD359-1145-B144-9821-EB7E25C682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7" y="303081"/>
            <a:ext cx="2130799" cy="426159"/>
          </a:xfrm>
          <a:prstGeom prst="rect">
            <a:avLst/>
          </a:prstGeom>
        </p:spPr>
      </p:pic>
    </p:spTree>
    <p:extLst>
      <p:ext uri="{BB962C8B-B14F-4D97-AF65-F5344CB8AC3E}">
        <p14:creationId xmlns:p14="http://schemas.microsoft.com/office/powerpoint/2010/main" val="36568319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ME_Thank You THO">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B873B8D3-4450-8E48-95FF-649483D91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9" name="Picture 8">
            <a:extLst>
              <a:ext uri="{FF2B5EF4-FFF2-40B4-BE49-F238E27FC236}">
                <a16:creationId xmlns:a16="http://schemas.microsoft.com/office/drawing/2014/main" id="{5E87BF48-20BE-6C48-9476-656F19BAC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20359507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cSld name="ME_Program Title ">
    <p:spTree>
      <p:nvGrpSpPr>
        <p:cNvPr id="1" name=""/>
        <p:cNvGrpSpPr/>
        <p:nvPr/>
      </p:nvGrpSpPr>
      <p:grpSpPr>
        <a:xfrm>
          <a:off x="0" y="0"/>
          <a:ext cx="0" cy="0"/>
          <a:chOff x="0" y="0"/>
          <a:chExt cx="0" cy="0"/>
        </a:xfrm>
      </p:grpSpPr>
      <p:sp>
        <p:nvSpPr>
          <p:cNvPr id="77" name="Rectangle 2"/>
          <p:cNvSpPr>
            <a:spLocks noGrp="1" noChangeArrowheads="1"/>
          </p:cNvSpPr>
          <p:nvPr>
            <p:ph type="ctrTitle" hasCustomPrompt="1"/>
          </p:nvPr>
        </p:nvSpPr>
        <p:spPr>
          <a:xfrm>
            <a:off x="872067" y="1447800"/>
            <a:ext cx="10447867" cy="1168400"/>
          </a:xfrm>
          <a:ln>
            <a:noFill/>
          </a:ln>
          <a:effectLst/>
        </p:spPr>
        <p:txBody>
          <a:bodyPr anchor="ctr" anchorCtr="0">
            <a:noAutofit/>
          </a:bodyPr>
          <a:lstStyle>
            <a:lvl1pPr algn="ctr">
              <a:defRPr sz="4400" b="1" i="0">
                <a:solidFill>
                  <a:schemeClr val="tx2"/>
                </a:solidFill>
                <a:latin typeface="Calibri Light" panose="020F0302020204030204" pitchFamily="34" charset="0"/>
                <a:ea typeface="Kozuka Gothic Pro L" panose="020B0200000000000000" pitchFamily="34" charset="-128"/>
                <a:cs typeface="Calibri Light" panose="020F0302020204030204" pitchFamily="34" charset="0"/>
              </a:defRPr>
            </a:lvl1pPr>
          </a:lstStyle>
          <a:p>
            <a:r>
              <a:rPr lang="en-US"/>
              <a:t>Click To Edit Master Title Style</a:t>
            </a:r>
          </a:p>
        </p:txBody>
      </p:sp>
      <p:sp>
        <p:nvSpPr>
          <p:cNvPr id="78" name="Rectangle 3"/>
          <p:cNvSpPr>
            <a:spLocks noGrp="1" noChangeArrowheads="1"/>
          </p:cNvSpPr>
          <p:nvPr>
            <p:ph type="subTitle" idx="1"/>
          </p:nvPr>
        </p:nvSpPr>
        <p:spPr>
          <a:xfrm>
            <a:off x="874890" y="2748295"/>
            <a:ext cx="10442223" cy="647700"/>
          </a:xfrm>
          <a:ln>
            <a:noFill/>
          </a:ln>
          <a:effectLst/>
        </p:spPr>
        <p:txBody>
          <a:bodyPr>
            <a:noAutofit/>
          </a:bodyPr>
          <a:lstStyle>
            <a:lvl1pPr marL="0" indent="0" algn="ctr">
              <a:buFontTx/>
              <a:buNone/>
              <a:defRPr sz="3600" i="1">
                <a:solidFill>
                  <a:schemeClr val="accent6"/>
                </a:solidFill>
                <a:latin typeface="Calibri Light" panose="020F0302020204030204" pitchFamily="34" charset="0"/>
              </a:defRPr>
            </a:lvl1pPr>
          </a:lstStyle>
          <a:p>
            <a:r>
              <a:rPr lang="en-US"/>
              <a:t>Click to edit Master subtitle style</a:t>
            </a:r>
          </a:p>
        </p:txBody>
      </p:sp>
      <p:sp>
        <p:nvSpPr>
          <p:cNvPr id="3" name="Text Placeholder 2"/>
          <p:cNvSpPr>
            <a:spLocks noGrp="1"/>
          </p:cNvSpPr>
          <p:nvPr>
            <p:ph type="body" sz="quarter" idx="10"/>
          </p:nvPr>
        </p:nvSpPr>
        <p:spPr>
          <a:xfrm>
            <a:off x="435531" y="3886200"/>
            <a:ext cx="5633964" cy="350838"/>
          </a:xfrm>
        </p:spPr>
        <p:txBody>
          <a:bodyPr anchor="t">
            <a:noAutofit/>
          </a:bodyPr>
          <a:lstStyle>
            <a:lvl1pPr marL="0" indent="0">
              <a:lnSpc>
                <a:spcPts val="2800"/>
              </a:lnSpc>
              <a:spcBef>
                <a:spcPts val="600"/>
              </a:spcBef>
              <a:buFont typeface="Arial" panose="020B0604020202020204" pitchFamily="34" charset="0"/>
              <a:buNone/>
              <a:defRPr sz="2400">
                <a:solidFill>
                  <a:schemeClr val="accent6"/>
                </a:solidFill>
                <a:latin typeface="Calibri Light" panose="020F0302020204030204" pitchFamily="34" charset="0"/>
              </a:defRPr>
            </a:lvl1pPr>
          </a:lstStyle>
          <a:p>
            <a:pPr lvl="0"/>
            <a:r>
              <a:rPr lang="en-US"/>
              <a:t>Click to edit Master text styles</a:t>
            </a:r>
          </a:p>
        </p:txBody>
      </p:sp>
      <p:sp>
        <p:nvSpPr>
          <p:cNvPr id="10" name="Text Placeholder 16"/>
          <p:cNvSpPr>
            <a:spLocks noGrp="1"/>
          </p:cNvSpPr>
          <p:nvPr>
            <p:ph type="body" sz="quarter" idx="15"/>
          </p:nvPr>
        </p:nvSpPr>
        <p:spPr>
          <a:xfrm>
            <a:off x="433918" y="4290493"/>
            <a:ext cx="5635577" cy="1666875"/>
          </a:xfrm>
        </p:spPr>
        <p:txBody>
          <a:bodyPr/>
          <a:lstStyle>
            <a:lvl1pPr marL="0" indent="0">
              <a:lnSpc>
                <a:spcPct val="90000"/>
              </a:lnSpc>
              <a:spcBef>
                <a:spcPts val="0"/>
              </a:spcBef>
              <a:defRPr sz="2400">
                <a:solidFill>
                  <a:schemeClr val="tx1"/>
                </a:solidFill>
                <a:latin typeface="Calibri Light" panose="020F0302020204030204" pitchFamily="34" charset="0"/>
              </a:defRPr>
            </a:lvl1pPr>
            <a:lvl2pPr marL="0" indent="0">
              <a:lnSpc>
                <a:spcPct val="90000"/>
              </a:lnSpc>
              <a:spcBef>
                <a:spcPts val="0"/>
              </a:spcBef>
              <a:buFontTx/>
              <a:buNone/>
              <a:defRPr sz="2000">
                <a:solidFill>
                  <a:schemeClr val="tx2"/>
                </a:solidFill>
                <a:latin typeface="+mn-lt"/>
              </a:defRPr>
            </a:lvl2pPr>
            <a:lvl3pPr marL="806450" indent="0">
              <a:buFontTx/>
              <a:buNone/>
              <a:defRPr/>
            </a:lvl3pPr>
            <a:lvl4pPr marL="1198563" indent="0">
              <a:buFontTx/>
              <a:buNone/>
              <a:defRPr/>
            </a:lvl4pPr>
            <a:lvl5pPr marL="1554163" indent="0">
              <a:buFontTx/>
              <a:buNone/>
              <a:defRPr/>
            </a:lvl5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AFE2C9BE-B568-D941-87D8-76FF12DA3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217" y="304800"/>
            <a:ext cx="2151908" cy="424435"/>
          </a:xfrm>
          <a:prstGeom prst="rect">
            <a:avLst/>
          </a:prstGeom>
        </p:spPr>
      </p:pic>
    </p:spTree>
    <p:extLst>
      <p:ext uri="{BB962C8B-B14F-4D97-AF65-F5344CB8AC3E}">
        <p14:creationId xmlns:p14="http://schemas.microsoft.com/office/powerpoint/2010/main" val="73187896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264">
          <p15:clr>
            <a:srgbClr val="FBAE40"/>
          </p15:clr>
        </p15:guide>
        <p15:guide id="4" orient="horz" pos="3576">
          <p15:clr>
            <a:srgbClr val="FBAE40"/>
          </p15:clr>
        </p15:guide>
        <p15:guide id="5" orient="horz" pos="3144">
          <p15:clr>
            <a:srgbClr val="FBAE40"/>
          </p15:clr>
        </p15:guide>
        <p15:guide id="6" orient="horz" pos="3384">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ME_Content ">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414528" y="6161088"/>
            <a:ext cx="11362944" cy="696912"/>
          </a:xfrm>
        </p:spPr>
        <p:txBody>
          <a:bodyPr anchor="b">
            <a:noAutofit/>
          </a:bodyPr>
          <a:lstStyle>
            <a:lvl1pPr marL="0" indent="0">
              <a:lnSpc>
                <a:spcPct val="90000"/>
              </a:lnSpc>
              <a:spcBef>
                <a:spcPts val="0"/>
              </a:spcBef>
              <a:buFontTx/>
              <a:buNone/>
              <a:defRPr sz="1400" b="0">
                <a:solidFill>
                  <a:schemeClr val="tx1"/>
                </a:solidFill>
                <a:latin typeface="Calibri" panose="020F0502020204030204" pitchFamily="34" charset="0"/>
              </a:defRPr>
            </a:lvl1pPr>
          </a:lstStyle>
          <a:p>
            <a:pPr lvl="0"/>
            <a:r>
              <a:rPr lang="en-US"/>
              <a:t>Click to edit Master text styles</a:t>
            </a:r>
          </a:p>
        </p:txBody>
      </p:sp>
      <p:sp>
        <p:nvSpPr>
          <p:cNvPr id="2" name="Title 1"/>
          <p:cNvSpPr>
            <a:spLocks noGrp="1"/>
          </p:cNvSpPr>
          <p:nvPr>
            <p:ph type="title"/>
          </p:nvPr>
        </p:nvSpPr>
        <p:spPr>
          <a:xfrm>
            <a:off x="414528" y="384048"/>
            <a:ext cx="11362944" cy="868680"/>
          </a:xfrm>
        </p:spPr>
        <p:txBody>
          <a:bodyPr/>
          <a:lstStyle/>
          <a:p>
            <a:r>
              <a:rPr lang="en-US"/>
              <a:t>Click to edit Master title style</a:t>
            </a:r>
          </a:p>
        </p:txBody>
      </p:sp>
      <p:sp>
        <p:nvSpPr>
          <p:cNvPr id="7" name="Content Placeholder 6"/>
          <p:cNvSpPr>
            <a:spLocks noGrp="1"/>
          </p:cNvSpPr>
          <p:nvPr>
            <p:ph sz="quarter" idx="16"/>
          </p:nvPr>
        </p:nvSpPr>
        <p:spPr>
          <a:xfrm>
            <a:off x="413808" y="1609344"/>
            <a:ext cx="11364384" cy="4495800"/>
          </a:xfrm>
        </p:spPr>
        <p:txBody>
          <a:bodyPr/>
          <a:lstStyle>
            <a:lvl1pPr>
              <a:defRPr>
                <a:solidFill>
                  <a:schemeClr val="tx1"/>
                </a:solidFill>
                <a:latin typeface="+mn-lt"/>
              </a:defRPr>
            </a:lvl1pPr>
            <a:lvl2pPr>
              <a:defRPr>
                <a:solidFill>
                  <a:schemeClr val="tx2"/>
                </a:solidFill>
                <a:latin typeface="+mn-lt"/>
              </a:defRPr>
            </a:lvl2pPr>
            <a:lvl3pPr>
              <a:defRPr>
                <a:solidFill>
                  <a:schemeClr val="tx2"/>
                </a:solidFill>
                <a:latin typeface="+mn-lt"/>
              </a:defRPr>
            </a:lvl3pPr>
            <a:lvl4pPr>
              <a:defRPr>
                <a:solidFill>
                  <a:schemeClr val="tx2"/>
                </a:solidFill>
                <a:latin typeface="+mn-lt"/>
              </a:defRPr>
            </a:lvl4pPr>
            <a:lvl5pPr>
              <a:buClr>
                <a:srgbClr val="067A80"/>
              </a:buClr>
              <a:defRPr>
                <a:solidFill>
                  <a:schemeClr val="tx2"/>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93354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1_ME_Title Only">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414528" y="6161088"/>
            <a:ext cx="11362944" cy="696912"/>
          </a:xfrm>
        </p:spPr>
        <p:txBody>
          <a:bodyPr anchor="b">
            <a:noAutofit/>
          </a:bodyPr>
          <a:lstStyle>
            <a:lvl1pPr marL="0" indent="0">
              <a:lnSpc>
                <a:spcPct val="90000"/>
              </a:lnSpc>
              <a:spcBef>
                <a:spcPts val="0"/>
              </a:spcBef>
              <a:buFontTx/>
              <a:buNone/>
              <a:defRPr sz="1400" b="0">
                <a:solidFill>
                  <a:schemeClr val="tx1"/>
                </a:solidFill>
                <a:latin typeface="Calibri" panose="020F0502020204030204" pitchFamily="34" charset="0"/>
              </a:defRPr>
            </a:lvl1pPr>
          </a:lstStyle>
          <a:p>
            <a:pPr lvl="0"/>
            <a:r>
              <a:rPr lang="en-US"/>
              <a:t>Click to edit Master text styles</a:t>
            </a:r>
          </a:p>
        </p:txBody>
      </p:sp>
      <p:sp>
        <p:nvSpPr>
          <p:cNvPr id="2" name="Title 1"/>
          <p:cNvSpPr>
            <a:spLocks noGrp="1"/>
          </p:cNvSpPr>
          <p:nvPr>
            <p:ph type="title"/>
          </p:nvPr>
        </p:nvSpPr>
        <p:spPr>
          <a:xfrm>
            <a:off x="414528" y="384048"/>
            <a:ext cx="11362944" cy="868680"/>
          </a:xfrm>
        </p:spPr>
        <p:txBody>
          <a:bodyPr/>
          <a:lstStyle/>
          <a:p>
            <a:r>
              <a:rPr lang="en-US"/>
              <a:t>Click to edit Master title style</a:t>
            </a:r>
          </a:p>
        </p:txBody>
      </p:sp>
    </p:spTree>
    <p:extLst>
      <p:ext uri="{BB962C8B-B14F-4D97-AF65-F5344CB8AC3E}">
        <p14:creationId xmlns:p14="http://schemas.microsoft.com/office/powerpoint/2010/main" val="39992484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ME_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414528" y="384048"/>
            <a:ext cx="11362944" cy="868680"/>
          </a:xfrm>
        </p:spPr>
        <p:txBody>
          <a:bodyPr/>
          <a:lstStyle/>
          <a:p>
            <a:r>
              <a:rPr lang="en-US"/>
              <a:t>Click to edit Master title style</a:t>
            </a:r>
          </a:p>
        </p:txBody>
      </p:sp>
      <p:sp>
        <p:nvSpPr>
          <p:cNvPr id="9" name="Text Placeholder 2"/>
          <p:cNvSpPr>
            <a:spLocks noGrp="1"/>
          </p:cNvSpPr>
          <p:nvPr>
            <p:ph type="body" sz="quarter" idx="15" hasCustomPrompt="1"/>
          </p:nvPr>
        </p:nvSpPr>
        <p:spPr>
          <a:xfrm>
            <a:off x="414528" y="6161088"/>
            <a:ext cx="11362944" cy="696912"/>
          </a:xfrm>
        </p:spPr>
        <p:txBody>
          <a:bodyPr anchor="b">
            <a:noAutofit/>
          </a:bodyPr>
          <a:lstStyle>
            <a:lvl1pPr marL="0" indent="0">
              <a:lnSpc>
                <a:spcPct val="90000"/>
              </a:lnSpc>
              <a:spcBef>
                <a:spcPts val="0"/>
              </a:spcBef>
              <a:buFontTx/>
              <a:buNone/>
              <a:defRPr sz="1400" b="0">
                <a:solidFill>
                  <a:schemeClr val="tx1"/>
                </a:solidFill>
                <a:latin typeface="Calibri" panose="020F0502020204030204" pitchFamily="34" charset="0"/>
              </a:defRPr>
            </a:lvl1pPr>
          </a:lstStyle>
          <a:p>
            <a:pPr lvl="0"/>
            <a:r>
              <a:rPr lang="en-US"/>
              <a:t>Click to edit Master text styles</a:t>
            </a:r>
          </a:p>
        </p:txBody>
      </p:sp>
      <p:sp>
        <p:nvSpPr>
          <p:cNvPr id="5" name="Content Placeholder 4"/>
          <p:cNvSpPr>
            <a:spLocks noGrp="1"/>
          </p:cNvSpPr>
          <p:nvPr>
            <p:ph sz="quarter" idx="16"/>
          </p:nvPr>
        </p:nvSpPr>
        <p:spPr>
          <a:xfrm>
            <a:off x="414529" y="1609344"/>
            <a:ext cx="5579872" cy="4495800"/>
          </a:xfrm>
        </p:spPr>
        <p:txBody>
          <a:bodyPr/>
          <a:lstStyle>
            <a:lvl1pPr>
              <a:defRPr>
                <a:solidFill>
                  <a:schemeClr val="tx1"/>
                </a:solidFill>
                <a:latin typeface="+mn-lt"/>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4"/>
          <p:cNvSpPr>
            <a:spLocks noGrp="1"/>
          </p:cNvSpPr>
          <p:nvPr>
            <p:ph sz="quarter" idx="17"/>
          </p:nvPr>
        </p:nvSpPr>
        <p:spPr>
          <a:xfrm>
            <a:off x="6239227" y="1609344"/>
            <a:ext cx="5579872" cy="4495800"/>
          </a:xfrm>
        </p:spPr>
        <p:txBody>
          <a:bodyPr/>
          <a:lstStyle>
            <a:lvl1pPr>
              <a:defRPr>
                <a:solidFill>
                  <a:schemeClr val="tx1"/>
                </a:solidFill>
                <a:latin typeface="+mn-lt"/>
              </a:defRPr>
            </a:lvl1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955153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35178083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a:prstGeom prst="rect">
            <a:avLst/>
          </a:prstGeo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308559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98AECE-BF78-4AB5-AB04-6E0F38A98D13}"/>
              </a:ext>
            </a:extLst>
          </p:cNvPr>
          <p:cNvSpPr>
            <a:spLocks noGrp="1"/>
          </p:cNvSpPr>
          <p:nvPr>
            <p:ph type="ftr" sz="quarter" idx="11"/>
          </p:nvPr>
        </p:nvSpPr>
        <p:spPr>
          <a:xfrm>
            <a:off x="533399" y="6321426"/>
            <a:ext cx="7620001" cy="365125"/>
          </a:xfrm>
        </p:spPr>
        <p:txBody>
          <a:bodyPr/>
          <a:lstStyle/>
          <a:p>
            <a:endParaRPr lang="en-SG" dirty="0"/>
          </a:p>
        </p:txBody>
      </p:sp>
      <p:sp>
        <p:nvSpPr>
          <p:cNvPr id="2" name="Title 1">
            <a:extLst>
              <a:ext uri="{FF2B5EF4-FFF2-40B4-BE49-F238E27FC236}">
                <a16:creationId xmlns:a16="http://schemas.microsoft.com/office/drawing/2014/main" id="{B2765FA4-EA04-46E3-8D7B-C81DE5AC7082}"/>
              </a:ext>
            </a:extLst>
          </p:cNvPr>
          <p:cNvSpPr>
            <a:spLocks noGrp="1"/>
          </p:cNvSpPr>
          <p:nvPr>
            <p:ph type="title"/>
          </p:nvPr>
        </p:nvSpPr>
        <p:spPr/>
        <p:txBody>
          <a:body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55E709A8-1141-45A7-96CF-37CC5DBF82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pic>
        <p:nvPicPr>
          <p:cNvPr id="7" name="Picture 6">
            <a:extLst>
              <a:ext uri="{FF2B5EF4-FFF2-40B4-BE49-F238E27FC236}">
                <a16:creationId xmlns:a16="http://schemas.microsoft.com/office/drawing/2014/main" id="{FC19BF93-DCBC-401F-B141-CABC43487E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70576" y="6176963"/>
            <a:ext cx="1402334" cy="722414"/>
          </a:xfrm>
          <a:prstGeom prst="rect">
            <a:avLst/>
          </a:prstGeom>
        </p:spPr>
      </p:pic>
      <p:pic>
        <p:nvPicPr>
          <p:cNvPr id="8" name="Picture 7">
            <a:extLst>
              <a:ext uri="{FF2B5EF4-FFF2-40B4-BE49-F238E27FC236}">
                <a16:creationId xmlns:a16="http://schemas.microsoft.com/office/drawing/2014/main" id="{9935201A-85F8-4D0F-B8F2-E1137DD167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72910" y="6176963"/>
            <a:ext cx="1477736" cy="602292"/>
          </a:xfrm>
          <a:prstGeom prst="rect">
            <a:avLst/>
          </a:prstGeom>
        </p:spPr>
      </p:pic>
    </p:spTree>
    <p:extLst>
      <p:ext uri="{BB962C8B-B14F-4D97-AF65-F5344CB8AC3E}">
        <p14:creationId xmlns:p14="http://schemas.microsoft.com/office/powerpoint/2010/main" val="2013507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25BB873-42F2-49B0-9ABE-649C576C3B1F}" type="datetime1">
              <a:rPr lang="en-US"/>
              <a:pPr>
                <a:defRPr/>
              </a:pPr>
              <a:t>11/15/22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6E6B9BF9-BD01-48C1-91B1-4F01DD7D33B4}" type="slidenum">
              <a:rPr lang="en-US"/>
              <a:pPr>
                <a:defRPr/>
              </a:pPr>
              <a:t>‹#›</a:t>
            </a:fld>
            <a:endParaRPr lang="en-US" dirty="0"/>
          </a:p>
        </p:txBody>
      </p:sp>
    </p:spTree>
    <p:extLst>
      <p:ext uri="{BB962C8B-B14F-4D97-AF65-F5344CB8AC3E}">
        <p14:creationId xmlns:p14="http://schemas.microsoft.com/office/powerpoint/2010/main" val="745486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6" name="Title 1">
            <a:extLst>
              <a:ext uri="{FF2B5EF4-FFF2-40B4-BE49-F238E27FC236}">
                <a16:creationId xmlns:a16="http://schemas.microsoft.com/office/drawing/2014/main" id="{5C80F452-E541-3243-B356-59CAB9B8EA02}"/>
              </a:ext>
            </a:extLst>
          </p:cNvPr>
          <p:cNvSpPr>
            <a:spLocks noGrp="1"/>
          </p:cNvSpPr>
          <p:nvPr>
            <p:ph type="title" hasCustomPrompt="1"/>
          </p:nvPr>
        </p:nvSpPr>
        <p:spPr>
          <a:xfrm>
            <a:off x="0" y="259424"/>
            <a:ext cx="12192000" cy="1069680"/>
          </a:xfrm>
          <a:prstGeom prst="rect">
            <a:avLst/>
          </a:prstGeom>
        </p:spPr>
        <p:txBody>
          <a:bodyPr anchor="ctr"/>
          <a:lstStyle>
            <a:lvl1pPr algn="ctr">
              <a:defRPr sz="4000" b="1">
                <a:solidFill>
                  <a:srgbClr val="00599C"/>
                </a:solidFill>
              </a:defRPr>
            </a:lvl1pPr>
          </a:lstStyle>
          <a:p>
            <a:r>
              <a:rPr lang="en-US" dirty="0"/>
              <a:t>Click to add title</a:t>
            </a:r>
          </a:p>
        </p:txBody>
      </p:sp>
    </p:spTree>
    <p:extLst>
      <p:ext uri="{BB962C8B-B14F-4D97-AF65-F5344CB8AC3E}">
        <p14:creationId xmlns:p14="http://schemas.microsoft.com/office/powerpoint/2010/main" val="172996772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ED703D9-DEE8-FC7C-27BE-5A422C265446}"/>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6095998" y="3657599"/>
            <a:ext cx="6096000"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1" name="Picture 10" descr="Icon&#10;&#10;Description automatically generated">
            <a:extLst>
              <a:ext uri="{FF2B5EF4-FFF2-40B4-BE49-F238E27FC236}">
                <a16:creationId xmlns:a16="http://schemas.microsoft.com/office/drawing/2014/main" id="{D2C404A3-49E3-6AE3-6316-79D1DE70A533}"/>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523345" y="239713"/>
            <a:ext cx="2020824" cy="699807"/>
          </a:xfrm>
          <a:prstGeom prst="rect">
            <a:avLst/>
          </a:prstGeom>
        </p:spPr>
      </p:pic>
    </p:spTree>
    <p:extLst>
      <p:ext uri="{BB962C8B-B14F-4D97-AF65-F5344CB8AC3E}">
        <p14:creationId xmlns:p14="http://schemas.microsoft.com/office/powerpoint/2010/main" val="18698026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781110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9790703F-E851-1D5A-99B7-43DBD5482698}"/>
              </a:ext>
            </a:extLst>
          </p:cNvPr>
          <p:cNvGrpSpPr/>
          <p:nvPr userDrawn="1"/>
        </p:nvGrpSpPr>
        <p:grpSpPr>
          <a:xfrm>
            <a:off x="9392911" y="6212702"/>
            <a:ext cx="2488502" cy="450134"/>
            <a:chOff x="9392911" y="6212702"/>
            <a:chExt cx="2488502" cy="450134"/>
          </a:xfrm>
        </p:grpSpPr>
        <p:pic>
          <p:nvPicPr>
            <p:cNvPr id="5" name="Picture 4" descr="Icon&#10;&#10;Description automatically generated">
              <a:extLst>
                <a:ext uri="{FF2B5EF4-FFF2-40B4-BE49-F238E27FC236}">
                  <a16:creationId xmlns:a16="http://schemas.microsoft.com/office/drawing/2014/main" id="{C714CC1E-7921-3200-C137-F7ADAA9532CD}"/>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6" name="Rectangle 8">
              <a:extLst>
                <a:ext uri="{FF2B5EF4-FFF2-40B4-BE49-F238E27FC236}">
                  <a16:creationId xmlns:a16="http://schemas.microsoft.com/office/drawing/2014/main" id="{79882158-D8CB-A63B-35E5-FF6D03999CD4}"/>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2"/>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6312790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A10CE991-EF19-4C89-B2F1-8D342C729857}"/>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5389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81605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4B831F98-D110-9641-0056-3FFA4445A19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2C5D1AC3-8115-5D46-33CE-6C6B5212928D}"/>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F667ED7-9C0E-2D48-F6BB-0BF8DBEF1D5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2"/>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41449645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38058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A188367A-EE46-1DDA-2AFE-9C628EB72449}"/>
              </a:ext>
            </a:extLst>
          </p:cNvPr>
          <p:cNvGrpSpPr/>
          <p:nvPr userDrawn="1"/>
        </p:nvGrpSpPr>
        <p:grpSpPr>
          <a:xfrm>
            <a:off x="9392911" y="6212702"/>
            <a:ext cx="2488502" cy="450134"/>
            <a:chOff x="9392911" y="6212702"/>
            <a:chExt cx="2488502" cy="450134"/>
          </a:xfrm>
        </p:grpSpPr>
        <p:pic>
          <p:nvPicPr>
            <p:cNvPr id="6" name="Picture 5" descr="Icon&#10;&#10;Description automatically generated">
              <a:extLst>
                <a:ext uri="{FF2B5EF4-FFF2-40B4-BE49-F238E27FC236}">
                  <a16:creationId xmlns:a16="http://schemas.microsoft.com/office/drawing/2014/main" id="{35BBB51B-0D41-5485-99A1-BEEAE260796D}"/>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7" name="Rectangle 8">
              <a:extLst>
                <a:ext uri="{FF2B5EF4-FFF2-40B4-BE49-F238E27FC236}">
                  <a16:creationId xmlns:a16="http://schemas.microsoft.com/office/drawing/2014/main" id="{F3F85628-F902-1363-8D50-72542C0A030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2"/>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66215419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0458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3" name="Text Placeholder 5"/>
          <p:cNvSpPr>
            <a:spLocks noGrp="1"/>
          </p:cNvSpPr>
          <p:nvPr>
            <p:ph type="body" sz="quarter" idx="14" hasCustomPrompt="1"/>
          </p:nvPr>
        </p:nvSpPr>
        <p:spPr>
          <a:xfrm>
            <a:off x="0" y="1671638"/>
            <a:ext cx="12192000" cy="2138362"/>
          </a:xfrm>
          <a:prstGeom prst="rect">
            <a:avLst/>
          </a:prstGeom>
          <a:solidFill>
            <a:srgbClr val="005A8E"/>
          </a:solidFill>
        </p:spPr>
        <p:txBody>
          <a:bodyPr lIns="182880" rIns="182880" anchor="ctr"/>
          <a:lstStyle>
            <a:lvl1pPr marL="0" indent="0" algn="ctr">
              <a:buNone/>
              <a:defRPr sz="4000">
                <a:solidFill>
                  <a:schemeClr val="accent6"/>
                </a:solidFill>
              </a:defRPr>
            </a:lvl1pPr>
          </a:lstStyle>
          <a:p>
            <a:r>
              <a:rPr lang="en-US" dirty="0"/>
              <a:t>Section header</a:t>
            </a:r>
          </a:p>
        </p:txBody>
      </p:sp>
      <p:sp>
        <p:nvSpPr>
          <p:cNvPr id="4" name="Text Placeholder 4"/>
          <p:cNvSpPr>
            <a:spLocks noGrp="1"/>
          </p:cNvSpPr>
          <p:nvPr>
            <p:ph type="body" sz="quarter" idx="13" hasCustomPrompt="1"/>
          </p:nvPr>
        </p:nvSpPr>
        <p:spPr>
          <a:xfrm>
            <a:off x="609600" y="4078386"/>
            <a:ext cx="10972800" cy="1837566"/>
          </a:xfrm>
          <a:prstGeom prst="rect">
            <a:avLst/>
          </a:prstGeom>
        </p:spPr>
        <p:txBody>
          <a:bodyPr/>
          <a:lstStyle>
            <a:lvl1pPr marL="0" indent="0" algn="ctr">
              <a:buNone/>
              <a:defRPr sz="2200" i="0">
                <a:solidFill>
                  <a:schemeClr val="tx1"/>
                </a:solidFill>
              </a:defRPr>
            </a:lvl1pPr>
          </a:lstStyle>
          <a:p>
            <a:r>
              <a:rPr lang="en-US" dirty="0"/>
              <a:t>Subtext here</a:t>
            </a:r>
          </a:p>
        </p:txBody>
      </p:sp>
    </p:spTree>
    <p:extLst>
      <p:ext uri="{BB962C8B-B14F-4D97-AF65-F5344CB8AC3E}">
        <p14:creationId xmlns:p14="http://schemas.microsoft.com/office/powerpoint/2010/main" val="1488605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648ADA-A294-4F8E-B635-707205FB3A7B}" type="datetime1">
              <a:rPr lang="en-US"/>
              <a:pPr>
                <a:defRPr/>
              </a:pPr>
              <a:t>11/15/22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07AD3EB-D5CD-4093-9B46-9812458C2FF5}" type="slidenum">
              <a:rPr lang="en-US"/>
              <a:pPr>
                <a:defRPr/>
              </a:pPr>
              <a:t>‹#›</a:t>
            </a:fld>
            <a:endParaRPr lang="en-US" dirty="0"/>
          </a:p>
        </p:txBody>
      </p:sp>
    </p:spTree>
    <p:extLst>
      <p:ext uri="{BB962C8B-B14F-4D97-AF65-F5344CB8AC3E}">
        <p14:creationId xmlns:p14="http://schemas.microsoft.com/office/powerpoint/2010/main" val="121538776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88B87460-1489-A7E6-C388-913BBD640CAB}"/>
              </a:ext>
            </a:extLst>
          </p:cNvPr>
          <p:cNvGrpSpPr/>
          <p:nvPr userDrawn="1"/>
        </p:nvGrpSpPr>
        <p:grpSpPr>
          <a:xfrm>
            <a:off x="9392911" y="6212702"/>
            <a:ext cx="2488502" cy="450134"/>
            <a:chOff x="9392911" y="6212702"/>
            <a:chExt cx="2488502" cy="450134"/>
          </a:xfrm>
        </p:grpSpPr>
        <p:pic>
          <p:nvPicPr>
            <p:cNvPr id="4" name="Picture 3" descr="Icon&#10;&#10;Description automatically generated">
              <a:extLst>
                <a:ext uri="{FF2B5EF4-FFF2-40B4-BE49-F238E27FC236}">
                  <a16:creationId xmlns:a16="http://schemas.microsoft.com/office/drawing/2014/main" id="{73676601-6D49-45FB-EFC9-9A6CC1B205ED}"/>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5" name="Rectangle 8">
              <a:extLst>
                <a:ext uri="{FF2B5EF4-FFF2-40B4-BE49-F238E27FC236}">
                  <a16:creationId xmlns:a16="http://schemas.microsoft.com/office/drawing/2014/main" id="{0DEFDF9E-3F9A-D373-496E-25B367379078}"/>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2"/>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70171723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81263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363C55A-914A-0A48-C77B-4197A1E975AA}"/>
              </a:ext>
            </a:extLst>
          </p:cNvPr>
          <p:cNvGrpSpPr/>
          <p:nvPr userDrawn="1"/>
        </p:nvGrpSpPr>
        <p:grpSpPr>
          <a:xfrm>
            <a:off x="9392911" y="6212702"/>
            <a:ext cx="2488502" cy="450134"/>
            <a:chOff x="9392911" y="6212702"/>
            <a:chExt cx="2488502" cy="450134"/>
          </a:xfrm>
        </p:grpSpPr>
        <p:pic>
          <p:nvPicPr>
            <p:cNvPr id="3" name="Picture 2" descr="Icon&#10;&#10;Description automatically generated">
              <a:extLst>
                <a:ext uri="{FF2B5EF4-FFF2-40B4-BE49-F238E27FC236}">
                  <a16:creationId xmlns:a16="http://schemas.microsoft.com/office/drawing/2014/main" id="{06CCC797-5A17-A9B2-5D2C-FD83170EF39F}"/>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1188699" y="6212702"/>
              <a:ext cx="566928" cy="196326"/>
            </a:xfrm>
            <a:prstGeom prst="rect">
              <a:avLst/>
            </a:prstGeom>
          </p:spPr>
        </p:pic>
        <p:sp>
          <p:nvSpPr>
            <p:cNvPr id="4" name="Rectangle 8">
              <a:extLst>
                <a:ext uri="{FF2B5EF4-FFF2-40B4-BE49-F238E27FC236}">
                  <a16:creationId xmlns:a16="http://schemas.microsoft.com/office/drawing/2014/main" id="{518B5643-1F48-822D-8A06-E9F357ED9FF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2"/>
                </a:rPr>
                <a:t>clinicaloptions.com</a:t>
              </a:r>
              <a:endParaRPr lang="en-US" altLang="en-US" sz="1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6229441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DD1DBC1-47DC-4810-B88C-6E04405379EF}"/>
              </a:ext>
            </a:extLst>
          </p:cNvPr>
          <p:cNvPicPr>
            <a:picLocks noChangeAspect="1"/>
          </p:cNvPicPr>
          <p:nvPr userDrawn="1"/>
        </p:nvPicPr>
        <p:blipFill>
          <a:blip>
            <a:extLst>
              <a:ext uri="{28A0092B-C50C-407E-A947-70E740481C1C}">
                <a14:useLocalDpi xmlns:a14="http://schemas.microsoft.com/office/drawing/2010/main" val="0"/>
              </a:ext>
            </a:extLst>
          </a:blip>
          <a:stretch>
            <a:fillRect/>
          </a:stretch>
        </p:blipFill>
        <p:spPr>
          <a:xfrm>
            <a:off x="9034666" y="5556666"/>
            <a:ext cx="3154680" cy="1092459"/>
          </a:xfrm>
          <a:prstGeom prst="rect">
            <a:avLst/>
          </a:prstGeom>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8726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0"/>
              </a:spcAft>
              <a:defRPr sz="1100" b="0" i="0"/>
            </a:lvl1pPr>
          </a:lstStyle>
          <a:p>
            <a:pPr lvl="0"/>
            <a:r>
              <a:rPr lang="en-US"/>
              <a:t>Reference</a:t>
            </a:r>
          </a:p>
        </p:txBody>
      </p:sp>
    </p:spTree>
    <p:extLst>
      <p:ext uri="{BB962C8B-B14F-4D97-AF65-F5344CB8AC3E}">
        <p14:creationId xmlns:p14="http://schemas.microsoft.com/office/powerpoint/2010/main" val="430998920"/>
      </p:ext>
    </p:extLst>
  </p:cSld>
  <p:clrMapOvr>
    <a:masterClrMapping/>
  </p:clrMapOvr>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3.1_Content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40FB5-68D0-457A-B56E-01DA98D27C9B}"/>
              </a:ext>
            </a:extLst>
          </p:cNvPr>
          <p:cNvSpPr/>
          <p:nvPr userDrawn="1"/>
        </p:nvSpPr>
        <p:spPr>
          <a:xfrm>
            <a:off x="0" y="347963"/>
            <a:ext cx="12192000" cy="651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3" name="Title 1"/>
          <p:cNvSpPr>
            <a:spLocks noGrp="1"/>
          </p:cNvSpPr>
          <p:nvPr>
            <p:ph type="title" hasCustomPrompt="1"/>
          </p:nvPr>
        </p:nvSpPr>
        <p:spPr>
          <a:xfrm>
            <a:off x="0" y="347959"/>
            <a:ext cx="12192000" cy="1069680"/>
          </a:xfrm>
          <a:prstGeom prst="rect">
            <a:avLst/>
          </a:prstGeom>
        </p:spPr>
        <p:txBody>
          <a:bodyPr anchor="ctr">
            <a:normAutofit/>
          </a:bodyPr>
          <a:lstStyle>
            <a:lvl1pPr algn="ctr">
              <a:defRPr sz="180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7" name="Text Placeholder 7"/>
          <p:cNvSpPr>
            <a:spLocks noGrp="1"/>
          </p:cNvSpPr>
          <p:nvPr>
            <p:ph type="body" sz="quarter" idx="13" hasCustomPrompt="1"/>
          </p:nvPr>
        </p:nvSpPr>
        <p:spPr>
          <a:xfrm>
            <a:off x="0" y="6324606"/>
            <a:ext cx="12192000" cy="533399"/>
          </a:xfrm>
          <a:prstGeom prst="rect">
            <a:avLst/>
          </a:prstGeom>
        </p:spPr>
        <p:txBody>
          <a:bodyPr lIns="274320" tIns="137160" rIns="274320" bIns="137160" anchor="b">
            <a:normAutofit/>
          </a:bodyPr>
          <a:lstStyle>
            <a:lvl1pPr marL="0" indent="0">
              <a:buNone/>
              <a:defRPr sz="563" b="0" baseline="0">
                <a:solidFill>
                  <a:schemeClr val="tx1"/>
                </a:solidFill>
                <a:latin typeface="Arial" panose="020B0604020202020204" pitchFamily="34" charset="0"/>
                <a:cs typeface="Arial" panose="020B0604020202020204" pitchFamily="34" charset="0"/>
              </a:defRPr>
            </a:lvl1pPr>
            <a:lvl2pPr marL="222350" indent="0">
              <a:buNone/>
              <a:defRPr sz="788" b="1"/>
            </a:lvl2pPr>
            <a:lvl3pPr marL="450950" indent="0">
              <a:buNone/>
              <a:defRPr sz="788" b="1"/>
            </a:lvl3pPr>
            <a:lvl4pPr marL="673298" indent="0">
              <a:buNone/>
              <a:defRPr sz="788" b="1"/>
            </a:lvl4pPr>
            <a:lvl5pPr marL="901005" indent="0">
              <a:buNone/>
              <a:defRPr sz="788" b="1"/>
            </a:lvl5pPr>
          </a:lstStyle>
          <a:p>
            <a:pPr lvl="0"/>
            <a:r>
              <a:rPr lang="en-US" dirty="0"/>
              <a:t>Reference.</a:t>
            </a:r>
          </a:p>
        </p:txBody>
      </p:sp>
    </p:spTree>
    <p:extLst>
      <p:ext uri="{BB962C8B-B14F-4D97-AF65-F5344CB8AC3E}">
        <p14:creationId xmlns:p14="http://schemas.microsoft.com/office/powerpoint/2010/main" val="10463830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5"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6" name="Title 1">
            <a:extLst>
              <a:ext uri="{FF2B5EF4-FFF2-40B4-BE49-F238E27FC236}">
                <a16:creationId xmlns:a16="http://schemas.microsoft.com/office/drawing/2014/main" id="{5C80F452-E541-3243-B356-59CAB9B8EA02}"/>
              </a:ext>
            </a:extLst>
          </p:cNvPr>
          <p:cNvSpPr>
            <a:spLocks noGrp="1"/>
          </p:cNvSpPr>
          <p:nvPr>
            <p:ph type="title" hasCustomPrompt="1"/>
          </p:nvPr>
        </p:nvSpPr>
        <p:spPr>
          <a:xfrm>
            <a:off x="0" y="259424"/>
            <a:ext cx="12192000" cy="1069680"/>
          </a:xfrm>
          <a:prstGeom prst="rect">
            <a:avLst/>
          </a:prstGeom>
        </p:spPr>
        <p:txBody>
          <a:bodyPr anchor="ctr"/>
          <a:lstStyle>
            <a:lvl1pPr algn="ctr">
              <a:defRPr sz="4000" b="1">
                <a:solidFill>
                  <a:srgbClr val="00599C"/>
                </a:solidFill>
              </a:defRPr>
            </a:lvl1pPr>
          </a:lstStyle>
          <a:p>
            <a:r>
              <a:rPr lang="en-US" dirty="0"/>
              <a:t>Click to add title</a:t>
            </a:r>
          </a:p>
        </p:txBody>
      </p:sp>
    </p:spTree>
    <p:extLst>
      <p:ext uri="{BB962C8B-B14F-4D97-AF65-F5344CB8AC3E}">
        <p14:creationId xmlns:p14="http://schemas.microsoft.com/office/powerpoint/2010/main" val="141326613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22747" y="5516504"/>
            <a:ext cx="1519940" cy="872955"/>
          </a:xfrm>
          <a:prstGeom prst="rect">
            <a:avLst/>
          </a:prstGeom>
        </p:spPr>
      </p:pic>
      <p:sp>
        <p:nvSpPr>
          <p:cNvPr id="2" name="Title 1"/>
          <p:cNvSpPr>
            <a:spLocks noGrp="1"/>
          </p:cNvSpPr>
          <p:nvPr>
            <p:ph type="ctrTitle" hasCustomPrompt="1"/>
          </p:nvPr>
        </p:nvSpPr>
        <p:spPr>
          <a:xfrm>
            <a:off x="914400" y="2049147"/>
            <a:ext cx="10363200" cy="1470025"/>
          </a:xfrm>
        </p:spPr>
        <p:txBody>
          <a:bodyPr>
            <a:normAutofit/>
          </a:bodyPr>
          <a:lstStyle>
            <a:lvl1pPr algn="ctr">
              <a:lnSpc>
                <a:spcPct val="95000"/>
              </a:lnSpc>
              <a:defRPr sz="3200" cap="all" baseline="0"/>
            </a:lvl1pPr>
          </a:lstStyle>
          <a:p>
            <a:r>
              <a:rPr lang="en-US" dirty="0"/>
              <a:t>CLICK TO EDIT MASTER TITLE STYLE</a:t>
            </a:r>
          </a:p>
        </p:txBody>
      </p:sp>
      <p:sp>
        <p:nvSpPr>
          <p:cNvPr id="3" name="Subtitle 2"/>
          <p:cNvSpPr>
            <a:spLocks noGrp="1"/>
          </p:cNvSpPr>
          <p:nvPr>
            <p:ph type="subTitle" idx="1"/>
          </p:nvPr>
        </p:nvSpPr>
        <p:spPr>
          <a:xfrm>
            <a:off x="1828800" y="3655907"/>
            <a:ext cx="8534400" cy="1752600"/>
          </a:xfrm>
        </p:spPr>
        <p:txBody>
          <a:bodyPr/>
          <a:lstStyle>
            <a:lvl1pPr marL="0" indent="0" algn="ctr">
              <a:lnSpc>
                <a:spcPct val="95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Footer Placeholder 4">
            <a:extLst>
              <a:ext uri="{FF2B5EF4-FFF2-40B4-BE49-F238E27FC236}">
                <a16:creationId xmlns:a16="http://schemas.microsoft.com/office/drawing/2014/main" id="{BAD096C6-881B-4B2B-B8EA-4A5632EC6CF3}"/>
              </a:ext>
            </a:extLst>
          </p:cNvPr>
          <p:cNvSpPr>
            <a:spLocks noGrp="1"/>
          </p:cNvSpPr>
          <p:nvPr>
            <p:ph type="ftr" sz="quarter" idx="11"/>
          </p:nvPr>
        </p:nvSpPr>
        <p:spPr>
          <a:xfrm>
            <a:off x="2204939" y="6639307"/>
            <a:ext cx="7826227" cy="218695"/>
          </a:xfrm>
          <a:prstGeom prst="rect">
            <a:avLst/>
          </a:prstGeom>
        </p:spPr>
        <p:txBody>
          <a:bodyPr/>
          <a:lstStyle>
            <a:lvl1pPr algn="ctr">
              <a:defRPr sz="700">
                <a:solidFill>
                  <a:schemeClr val="tx1"/>
                </a:solidFill>
              </a:defRPr>
            </a:lvl1pPr>
          </a:lstStyle>
          <a:p>
            <a:r>
              <a:rPr lang="en-US" b="1" dirty="0"/>
              <a:t>FOR AD BOARD USE ONLY. DO NOT DUPLICATE OR DISTRIBUTE. </a:t>
            </a:r>
            <a:r>
              <a:rPr lang="en-US" b="1" cap="all" dirty="0"/>
              <a:t>Confidential and Proprietary Information.</a:t>
            </a:r>
          </a:p>
        </p:txBody>
      </p:sp>
    </p:spTree>
    <p:extLst>
      <p:ext uri="{BB962C8B-B14F-4D97-AF65-F5344CB8AC3E}">
        <p14:creationId xmlns:p14="http://schemas.microsoft.com/office/powerpoint/2010/main" val="2204759970"/>
      </p:ext>
    </p:extLst>
  </p:cSld>
  <p:clrMapOvr>
    <a:masterClrMapping/>
  </p:clrMapOvr>
  <p:extLst>
    <p:ext uri="{DCECCB84-F9BA-43D5-87BE-67443E8EF086}">
      <p15:sldGuideLst xmlns:p15="http://schemas.microsoft.com/office/powerpoint/2012/main">
        <p15:guide id="1" orient="horz" pos="1572">
          <p15:clr>
            <a:srgbClr val="FBAE40"/>
          </p15:clr>
        </p15:guide>
        <p15:guide id="2" pos="288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4400" y="1738209"/>
            <a:ext cx="10363200" cy="1362075"/>
          </a:xfrm>
        </p:spPr>
        <p:txBody>
          <a:bodyPr anchor="b" anchorCtr="0">
            <a:normAutofit/>
          </a:bodyPr>
          <a:lstStyle>
            <a:lvl1pPr algn="ctr">
              <a:defRPr sz="2800" b="0" cap="all" baseline="0"/>
            </a:lvl1pPr>
          </a:lstStyle>
          <a:p>
            <a:r>
              <a:rPr lang="en-US" dirty="0"/>
              <a:t>Click to edit Master title style</a:t>
            </a:r>
          </a:p>
        </p:txBody>
      </p:sp>
      <p:sp>
        <p:nvSpPr>
          <p:cNvPr id="3" name="Text Placeholder 2"/>
          <p:cNvSpPr>
            <a:spLocks noGrp="1"/>
          </p:cNvSpPr>
          <p:nvPr>
            <p:ph type="body" idx="1"/>
          </p:nvPr>
        </p:nvSpPr>
        <p:spPr>
          <a:xfrm>
            <a:off x="914400" y="3204741"/>
            <a:ext cx="10363200" cy="1500187"/>
          </a:xfrm>
        </p:spPr>
        <p:txBody>
          <a:bodyPr anchor="t" anchorCtr="0"/>
          <a:lstStyle>
            <a:lvl1pPr marL="0" indent="0" algn="ctr">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22747" y="5656204"/>
            <a:ext cx="1519940" cy="872955"/>
          </a:xfrm>
          <a:prstGeom prst="rect">
            <a:avLst/>
          </a:prstGeom>
        </p:spPr>
      </p:pic>
    </p:spTree>
    <p:extLst>
      <p:ext uri="{BB962C8B-B14F-4D97-AF65-F5344CB8AC3E}">
        <p14:creationId xmlns:p14="http://schemas.microsoft.com/office/powerpoint/2010/main" val="27035987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cstate="print">
              <a:alphaModFix amt="28000"/>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4400" y="1738209"/>
            <a:ext cx="10363200" cy="1362075"/>
          </a:xfrm>
        </p:spPr>
        <p:txBody>
          <a:bodyPr anchor="b" anchorCtr="0">
            <a:normAutofit/>
          </a:bodyPr>
          <a:lstStyle>
            <a:lvl1pPr algn="ctr">
              <a:defRPr sz="2800" b="0" cap="all" baseline="0"/>
            </a:lvl1pPr>
          </a:lstStyle>
          <a:p>
            <a:r>
              <a:rPr lang="en-US" dirty="0"/>
              <a:t>Click to edit Master title style</a:t>
            </a:r>
          </a:p>
        </p:txBody>
      </p:sp>
      <p:sp>
        <p:nvSpPr>
          <p:cNvPr id="3" name="Text Placeholder 2"/>
          <p:cNvSpPr>
            <a:spLocks noGrp="1"/>
          </p:cNvSpPr>
          <p:nvPr>
            <p:ph type="body" idx="1"/>
          </p:nvPr>
        </p:nvSpPr>
        <p:spPr>
          <a:xfrm>
            <a:off x="914400" y="3204741"/>
            <a:ext cx="10363200" cy="1500187"/>
          </a:xfrm>
        </p:spPr>
        <p:txBody>
          <a:bodyPr anchor="t" anchorCtr="0"/>
          <a:lstStyle>
            <a:lvl1pPr marL="0" indent="0" algn="ctr">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22747" y="5656204"/>
            <a:ext cx="1519940" cy="872955"/>
          </a:xfrm>
          <a:prstGeom prst="rect">
            <a:avLst/>
          </a:prstGeom>
        </p:spPr>
      </p:pic>
    </p:spTree>
    <p:extLst>
      <p:ext uri="{BB962C8B-B14F-4D97-AF65-F5344CB8AC3E}">
        <p14:creationId xmlns:p14="http://schemas.microsoft.com/office/powerpoint/2010/main" val="2612833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A3D12F-7F10-41E3-9E14-7389638E79CB}" type="datetime1">
              <a:rPr lang="en-US"/>
              <a:pPr>
                <a:defRPr/>
              </a:pPr>
              <a:t>11/15/22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6762DE6-4CD5-4032-A024-D4B764BCD448}" type="slidenum">
              <a:rPr lang="en-US"/>
              <a:pPr>
                <a:defRPr/>
              </a:pPr>
              <a:t>‹#›</a:t>
            </a:fld>
            <a:endParaRPr lang="en-US" dirty="0"/>
          </a:p>
        </p:txBody>
      </p:sp>
    </p:spTree>
    <p:extLst>
      <p:ext uri="{BB962C8B-B14F-4D97-AF65-F5344CB8AC3E}">
        <p14:creationId xmlns:p14="http://schemas.microsoft.com/office/powerpoint/2010/main" val="267329898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3800" y="1584960"/>
            <a:ext cx="10972800" cy="4511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121992823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39053307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94554017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84960"/>
            <a:ext cx="5384800" cy="4267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84960"/>
            <a:ext cx="5384800" cy="4267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11331633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4"/>
            <a:ext cx="5386917" cy="6397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6576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6576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10135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75488" y="36576"/>
            <a:ext cx="9684512" cy="950976"/>
          </a:xfrm>
        </p:spPr>
        <p:txBody>
          <a:bodyPr/>
          <a:lstStyle/>
          <a:p>
            <a:r>
              <a:rPr lang="en-US" dirty="0"/>
              <a:t>CLICK TO EDIT MASTER TITLE STYLE</a:t>
            </a:r>
          </a:p>
        </p:txBody>
      </p:sp>
      <p:sp>
        <p:nvSpPr>
          <p:cNvPr id="3" name="Text Placeholder 12">
            <a:extLst>
              <a:ext uri="{FF2B5EF4-FFF2-40B4-BE49-F238E27FC236}">
                <a16:creationId xmlns:a16="http://schemas.microsoft.com/office/drawing/2014/main" id="{CC0F212A-B49A-4BE3-BD40-072336A5B7E8}"/>
              </a:ext>
            </a:extLst>
          </p:cNvPr>
          <p:cNvSpPr>
            <a:spLocks noGrp="1"/>
          </p:cNvSpPr>
          <p:nvPr>
            <p:ph type="body" sz="quarter" idx="16" hasCustomPrompt="1"/>
            <p:custDataLst>
              <p:tags r:id="rId2"/>
            </p:custDataLst>
          </p:nvPr>
        </p:nvSpPr>
        <p:spPr>
          <a:xfrm>
            <a:off x="475490" y="6118370"/>
            <a:ext cx="9969556" cy="415019"/>
          </a:xfrm>
          <a:prstGeom prst="rect">
            <a:avLst/>
          </a:prstGeom>
        </p:spPr>
        <p:txBody>
          <a:bodyPr lIns="91440" tIns="0" rIns="0" bIns="0" anchor="b" anchorCtr="0">
            <a:noAutofit/>
          </a:bodyPr>
          <a:lstStyle>
            <a:lvl1pPr marL="0" indent="0">
              <a:spcBef>
                <a:spcPts val="150"/>
              </a:spcBef>
              <a:buNone/>
              <a:defRPr sz="75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84359025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8CB5F7-DC70-1349-88EB-E4C529E73DF1}"/>
              </a:ext>
            </a:extLst>
          </p:cNvPr>
          <p:cNvSpPr>
            <a:spLocks noGrp="1"/>
          </p:cNvSpPr>
          <p:nvPr>
            <p:ph type="sldNum" sz="quarter" idx="13"/>
          </p:nvPr>
        </p:nvSpPr>
        <p:spPr/>
        <p:txBody>
          <a:bodyPr/>
          <a:lstStyle>
            <a:lvl1pPr>
              <a:defRPr>
                <a:solidFill>
                  <a:schemeClr val="accent3">
                    <a:lumMod val="75000"/>
                  </a:schemeClr>
                </a:solidFill>
              </a:defRPr>
            </a:lvl1pPr>
          </a:lstStyle>
          <a:p>
            <a:fld id="{AD9C949E-B0EC-9C48-9135-D198C1033737}" type="slidenum">
              <a:rPr lang="uk-UA" sz="750" smtClean="0">
                <a:latin typeface="Calibri" panose="020F0502020204030204" pitchFamily="34" charset="0"/>
                <a:cs typeface="Calibri" panose="020F0502020204030204" pitchFamily="34" charset="0"/>
              </a:rPr>
              <a:pPr/>
              <a:t>‹#›</a:t>
            </a:fld>
            <a:r>
              <a:rPr lang="uk-UA">
                <a:latin typeface="Calibri" panose="020F0502020204030204" pitchFamily="34" charset="0"/>
                <a:cs typeface="Calibri" panose="020F0502020204030204" pitchFamily="34" charset="0"/>
              </a:rPr>
              <a:t> </a:t>
            </a:r>
            <a:endParaRPr lang="uk-UA"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316529AA-2E46-A146-B9C1-91239E134FE3}"/>
              </a:ext>
            </a:extLst>
          </p:cNvPr>
          <p:cNvSpPr>
            <a:spLocks noGrp="1"/>
          </p:cNvSpPr>
          <p:nvPr>
            <p:ph type="title"/>
          </p:nvPr>
        </p:nvSpPr>
        <p:spPr/>
        <p:txBody>
          <a:bodyPr/>
          <a:lstStyle/>
          <a:p>
            <a:r>
              <a:rPr lang="en-US" dirty="0"/>
              <a:t>Click to edit Master title style</a:t>
            </a:r>
          </a:p>
        </p:txBody>
      </p:sp>
      <p:sp>
        <p:nvSpPr>
          <p:cNvPr id="7" name="Table Placeholder 6">
            <a:extLst>
              <a:ext uri="{FF2B5EF4-FFF2-40B4-BE49-F238E27FC236}">
                <a16:creationId xmlns:a16="http://schemas.microsoft.com/office/drawing/2014/main" id="{581D7FFC-050F-DA46-BB8B-80A7ADA6E130}"/>
              </a:ext>
            </a:extLst>
          </p:cNvPr>
          <p:cNvSpPr>
            <a:spLocks noGrp="1"/>
          </p:cNvSpPr>
          <p:nvPr>
            <p:ph type="tbl" sz="quarter" idx="14"/>
          </p:nvPr>
        </p:nvSpPr>
        <p:spPr>
          <a:xfrm>
            <a:off x="609603" y="1181101"/>
            <a:ext cx="11010900" cy="4533900"/>
          </a:xfrm>
        </p:spPr>
        <p:txBody>
          <a:bodyPr/>
          <a:lstStyle/>
          <a:p>
            <a:endParaRPr lang="en-US" dirty="0"/>
          </a:p>
        </p:txBody>
      </p:sp>
      <p:sp>
        <p:nvSpPr>
          <p:cNvPr id="8" name="Footer Placeholder 6">
            <a:extLst>
              <a:ext uri="{FF2B5EF4-FFF2-40B4-BE49-F238E27FC236}">
                <a16:creationId xmlns:a16="http://schemas.microsoft.com/office/drawing/2014/main" id="{DF35F481-3120-8847-A0C7-F1A86B200091}"/>
              </a:ext>
            </a:extLst>
          </p:cNvPr>
          <p:cNvSpPr>
            <a:spLocks noGrp="1"/>
          </p:cNvSpPr>
          <p:nvPr>
            <p:ph type="ftr" sz="quarter" idx="3"/>
          </p:nvPr>
        </p:nvSpPr>
        <p:spPr>
          <a:xfrm>
            <a:off x="609599" y="6041195"/>
            <a:ext cx="8833947" cy="337272"/>
          </a:xfrm>
          <a:prstGeom prst="rect">
            <a:avLst/>
          </a:prstGeom>
        </p:spPr>
        <p:txBody>
          <a:bodyPr vert="horz" wrap="square" lIns="0" tIns="0" rIns="0" bIns="0" rtlCol="0" anchor="b" anchorCtr="0">
            <a:spAutoFit/>
          </a:bodyPr>
          <a:lstStyle>
            <a:lvl1pPr algn="ctr">
              <a:lnSpc>
                <a:spcPct val="100000"/>
              </a:lnSpc>
              <a:spcBef>
                <a:spcPts val="75"/>
              </a:spcBef>
              <a:defRPr sz="675">
                <a:solidFill>
                  <a:schemeClr val="tx1"/>
                </a:solidFill>
              </a:defRPr>
            </a:lvl1pPr>
          </a:lstStyle>
          <a:p>
            <a:pPr algn="l"/>
            <a:r>
              <a:rPr lang="en-US" dirty="0"/>
              <a:t>Foot Notes</a:t>
            </a:r>
          </a:p>
          <a:p>
            <a:pPr algn="l"/>
            <a:r>
              <a:rPr lang="en-US" dirty="0"/>
              <a:t>Abbreviations</a:t>
            </a:r>
          </a:p>
          <a:p>
            <a:pPr algn="l"/>
            <a:r>
              <a:rPr lang="en-US" dirty="0"/>
              <a:t>References</a:t>
            </a:r>
          </a:p>
        </p:txBody>
      </p:sp>
    </p:spTree>
    <p:extLst>
      <p:ext uri="{BB962C8B-B14F-4D97-AF65-F5344CB8AC3E}">
        <p14:creationId xmlns:p14="http://schemas.microsoft.com/office/powerpoint/2010/main" val="353392055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70260"/>
            <a:ext cx="12192000" cy="1069680"/>
          </a:xfrm>
          <a:prstGeom prst="rect">
            <a:avLst/>
          </a:prstGeom>
        </p:spPr>
        <p:txBody>
          <a:bodyPr anchor="ctr"/>
          <a:lstStyle>
            <a:lvl1pPr algn="ctr">
              <a:defRPr sz="3000">
                <a:solidFill>
                  <a:schemeClr val="tx1"/>
                </a:solidFill>
              </a:defRPr>
            </a:lvl1pPr>
          </a:lstStyle>
          <a:p>
            <a:r>
              <a:rPr lang="en-US" dirty="0"/>
              <a:t>Click to add title</a:t>
            </a:r>
          </a:p>
        </p:txBody>
      </p:sp>
      <p:sp>
        <p:nvSpPr>
          <p:cNvPr id="4" name="Rectangle 3"/>
          <p:cNvSpPr/>
          <p:nvPr userDrawn="1"/>
        </p:nvSpPr>
        <p:spPr>
          <a:xfrm>
            <a:off x="0" y="2"/>
            <a:ext cx="12192000" cy="347959"/>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ext Placeholder 7"/>
          <p:cNvSpPr>
            <a:spLocks noGrp="1"/>
          </p:cNvSpPr>
          <p:nvPr>
            <p:ph type="body" sz="quarter" idx="13" hasCustomPrompt="1"/>
          </p:nvPr>
        </p:nvSpPr>
        <p:spPr>
          <a:xfrm>
            <a:off x="0" y="6302302"/>
            <a:ext cx="12192000" cy="53339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39346658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117600" y="6356353"/>
            <a:ext cx="6908800" cy="365125"/>
          </a:xfrm>
          <a:prstGeom prst="rect">
            <a:avLst/>
          </a:prstGeom>
        </p:spPr>
        <p:txBody>
          <a:bodyPr anchor="b"/>
          <a:lstStyle>
            <a:lvl1pPr>
              <a:spcBef>
                <a:spcPts val="300"/>
              </a:spcBef>
              <a:defRPr sz="800">
                <a:solidFill>
                  <a:srgbClr val="000000"/>
                </a:solidFill>
              </a:defRPr>
            </a:lvl1pPr>
          </a:lstStyle>
          <a:p>
            <a:r>
              <a:rPr lang="en-US"/>
              <a:t>References</a:t>
            </a:r>
            <a:endParaRPr lang="en-US" dirty="0"/>
          </a:p>
        </p:txBody>
      </p:sp>
      <p:sp>
        <p:nvSpPr>
          <p:cNvPr id="6" name="Title Placeholder 1"/>
          <p:cNvSpPr>
            <a:spLocks noGrp="1"/>
          </p:cNvSpPr>
          <p:nvPr>
            <p:ph type="title"/>
          </p:nvPr>
        </p:nvSpPr>
        <p:spPr>
          <a:xfrm>
            <a:off x="1117600" y="27463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p:cNvSpPr>
            <a:spLocks noGrp="1"/>
          </p:cNvSpPr>
          <p:nvPr>
            <p:ph idx="1"/>
          </p:nvPr>
        </p:nvSpPr>
        <p:spPr>
          <a:xfrm>
            <a:off x="1117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582044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70260"/>
            <a:ext cx="12192000" cy="1069680"/>
          </a:xfrm>
          <a:prstGeom prst="rect">
            <a:avLst/>
          </a:prstGeom>
        </p:spPr>
        <p:txBody>
          <a:bodyPr anchor="ctr"/>
          <a:lstStyle>
            <a:lvl1pPr algn="ctr">
              <a:defRPr sz="3000">
                <a:solidFill>
                  <a:schemeClr val="tx1"/>
                </a:solidFill>
              </a:defRPr>
            </a:lvl1pPr>
          </a:lstStyle>
          <a:p>
            <a:r>
              <a:rPr lang="en-US" dirty="0"/>
              <a:t>Click to add title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p:cNvSpPr/>
          <p:nvPr userDrawn="1"/>
        </p:nvSpPr>
        <p:spPr>
          <a:xfrm>
            <a:off x="0" y="2"/>
            <a:ext cx="12192000" cy="347959"/>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 Placeholder 7"/>
          <p:cNvSpPr>
            <a:spLocks noGrp="1"/>
          </p:cNvSpPr>
          <p:nvPr>
            <p:ph type="body" sz="quarter" idx="13" hasCustomPrompt="1"/>
          </p:nvPr>
        </p:nvSpPr>
        <p:spPr>
          <a:xfrm>
            <a:off x="0" y="6302302"/>
            <a:ext cx="12192000" cy="53339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2808501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2BF5BFD-636A-496A-95A5-893D4E5FC948}" type="datetime1">
              <a:rPr lang="en-US"/>
              <a:pPr>
                <a:defRPr/>
              </a:pPr>
              <a:t>11/15/22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B3406F0-D9FE-4EC8-BEEF-98289A57A0D7}" type="slidenum">
              <a:rPr lang="en-US"/>
              <a:pPr>
                <a:defRPr/>
              </a:pPr>
              <a:t>‹#›</a:t>
            </a:fld>
            <a:endParaRPr lang="en-US" dirty="0"/>
          </a:p>
        </p:txBody>
      </p:sp>
    </p:spTree>
    <p:extLst>
      <p:ext uri="{BB962C8B-B14F-4D97-AF65-F5344CB8AC3E}">
        <p14:creationId xmlns:p14="http://schemas.microsoft.com/office/powerpoint/2010/main" val="41709381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3.1_Content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40FB5-68D0-457A-B56E-01DA98D27C9B}"/>
              </a:ext>
            </a:extLst>
          </p:cNvPr>
          <p:cNvSpPr/>
          <p:nvPr userDrawn="1"/>
        </p:nvSpPr>
        <p:spPr>
          <a:xfrm>
            <a:off x="0" y="347963"/>
            <a:ext cx="12192000" cy="651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3" name="Title 1"/>
          <p:cNvSpPr>
            <a:spLocks noGrp="1"/>
          </p:cNvSpPr>
          <p:nvPr>
            <p:ph type="title" hasCustomPrompt="1"/>
          </p:nvPr>
        </p:nvSpPr>
        <p:spPr>
          <a:xfrm>
            <a:off x="0" y="347959"/>
            <a:ext cx="12192000" cy="1069680"/>
          </a:xfrm>
          <a:prstGeom prst="rect">
            <a:avLst/>
          </a:prstGeom>
        </p:spPr>
        <p:txBody>
          <a:bodyPr anchor="ctr">
            <a:normAutofit/>
          </a:bodyPr>
          <a:lstStyle>
            <a:lvl1pPr algn="ctr">
              <a:defRPr sz="180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7" name="Text Placeholder 7"/>
          <p:cNvSpPr>
            <a:spLocks noGrp="1"/>
          </p:cNvSpPr>
          <p:nvPr>
            <p:ph type="body" sz="quarter" idx="13" hasCustomPrompt="1"/>
          </p:nvPr>
        </p:nvSpPr>
        <p:spPr>
          <a:xfrm>
            <a:off x="0" y="6324606"/>
            <a:ext cx="12192000" cy="533399"/>
          </a:xfrm>
          <a:prstGeom prst="rect">
            <a:avLst/>
          </a:prstGeom>
        </p:spPr>
        <p:txBody>
          <a:bodyPr lIns="274320" tIns="137160" rIns="274320" bIns="137160" anchor="b">
            <a:normAutofit/>
          </a:bodyPr>
          <a:lstStyle>
            <a:lvl1pPr marL="0" indent="0">
              <a:buNone/>
              <a:defRPr sz="563" b="0" baseline="0">
                <a:solidFill>
                  <a:schemeClr val="tx1"/>
                </a:solidFill>
                <a:latin typeface="Arial" panose="020B0604020202020204" pitchFamily="34" charset="0"/>
                <a:cs typeface="Arial" panose="020B0604020202020204" pitchFamily="34" charset="0"/>
              </a:defRPr>
            </a:lvl1pPr>
            <a:lvl2pPr marL="222350" indent="0">
              <a:buNone/>
              <a:defRPr sz="788" b="1"/>
            </a:lvl2pPr>
            <a:lvl3pPr marL="450950" indent="0">
              <a:buNone/>
              <a:defRPr sz="788" b="1"/>
            </a:lvl3pPr>
            <a:lvl4pPr marL="673298" indent="0">
              <a:buNone/>
              <a:defRPr sz="788" b="1"/>
            </a:lvl4pPr>
            <a:lvl5pPr marL="901005" indent="0">
              <a:buNone/>
              <a:defRPr sz="788" b="1"/>
            </a:lvl5pPr>
          </a:lstStyle>
          <a:p>
            <a:pPr lvl="0"/>
            <a:r>
              <a:rPr lang="en-US" dirty="0"/>
              <a:t>Reference.</a:t>
            </a:r>
          </a:p>
        </p:txBody>
      </p:sp>
    </p:spTree>
    <p:extLst>
      <p:ext uri="{BB962C8B-B14F-4D97-AF65-F5344CB8AC3E}">
        <p14:creationId xmlns:p14="http://schemas.microsoft.com/office/powerpoint/2010/main" val="98279827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152400"/>
            <a:ext cx="11565467" cy="1143000"/>
          </a:xfrm>
        </p:spPr>
        <p:txBody>
          <a:bodyPr/>
          <a:lstStyle/>
          <a:p>
            <a:r>
              <a:rPr lang="en-US"/>
              <a:t>Click to edit Master title style</a:t>
            </a:r>
          </a:p>
        </p:txBody>
      </p:sp>
      <p:sp>
        <p:nvSpPr>
          <p:cNvPr id="3" name="Content Placeholder 2"/>
          <p:cNvSpPr>
            <a:spLocks noGrp="1"/>
          </p:cNvSpPr>
          <p:nvPr>
            <p:ph sz="quarter" idx="1"/>
          </p:nvPr>
        </p:nvSpPr>
        <p:spPr>
          <a:xfrm>
            <a:off x="304800" y="1495425"/>
            <a:ext cx="570653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14534" y="1495425"/>
            <a:ext cx="570653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3833814"/>
            <a:ext cx="570653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4534" y="3833814"/>
            <a:ext cx="570653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275167" y="6310313"/>
            <a:ext cx="11711517"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18818974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46C4212-1C52-49E5-AA7D-A408BA03A018}" type="datetime1">
              <a:rPr lang="en-US"/>
              <a:pPr>
                <a:defRPr/>
              </a:pPr>
              <a:t>11/15/22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68D162D-8B0A-4CAA-98B3-DBF6D7FE17C6}" type="slidenum">
              <a:rPr lang="en-US"/>
              <a:pPr>
                <a:defRPr/>
              </a:pPr>
              <a:t>‹#›</a:t>
            </a:fld>
            <a:endParaRPr lang="en-US" dirty="0"/>
          </a:p>
        </p:txBody>
      </p:sp>
    </p:spTree>
    <p:extLst>
      <p:ext uri="{BB962C8B-B14F-4D97-AF65-F5344CB8AC3E}">
        <p14:creationId xmlns:p14="http://schemas.microsoft.com/office/powerpoint/2010/main" val="209523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67BF81E-FBE1-40F1-A64B-DBDC2400B827}" type="datetime1">
              <a:rPr lang="en-US"/>
              <a:pPr>
                <a:defRPr/>
              </a:pPr>
              <a:t>11/15/22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B333A8-F57B-42AF-AE55-CB02A5D39A81}" type="slidenum">
              <a:rPr lang="en-US"/>
              <a:pPr>
                <a:defRPr/>
              </a:pPr>
              <a:t>‹#›</a:t>
            </a:fld>
            <a:endParaRPr lang="en-US" dirty="0"/>
          </a:p>
        </p:txBody>
      </p:sp>
    </p:spTree>
    <p:extLst>
      <p:ext uri="{BB962C8B-B14F-4D97-AF65-F5344CB8AC3E}">
        <p14:creationId xmlns:p14="http://schemas.microsoft.com/office/powerpoint/2010/main" val="2473857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6CC82D-1751-4FE8-89FC-6B1F0C137BA8}" type="datetime1">
              <a:rPr lang="en-US"/>
              <a:pPr>
                <a:defRPr/>
              </a:pPr>
              <a:t>11/15/22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85E5E85-06FB-4AC9-9C4F-C8034E341704}" type="slidenum">
              <a:rPr lang="en-US"/>
              <a:pPr>
                <a:defRPr/>
              </a:pPr>
              <a:t>‹#›</a:t>
            </a:fld>
            <a:endParaRPr lang="en-US" dirty="0"/>
          </a:p>
        </p:txBody>
      </p:sp>
    </p:spTree>
    <p:extLst>
      <p:ext uri="{BB962C8B-B14F-4D97-AF65-F5344CB8AC3E}">
        <p14:creationId xmlns:p14="http://schemas.microsoft.com/office/powerpoint/2010/main" val="3465243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USPC11 Title Only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8"/>
          <p:cNvSpPr>
            <a:spLocks noGrp="1"/>
          </p:cNvSpPr>
          <p:nvPr>
            <p:ph type="body" sz="quarter" idx="10"/>
          </p:nvPr>
        </p:nvSpPr>
        <p:spPr>
          <a:xfrm>
            <a:off x="609600" y="6019800"/>
            <a:ext cx="10972800" cy="381000"/>
          </a:xfrm>
        </p:spPr>
        <p:txBody>
          <a:bodyPr/>
          <a:lstStyle>
            <a:lvl1pPr marL="0" indent="0" algn="l">
              <a:spcBef>
                <a:spcPts val="0"/>
              </a:spcBef>
              <a:buFont typeface="+mj-lt"/>
              <a:buNone/>
              <a:defRPr sz="1400"/>
            </a:lvl1pPr>
          </a:lstStyle>
          <a:p>
            <a:pPr lvl="0"/>
            <a:r>
              <a:rPr lang="en-US"/>
              <a:t>Click to edit Master text styles</a:t>
            </a:r>
          </a:p>
        </p:txBody>
      </p:sp>
    </p:spTree>
    <p:extLst>
      <p:ext uri="{BB962C8B-B14F-4D97-AF65-F5344CB8AC3E}">
        <p14:creationId xmlns:p14="http://schemas.microsoft.com/office/powerpoint/2010/main" val="1953684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32884" y="153988"/>
            <a:ext cx="10919883"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09600" y="1371600"/>
            <a:ext cx="10972800" cy="4876800"/>
          </a:xfrm>
        </p:spPr>
        <p:txBody>
          <a:bodyPr/>
          <a:lstStyle/>
          <a:p>
            <a:pPr lvl="0"/>
            <a:endParaRPr lang="en-GB" noProof="0" dirty="0"/>
          </a:p>
        </p:txBody>
      </p:sp>
      <p:sp>
        <p:nvSpPr>
          <p:cNvPr id="4" name="Rectangle 5"/>
          <p:cNvSpPr>
            <a:spLocks noGrp="1" noChangeArrowheads="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703136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22747" y="5516504"/>
            <a:ext cx="1519940" cy="872955"/>
          </a:xfrm>
          <a:prstGeom prst="rect">
            <a:avLst/>
          </a:prstGeom>
        </p:spPr>
      </p:pic>
      <p:sp>
        <p:nvSpPr>
          <p:cNvPr id="2" name="Title 1"/>
          <p:cNvSpPr>
            <a:spLocks noGrp="1"/>
          </p:cNvSpPr>
          <p:nvPr>
            <p:ph type="ctrTitle" hasCustomPrompt="1"/>
          </p:nvPr>
        </p:nvSpPr>
        <p:spPr>
          <a:xfrm>
            <a:off x="914400" y="2049147"/>
            <a:ext cx="10363200" cy="1470025"/>
          </a:xfrm>
        </p:spPr>
        <p:txBody>
          <a:bodyPr>
            <a:normAutofit/>
          </a:bodyPr>
          <a:lstStyle>
            <a:lvl1pPr algn="ctr">
              <a:lnSpc>
                <a:spcPct val="95000"/>
              </a:lnSpc>
              <a:defRPr sz="3200" cap="all" baseline="0"/>
            </a:lvl1pPr>
          </a:lstStyle>
          <a:p>
            <a:r>
              <a:rPr lang="en-US" dirty="0"/>
              <a:t>CLICK TO EDIT MASTER TITLE STYLE</a:t>
            </a:r>
          </a:p>
        </p:txBody>
      </p:sp>
      <p:sp>
        <p:nvSpPr>
          <p:cNvPr id="3" name="Subtitle 2"/>
          <p:cNvSpPr>
            <a:spLocks noGrp="1"/>
          </p:cNvSpPr>
          <p:nvPr>
            <p:ph type="subTitle" idx="1"/>
          </p:nvPr>
        </p:nvSpPr>
        <p:spPr>
          <a:xfrm>
            <a:off x="1828800" y="3655907"/>
            <a:ext cx="8534400" cy="1752600"/>
          </a:xfrm>
        </p:spPr>
        <p:txBody>
          <a:bodyPr/>
          <a:lstStyle>
            <a:lvl1pPr marL="0" indent="0" algn="ctr">
              <a:lnSpc>
                <a:spcPct val="95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Footer Placeholder 4">
            <a:extLst>
              <a:ext uri="{FF2B5EF4-FFF2-40B4-BE49-F238E27FC236}">
                <a16:creationId xmlns:a16="http://schemas.microsoft.com/office/drawing/2014/main" id="{BAD096C6-881B-4B2B-B8EA-4A5632EC6CF3}"/>
              </a:ext>
            </a:extLst>
          </p:cNvPr>
          <p:cNvSpPr>
            <a:spLocks noGrp="1"/>
          </p:cNvSpPr>
          <p:nvPr>
            <p:ph type="ftr" sz="quarter" idx="11"/>
          </p:nvPr>
        </p:nvSpPr>
        <p:spPr>
          <a:xfrm>
            <a:off x="2204939" y="6639307"/>
            <a:ext cx="7826227" cy="218695"/>
          </a:xfrm>
          <a:prstGeom prst="rect">
            <a:avLst/>
          </a:prstGeom>
        </p:spPr>
        <p:txBody>
          <a:bodyPr/>
          <a:lstStyle>
            <a:lvl1pPr algn="ctr">
              <a:defRPr sz="700">
                <a:solidFill>
                  <a:schemeClr val="tx1"/>
                </a:solidFill>
              </a:defRPr>
            </a:lvl1pPr>
          </a:lstStyle>
          <a:p>
            <a:r>
              <a:rPr lang="en-US" b="1" dirty="0"/>
              <a:t>FOR AD BOARD USE ONLY. DO NOT DUPLICATE OR DISTRIBUTE. </a:t>
            </a:r>
            <a:r>
              <a:rPr lang="en-US" b="1" cap="all" dirty="0"/>
              <a:t>Confidential and Proprietary Information.</a:t>
            </a:r>
          </a:p>
        </p:txBody>
      </p:sp>
    </p:spTree>
    <p:extLst>
      <p:ext uri="{BB962C8B-B14F-4D97-AF65-F5344CB8AC3E}">
        <p14:creationId xmlns:p14="http://schemas.microsoft.com/office/powerpoint/2010/main" val="251200639"/>
      </p:ext>
    </p:extLst>
  </p:cSld>
  <p:clrMapOvr>
    <a:masterClrMapping/>
  </p:clrMapOvr>
  <p:extLst>
    <p:ext uri="{DCECCB84-F9BA-43D5-87BE-67443E8EF086}">
      <p15:sldGuideLst xmlns:p15="http://schemas.microsoft.com/office/powerpoint/2012/main">
        <p15:guide id="1" orient="horz" pos="1572">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4400" y="1738209"/>
            <a:ext cx="10363200" cy="1362075"/>
          </a:xfrm>
        </p:spPr>
        <p:txBody>
          <a:bodyPr anchor="b" anchorCtr="0">
            <a:normAutofit/>
          </a:bodyPr>
          <a:lstStyle>
            <a:lvl1pPr algn="ctr">
              <a:defRPr sz="2800" b="0" cap="all" baseline="0"/>
            </a:lvl1pPr>
          </a:lstStyle>
          <a:p>
            <a:r>
              <a:rPr lang="en-US" dirty="0"/>
              <a:t>Click to edit Master title style</a:t>
            </a:r>
          </a:p>
        </p:txBody>
      </p:sp>
      <p:sp>
        <p:nvSpPr>
          <p:cNvPr id="3" name="Text Placeholder 2"/>
          <p:cNvSpPr>
            <a:spLocks noGrp="1"/>
          </p:cNvSpPr>
          <p:nvPr>
            <p:ph type="body" idx="1"/>
          </p:nvPr>
        </p:nvSpPr>
        <p:spPr>
          <a:xfrm>
            <a:off x="914400" y="3204741"/>
            <a:ext cx="10363200" cy="1500187"/>
          </a:xfrm>
        </p:spPr>
        <p:txBody>
          <a:bodyPr anchor="t" anchorCtr="0"/>
          <a:lstStyle>
            <a:lvl1pPr marL="0" indent="0" algn="ctr">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22747" y="5656204"/>
            <a:ext cx="1519940" cy="872955"/>
          </a:xfrm>
          <a:prstGeom prst="rect">
            <a:avLst/>
          </a:prstGeom>
        </p:spPr>
      </p:pic>
    </p:spTree>
    <p:extLst>
      <p:ext uri="{BB962C8B-B14F-4D97-AF65-F5344CB8AC3E}">
        <p14:creationId xmlns:p14="http://schemas.microsoft.com/office/powerpoint/2010/main" val="415780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70260"/>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p:cNvSpPr/>
          <p:nvPr userDrawn="1"/>
        </p:nvSpPr>
        <p:spPr>
          <a:xfrm>
            <a:off x="0" y="0"/>
            <a:ext cx="12192000" cy="347958"/>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1446108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cstate="print">
              <a:alphaModFix amt="28000"/>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4400" y="1738209"/>
            <a:ext cx="10363200" cy="1362075"/>
          </a:xfrm>
        </p:spPr>
        <p:txBody>
          <a:bodyPr anchor="b" anchorCtr="0">
            <a:normAutofit/>
          </a:bodyPr>
          <a:lstStyle>
            <a:lvl1pPr algn="ctr">
              <a:defRPr sz="2800" b="0" cap="all" baseline="0"/>
            </a:lvl1pPr>
          </a:lstStyle>
          <a:p>
            <a:r>
              <a:rPr lang="en-US" dirty="0"/>
              <a:t>Click to edit Master title style</a:t>
            </a:r>
          </a:p>
        </p:txBody>
      </p:sp>
      <p:sp>
        <p:nvSpPr>
          <p:cNvPr id="3" name="Text Placeholder 2"/>
          <p:cNvSpPr>
            <a:spLocks noGrp="1"/>
          </p:cNvSpPr>
          <p:nvPr>
            <p:ph type="body" idx="1"/>
          </p:nvPr>
        </p:nvSpPr>
        <p:spPr>
          <a:xfrm>
            <a:off x="914400" y="3204741"/>
            <a:ext cx="10363200" cy="1500187"/>
          </a:xfrm>
        </p:spPr>
        <p:txBody>
          <a:bodyPr anchor="t" anchorCtr="0"/>
          <a:lstStyle>
            <a:lvl1pPr marL="0" indent="0" algn="ctr">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122747" y="5656204"/>
            <a:ext cx="1519940" cy="872955"/>
          </a:xfrm>
          <a:prstGeom prst="rect">
            <a:avLst/>
          </a:prstGeom>
        </p:spPr>
      </p:pic>
    </p:spTree>
    <p:extLst>
      <p:ext uri="{BB962C8B-B14F-4D97-AF65-F5344CB8AC3E}">
        <p14:creationId xmlns:p14="http://schemas.microsoft.com/office/powerpoint/2010/main" val="3675480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63800" y="1584960"/>
            <a:ext cx="10972800" cy="4511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2144502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3805742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13740041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84960"/>
            <a:ext cx="5384800" cy="4267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84960"/>
            <a:ext cx="5384800" cy="42672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Tree>
    <p:extLst>
      <p:ext uri="{BB962C8B-B14F-4D97-AF65-F5344CB8AC3E}">
        <p14:creationId xmlns:p14="http://schemas.microsoft.com/office/powerpoint/2010/main" val="1034949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4"/>
            <a:ext cx="5386917" cy="6397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6576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70" y="1535114"/>
            <a:ext cx="5389033" cy="639763"/>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657600"/>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lvl1pPr>
              <a:defRPr>
                <a:solidFill>
                  <a:schemeClr val="tx1">
                    <a:lumMod val="75000"/>
                    <a:lumOff val="25000"/>
                  </a:schemeClr>
                </a:solidFill>
              </a:defRPr>
            </a:lvl1pPr>
          </a:lstStyle>
          <a:p>
            <a:fld id="{86931018-1C57-4852-9A3B-DBBAEC3F85D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2859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475488" y="36576"/>
            <a:ext cx="9684512" cy="950976"/>
          </a:xfrm>
        </p:spPr>
        <p:txBody>
          <a:bodyPr/>
          <a:lstStyle/>
          <a:p>
            <a:r>
              <a:rPr lang="en-US" dirty="0"/>
              <a:t>CLICK TO EDIT MASTER TITLE STYLE</a:t>
            </a:r>
          </a:p>
        </p:txBody>
      </p:sp>
      <p:sp>
        <p:nvSpPr>
          <p:cNvPr id="3" name="Text Placeholder 12">
            <a:extLst>
              <a:ext uri="{FF2B5EF4-FFF2-40B4-BE49-F238E27FC236}">
                <a16:creationId xmlns:a16="http://schemas.microsoft.com/office/drawing/2014/main" id="{CC0F212A-B49A-4BE3-BD40-072336A5B7E8}"/>
              </a:ext>
            </a:extLst>
          </p:cNvPr>
          <p:cNvSpPr>
            <a:spLocks noGrp="1"/>
          </p:cNvSpPr>
          <p:nvPr>
            <p:ph type="body" sz="quarter" idx="16" hasCustomPrompt="1"/>
            <p:custDataLst>
              <p:tags r:id="rId2"/>
            </p:custDataLst>
          </p:nvPr>
        </p:nvSpPr>
        <p:spPr>
          <a:xfrm>
            <a:off x="475490" y="6118370"/>
            <a:ext cx="9969556" cy="415019"/>
          </a:xfrm>
          <a:prstGeom prst="rect">
            <a:avLst/>
          </a:prstGeom>
        </p:spPr>
        <p:txBody>
          <a:bodyPr lIns="91440" tIns="0" rIns="0" bIns="0" anchor="b" anchorCtr="0">
            <a:noAutofit/>
          </a:bodyPr>
          <a:lstStyle>
            <a:lvl1pPr marL="0" indent="0">
              <a:spcBef>
                <a:spcPts val="150"/>
              </a:spcBef>
              <a:buNone/>
              <a:defRPr sz="750">
                <a:solidFill>
                  <a:schemeClr val="tx1"/>
                </a:solidFill>
                <a:latin typeface="+mn-lt"/>
                <a:cs typeface="Arial" pitchFamily="34" charset="0"/>
              </a:defRPr>
            </a:lvl1pPr>
          </a:lstStyle>
          <a:p>
            <a:pPr lvl="0"/>
            <a:r>
              <a:rPr lang="en-US" dirty="0"/>
              <a:t>Click to edit source</a:t>
            </a:r>
          </a:p>
        </p:txBody>
      </p:sp>
    </p:spTree>
    <p:extLst>
      <p:ext uri="{BB962C8B-B14F-4D97-AF65-F5344CB8AC3E}">
        <p14:creationId xmlns:p14="http://schemas.microsoft.com/office/powerpoint/2010/main" val="16505928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8CB5F7-DC70-1349-88EB-E4C529E73DF1}"/>
              </a:ext>
            </a:extLst>
          </p:cNvPr>
          <p:cNvSpPr>
            <a:spLocks noGrp="1"/>
          </p:cNvSpPr>
          <p:nvPr>
            <p:ph type="sldNum" sz="quarter" idx="13"/>
          </p:nvPr>
        </p:nvSpPr>
        <p:spPr/>
        <p:txBody>
          <a:bodyPr/>
          <a:lstStyle>
            <a:lvl1pPr>
              <a:defRPr>
                <a:solidFill>
                  <a:schemeClr val="accent3">
                    <a:lumMod val="75000"/>
                  </a:schemeClr>
                </a:solidFill>
              </a:defRPr>
            </a:lvl1pPr>
          </a:lstStyle>
          <a:p>
            <a:fld id="{AD9C949E-B0EC-9C48-9135-D198C1033737}" type="slidenum">
              <a:rPr lang="uk-UA" sz="750" smtClean="0">
                <a:latin typeface="Calibri" panose="020F0502020204030204" pitchFamily="34" charset="0"/>
                <a:cs typeface="Calibri" panose="020F0502020204030204" pitchFamily="34" charset="0"/>
              </a:rPr>
              <a:pPr/>
              <a:t>‹#›</a:t>
            </a:fld>
            <a:r>
              <a:rPr lang="uk-UA">
                <a:latin typeface="Calibri" panose="020F0502020204030204" pitchFamily="34" charset="0"/>
                <a:cs typeface="Calibri" panose="020F0502020204030204" pitchFamily="34" charset="0"/>
              </a:rPr>
              <a:t> </a:t>
            </a:r>
            <a:endParaRPr lang="uk-UA" dirty="0">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316529AA-2E46-A146-B9C1-91239E134FE3}"/>
              </a:ext>
            </a:extLst>
          </p:cNvPr>
          <p:cNvSpPr>
            <a:spLocks noGrp="1"/>
          </p:cNvSpPr>
          <p:nvPr>
            <p:ph type="title"/>
          </p:nvPr>
        </p:nvSpPr>
        <p:spPr/>
        <p:txBody>
          <a:bodyPr/>
          <a:lstStyle/>
          <a:p>
            <a:r>
              <a:rPr lang="en-US" dirty="0"/>
              <a:t>Click to edit Master title style</a:t>
            </a:r>
          </a:p>
        </p:txBody>
      </p:sp>
      <p:sp>
        <p:nvSpPr>
          <p:cNvPr id="7" name="Table Placeholder 6">
            <a:extLst>
              <a:ext uri="{FF2B5EF4-FFF2-40B4-BE49-F238E27FC236}">
                <a16:creationId xmlns:a16="http://schemas.microsoft.com/office/drawing/2014/main" id="{581D7FFC-050F-DA46-BB8B-80A7ADA6E130}"/>
              </a:ext>
            </a:extLst>
          </p:cNvPr>
          <p:cNvSpPr>
            <a:spLocks noGrp="1"/>
          </p:cNvSpPr>
          <p:nvPr>
            <p:ph type="tbl" sz="quarter" idx="14"/>
          </p:nvPr>
        </p:nvSpPr>
        <p:spPr>
          <a:xfrm>
            <a:off x="609603" y="1181101"/>
            <a:ext cx="11010900" cy="4533900"/>
          </a:xfrm>
        </p:spPr>
        <p:txBody>
          <a:bodyPr/>
          <a:lstStyle/>
          <a:p>
            <a:endParaRPr lang="en-US" dirty="0"/>
          </a:p>
        </p:txBody>
      </p:sp>
      <p:sp>
        <p:nvSpPr>
          <p:cNvPr id="8" name="Footer Placeholder 6">
            <a:extLst>
              <a:ext uri="{FF2B5EF4-FFF2-40B4-BE49-F238E27FC236}">
                <a16:creationId xmlns:a16="http://schemas.microsoft.com/office/drawing/2014/main" id="{DF35F481-3120-8847-A0C7-F1A86B200091}"/>
              </a:ext>
            </a:extLst>
          </p:cNvPr>
          <p:cNvSpPr>
            <a:spLocks noGrp="1"/>
          </p:cNvSpPr>
          <p:nvPr>
            <p:ph type="ftr" sz="quarter" idx="3"/>
          </p:nvPr>
        </p:nvSpPr>
        <p:spPr>
          <a:xfrm>
            <a:off x="609599" y="6041195"/>
            <a:ext cx="8833947" cy="337272"/>
          </a:xfrm>
          <a:prstGeom prst="rect">
            <a:avLst/>
          </a:prstGeom>
        </p:spPr>
        <p:txBody>
          <a:bodyPr vert="horz" wrap="square" lIns="0" tIns="0" rIns="0" bIns="0" rtlCol="0" anchor="b" anchorCtr="0">
            <a:spAutoFit/>
          </a:bodyPr>
          <a:lstStyle>
            <a:lvl1pPr algn="ctr">
              <a:lnSpc>
                <a:spcPct val="100000"/>
              </a:lnSpc>
              <a:spcBef>
                <a:spcPts val="75"/>
              </a:spcBef>
              <a:defRPr sz="675">
                <a:solidFill>
                  <a:schemeClr val="tx1"/>
                </a:solidFill>
              </a:defRPr>
            </a:lvl1pPr>
          </a:lstStyle>
          <a:p>
            <a:pPr algn="l"/>
            <a:r>
              <a:rPr lang="en-US" dirty="0"/>
              <a:t>Foot Notes</a:t>
            </a:r>
          </a:p>
          <a:p>
            <a:pPr algn="l"/>
            <a:r>
              <a:rPr lang="en-US" dirty="0"/>
              <a:t>Abbreviations</a:t>
            </a:r>
          </a:p>
          <a:p>
            <a:pPr algn="l"/>
            <a:r>
              <a:rPr lang="en-US" dirty="0"/>
              <a:t>References</a:t>
            </a:r>
          </a:p>
        </p:txBody>
      </p:sp>
    </p:spTree>
    <p:extLst>
      <p:ext uri="{BB962C8B-B14F-4D97-AF65-F5344CB8AC3E}">
        <p14:creationId xmlns:p14="http://schemas.microsoft.com/office/powerpoint/2010/main" val="388246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70260"/>
            <a:ext cx="12192000" cy="1069680"/>
          </a:xfrm>
          <a:prstGeom prst="rect">
            <a:avLst/>
          </a:prstGeom>
        </p:spPr>
        <p:txBody>
          <a:bodyPr anchor="ctr"/>
          <a:lstStyle>
            <a:lvl1pPr algn="ctr">
              <a:defRPr sz="3000">
                <a:solidFill>
                  <a:schemeClr val="tx1"/>
                </a:solidFill>
              </a:defRPr>
            </a:lvl1pPr>
          </a:lstStyle>
          <a:p>
            <a:r>
              <a:rPr lang="en-US" dirty="0"/>
              <a:t>Click to add title</a:t>
            </a:r>
          </a:p>
        </p:txBody>
      </p:sp>
      <p:sp>
        <p:nvSpPr>
          <p:cNvPr id="4" name="Rectangle 3"/>
          <p:cNvSpPr/>
          <p:nvPr userDrawn="1"/>
        </p:nvSpPr>
        <p:spPr>
          <a:xfrm>
            <a:off x="0" y="2"/>
            <a:ext cx="12192000" cy="347959"/>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5" name="Text Placeholder 7"/>
          <p:cNvSpPr>
            <a:spLocks noGrp="1"/>
          </p:cNvSpPr>
          <p:nvPr>
            <p:ph type="body" sz="quarter" idx="13" hasCustomPrompt="1"/>
          </p:nvPr>
        </p:nvSpPr>
        <p:spPr>
          <a:xfrm>
            <a:off x="0" y="6302302"/>
            <a:ext cx="12192000" cy="53339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2811545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117600" y="6356353"/>
            <a:ext cx="6908800" cy="365125"/>
          </a:xfrm>
          <a:prstGeom prst="rect">
            <a:avLst/>
          </a:prstGeom>
        </p:spPr>
        <p:txBody>
          <a:bodyPr anchor="b"/>
          <a:lstStyle>
            <a:lvl1pPr>
              <a:spcBef>
                <a:spcPts val="300"/>
              </a:spcBef>
              <a:defRPr sz="800">
                <a:solidFill>
                  <a:srgbClr val="000000"/>
                </a:solidFill>
              </a:defRPr>
            </a:lvl1pPr>
          </a:lstStyle>
          <a:p>
            <a:r>
              <a:rPr lang="en-US"/>
              <a:t>References</a:t>
            </a:r>
            <a:endParaRPr lang="en-US" dirty="0"/>
          </a:p>
        </p:txBody>
      </p:sp>
      <p:sp>
        <p:nvSpPr>
          <p:cNvPr id="6" name="Title Placeholder 1"/>
          <p:cNvSpPr>
            <a:spLocks noGrp="1"/>
          </p:cNvSpPr>
          <p:nvPr>
            <p:ph type="title"/>
          </p:nvPr>
        </p:nvSpPr>
        <p:spPr>
          <a:xfrm>
            <a:off x="1117600" y="27463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7" name="Text Placeholder 2"/>
          <p:cNvSpPr>
            <a:spLocks noGrp="1"/>
          </p:cNvSpPr>
          <p:nvPr>
            <p:ph idx="1"/>
          </p:nvPr>
        </p:nvSpPr>
        <p:spPr>
          <a:xfrm>
            <a:off x="1117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Slide 2">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70260"/>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4" name="Content Placeholder 3"/>
          <p:cNvSpPr>
            <a:spLocks noGrp="1"/>
          </p:cNvSpPr>
          <p:nvPr>
            <p:ph sz="quarter" idx="14"/>
          </p:nvPr>
        </p:nvSpPr>
        <p:spPr>
          <a:xfrm>
            <a:off x="609600"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quarter" idx="15"/>
          </p:nvPr>
        </p:nvSpPr>
        <p:spPr>
          <a:xfrm>
            <a:off x="6106791" y="1566752"/>
            <a:ext cx="5497189" cy="464793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p:nvPr userDrawn="1"/>
        </p:nvSpPr>
        <p:spPr>
          <a:xfrm>
            <a:off x="0" y="0"/>
            <a:ext cx="12192000" cy="347958"/>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4079628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70260"/>
            <a:ext cx="12192000" cy="1069680"/>
          </a:xfrm>
          <a:prstGeom prst="rect">
            <a:avLst/>
          </a:prstGeom>
        </p:spPr>
        <p:txBody>
          <a:bodyPr anchor="ctr"/>
          <a:lstStyle>
            <a:lvl1pPr algn="ctr">
              <a:defRPr sz="3000">
                <a:solidFill>
                  <a:schemeClr val="tx1"/>
                </a:solidFill>
              </a:defRPr>
            </a:lvl1pPr>
          </a:lstStyle>
          <a:p>
            <a:r>
              <a:rPr lang="en-US" dirty="0"/>
              <a:t>Click to add title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p:cNvSpPr/>
          <p:nvPr userDrawn="1"/>
        </p:nvSpPr>
        <p:spPr>
          <a:xfrm>
            <a:off x="0" y="2"/>
            <a:ext cx="12192000" cy="347959"/>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 Placeholder 7"/>
          <p:cNvSpPr>
            <a:spLocks noGrp="1"/>
          </p:cNvSpPr>
          <p:nvPr>
            <p:ph type="body" sz="quarter" idx="13" hasCustomPrompt="1"/>
          </p:nvPr>
        </p:nvSpPr>
        <p:spPr>
          <a:xfrm>
            <a:off x="0" y="6302302"/>
            <a:ext cx="12192000" cy="533399"/>
          </a:xfrm>
          <a:prstGeom prst="rect">
            <a:avLst/>
          </a:prstGeom>
        </p:spPr>
        <p:txBody>
          <a:bodyPr lIns="274320" tIns="137160" rIns="274320" bIns="137160" anchor="b"/>
          <a:lstStyle>
            <a:lvl1pPr marL="0" indent="0">
              <a:buNone/>
              <a:defRPr sz="1050" b="1" baseline="0">
                <a:solidFill>
                  <a:schemeClr val="tx1"/>
                </a:solidFill>
                <a:latin typeface="+mn-lt"/>
                <a:cs typeface="Helvetica"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80343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04800" y="152400"/>
            <a:ext cx="11565467" cy="1143000"/>
          </a:xfrm>
        </p:spPr>
        <p:txBody>
          <a:bodyPr/>
          <a:lstStyle/>
          <a:p>
            <a:r>
              <a:rPr lang="en-US"/>
              <a:t>Click to edit Master title style</a:t>
            </a:r>
          </a:p>
        </p:txBody>
      </p:sp>
      <p:sp>
        <p:nvSpPr>
          <p:cNvPr id="3" name="Content Placeholder 2"/>
          <p:cNvSpPr>
            <a:spLocks noGrp="1"/>
          </p:cNvSpPr>
          <p:nvPr>
            <p:ph sz="quarter" idx="1"/>
          </p:nvPr>
        </p:nvSpPr>
        <p:spPr>
          <a:xfrm>
            <a:off x="304800" y="1495425"/>
            <a:ext cx="570653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14534" y="1495425"/>
            <a:ext cx="5706533"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304800" y="3833814"/>
            <a:ext cx="570653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214534" y="3833814"/>
            <a:ext cx="5706533"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a:xfrm>
            <a:off x="275167" y="6310313"/>
            <a:ext cx="11711517"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98075638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1_Content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40FB5-68D0-457A-B56E-01DA98D27C9B}"/>
              </a:ext>
            </a:extLst>
          </p:cNvPr>
          <p:cNvSpPr/>
          <p:nvPr userDrawn="1"/>
        </p:nvSpPr>
        <p:spPr>
          <a:xfrm>
            <a:off x="0" y="347962"/>
            <a:ext cx="12192000" cy="651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itle 1"/>
          <p:cNvSpPr>
            <a:spLocks noGrp="1"/>
          </p:cNvSpPr>
          <p:nvPr>
            <p:ph type="title" hasCustomPrompt="1"/>
          </p:nvPr>
        </p:nvSpPr>
        <p:spPr>
          <a:xfrm>
            <a:off x="0" y="347958"/>
            <a:ext cx="12192000" cy="1069680"/>
          </a:xfrm>
          <a:prstGeom prst="rect">
            <a:avLst/>
          </a:prstGeom>
        </p:spPr>
        <p:txBody>
          <a:bodyPr anchor="ctr">
            <a:normAutofit/>
          </a:bodyPr>
          <a:lstStyle>
            <a:lvl1pPr algn="ctr">
              <a:defRPr sz="240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normAutofit/>
          </a:bodyPr>
          <a:lstStyle>
            <a:lvl1pPr marL="0" indent="0">
              <a:buNone/>
              <a:defRPr sz="750" b="0" baseline="0">
                <a:solidFill>
                  <a:schemeClr val="tx1"/>
                </a:solidFill>
                <a:latin typeface="Arial" panose="020B0604020202020204" pitchFamily="34" charset="0"/>
                <a:cs typeface="Arial"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22727236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47A29D4-0456-4F09-8BE1-88DF21E833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20634" y="3669529"/>
            <a:ext cx="6076950" cy="3200400"/>
          </a:xfrm>
          <a:prstGeom prst="rect">
            <a:avLst/>
          </a:prstGeom>
        </p:spPr>
      </p:pic>
      <p:pic>
        <p:nvPicPr>
          <p:cNvPr id="4" name="Picture 3">
            <a:extLst>
              <a:ext uri="{FF2B5EF4-FFF2-40B4-BE49-F238E27FC236}">
                <a16:creationId xmlns:a16="http://schemas.microsoft.com/office/drawing/2014/main" id="{B63A3B5D-527F-4BCC-944D-864EDD5799B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14151" y="3676694"/>
            <a:ext cx="6086475"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11" descr="A picture containing logo&#10;&#10;Description automatically generated">
            <a:extLst>
              <a:ext uri="{FF2B5EF4-FFF2-40B4-BE49-F238E27FC236}">
                <a16:creationId xmlns:a16="http://schemas.microsoft.com/office/drawing/2014/main" id="{43A40E9B-C686-411E-B75E-86420802A631}"/>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10541480" y="43762"/>
            <a:ext cx="1215399" cy="1362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49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4541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9" name="Picture 18">
            <a:extLst>
              <a:ext uri="{FF2B5EF4-FFF2-40B4-BE49-F238E27FC236}">
                <a16:creationId xmlns:a16="http://schemas.microsoft.com/office/drawing/2014/main" id="{AE3A72E3-C1BB-41C0-975D-BD50CDE81647}"/>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8412163" y="5357813"/>
            <a:ext cx="377666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196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0586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0481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1615311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4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Slide 3">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70260"/>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4" name="Content Placeholder 3"/>
          <p:cNvSpPr>
            <a:spLocks noGrp="1"/>
          </p:cNvSpPr>
          <p:nvPr>
            <p:ph sz="quarter" idx="14"/>
          </p:nvPr>
        </p:nvSpPr>
        <p:spPr>
          <a:xfrm>
            <a:off x="609600" y="2192945"/>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quarter" idx="15"/>
          </p:nvPr>
        </p:nvSpPr>
        <p:spPr>
          <a:xfrm>
            <a:off x="6106791" y="2192945"/>
            <a:ext cx="5497189" cy="402983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6"/>
          </p:nvPr>
        </p:nvSpPr>
        <p:spPr>
          <a:xfrm>
            <a:off x="609600" y="1489542"/>
            <a:ext cx="5496984" cy="703403"/>
          </a:xfrm>
          <a:prstGeom prst="rect">
            <a:avLst/>
          </a:prstGeom>
        </p:spPr>
        <p:txBody>
          <a:bodyPr anchor="b"/>
          <a:lstStyle>
            <a:lvl1pPr marL="0" indent="0">
              <a:buNone/>
              <a:defRPr sz="2400" b="1" baseline="0">
                <a:solidFill>
                  <a:schemeClr val="tx1"/>
                </a:solidFill>
              </a:defRPr>
            </a:lvl1pPr>
          </a:lstStyle>
          <a:p>
            <a:pPr lvl="0"/>
            <a:r>
              <a:rPr lang="en-US" dirty="0"/>
              <a:t>Click to edit Master text styles</a:t>
            </a:r>
          </a:p>
        </p:txBody>
      </p:sp>
      <p:sp>
        <p:nvSpPr>
          <p:cNvPr id="9" name="Text Placeholder 4"/>
          <p:cNvSpPr>
            <a:spLocks noGrp="1"/>
          </p:cNvSpPr>
          <p:nvPr>
            <p:ph type="body" sz="quarter" idx="17"/>
          </p:nvPr>
        </p:nvSpPr>
        <p:spPr>
          <a:xfrm>
            <a:off x="6106995" y="1489542"/>
            <a:ext cx="5496984" cy="703403"/>
          </a:xfrm>
          <a:prstGeom prst="rect">
            <a:avLst/>
          </a:prstGeom>
        </p:spPr>
        <p:txBody>
          <a:bodyPr anchor="b"/>
          <a:lstStyle>
            <a:lvl1pPr marL="0" indent="0">
              <a:buNone/>
              <a:defRPr sz="2400" b="1" baseline="0">
                <a:solidFill>
                  <a:schemeClr val="tx1"/>
                </a:solidFill>
              </a:defRPr>
            </a:lvl1pPr>
          </a:lstStyle>
          <a:p>
            <a:pPr lvl="0"/>
            <a:r>
              <a:rPr lang="en-US" dirty="0"/>
              <a:t>Click to edit Master text styles</a:t>
            </a:r>
          </a:p>
        </p:txBody>
      </p:sp>
      <p:sp>
        <p:nvSpPr>
          <p:cNvPr id="10" name="Rectangle 9"/>
          <p:cNvSpPr/>
          <p:nvPr userDrawn="1"/>
        </p:nvSpPr>
        <p:spPr>
          <a:xfrm>
            <a:off x="0" y="0"/>
            <a:ext cx="12192000" cy="347958"/>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1973385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pic>
        <p:nvPicPr>
          <p:cNvPr id="9" name="Picture 17">
            <a:extLst>
              <a:ext uri="{FF2B5EF4-FFF2-40B4-BE49-F238E27FC236}">
                <a16:creationId xmlns:a16="http://schemas.microsoft.com/office/drawing/2014/main" id="{8747257F-EDEA-4B19-A521-737D316575FC}"/>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8531225" y="3414242"/>
            <a:ext cx="36576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2" name="Picture 8">
            <a:extLst>
              <a:ext uri="{FF2B5EF4-FFF2-40B4-BE49-F238E27FC236}">
                <a16:creationId xmlns:a16="http://schemas.microsoft.com/office/drawing/2014/main" id="{AF4F9F73-BEC1-4E4B-A964-017445771F69}"/>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8148638" y="6231265"/>
            <a:ext cx="3686175" cy="26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769860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3.1_Content Sli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640FB5-68D0-457A-B56E-01DA98D27C9B}"/>
              </a:ext>
            </a:extLst>
          </p:cNvPr>
          <p:cNvSpPr/>
          <p:nvPr userDrawn="1"/>
        </p:nvSpPr>
        <p:spPr>
          <a:xfrm>
            <a:off x="0" y="347962"/>
            <a:ext cx="12192000" cy="6510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3" name="Title 1"/>
          <p:cNvSpPr>
            <a:spLocks noGrp="1"/>
          </p:cNvSpPr>
          <p:nvPr>
            <p:ph type="title" hasCustomPrompt="1"/>
          </p:nvPr>
        </p:nvSpPr>
        <p:spPr>
          <a:xfrm>
            <a:off x="0" y="347958"/>
            <a:ext cx="12192000" cy="1069680"/>
          </a:xfrm>
          <a:prstGeom prst="rect">
            <a:avLst/>
          </a:prstGeom>
        </p:spPr>
        <p:txBody>
          <a:bodyPr anchor="ctr">
            <a:normAutofit/>
          </a:bodyPr>
          <a:lstStyle>
            <a:lvl1pPr algn="ctr">
              <a:defRPr sz="2400">
                <a:solidFill>
                  <a:schemeClr val="tx1"/>
                </a:solidFill>
                <a:latin typeface="Arial" panose="020B0604020202020204" pitchFamily="34" charset="0"/>
                <a:cs typeface="Arial" panose="020B0604020202020204" pitchFamily="34" charset="0"/>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normAutofit/>
          </a:bodyPr>
          <a:lstStyle>
            <a:lvl1pPr marL="0" indent="0">
              <a:buNone/>
              <a:defRPr sz="750" b="0" baseline="0">
                <a:solidFill>
                  <a:schemeClr val="tx1"/>
                </a:solidFill>
                <a:latin typeface="Arial" panose="020B0604020202020204" pitchFamily="34" charset="0"/>
                <a:cs typeface="Arial" panose="020B0604020202020204" pitchFamily="34" charset="0"/>
              </a:defRPr>
            </a:lvl1pPr>
            <a:lvl2pPr marL="296466" indent="0">
              <a:buNone/>
              <a:defRPr sz="1050" b="1"/>
            </a:lvl2pPr>
            <a:lvl3pPr marL="601266" indent="0">
              <a:buNone/>
              <a:defRPr sz="1050" b="1"/>
            </a:lvl3pPr>
            <a:lvl4pPr marL="897731" indent="0">
              <a:buNone/>
              <a:defRPr sz="1050" b="1"/>
            </a:lvl4pPr>
            <a:lvl5pPr marL="1201340" indent="0">
              <a:buNone/>
              <a:defRPr sz="1050" b="1"/>
            </a:lvl5pPr>
          </a:lstStyle>
          <a:p>
            <a:pPr lvl="0"/>
            <a:r>
              <a:rPr lang="en-US" dirty="0"/>
              <a:t>Reference.</a:t>
            </a:r>
          </a:p>
        </p:txBody>
      </p:sp>
    </p:spTree>
    <p:extLst>
      <p:ext uri="{BB962C8B-B14F-4D97-AF65-F5344CB8AC3E}">
        <p14:creationId xmlns:p14="http://schemas.microsoft.com/office/powerpoint/2010/main" val="27150855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3" name="Text Placeholder 5"/>
          <p:cNvSpPr>
            <a:spLocks noGrp="1"/>
          </p:cNvSpPr>
          <p:nvPr>
            <p:ph type="body" sz="quarter" idx="14" hasCustomPrompt="1"/>
          </p:nvPr>
        </p:nvSpPr>
        <p:spPr>
          <a:xfrm>
            <a:off x="0" y="1671638"/>
            <a:ext cx="12192000" cy="2138362"/>
          </a:xfrm>
          <a:prstGeom prst="rect">
            <a:avLst/>
          </a:prstGeom>
          <a:solidFill>
            <a:srgbClr val="005A8E"/>
          </a:solidFill>
        </p:spPr>
        <p:txBody>
          <a:bodyPr lIns="182880" rIns="182880" anchor="ctr"/>
          <a:lstStyle>
            <a:lvl1pPr marL="0" indent="0" algn="ctr">
              <a:buNone/>
              <a:defRPr sz="3000">
                <a:solidFill>
                  <a:schemeClr val="accent6"/>
                </a:solidFill>
              </a:defRPr>
            </a:lvl1pPr>
          </a:lstStyle>
          <a:p>
            <a:r>
              <a:rPr lang="en-US" dirty="0"/>
              <a:t>Section header</a:t>
            </a:r>
          </a:p>
        </p:txBody>
      </p:sp>
      <p:sp>
        <p:nvSpPr>
          <p:cNvPr id="4" name="Text Placeholder 4"/>
          <p:cNvSpPr>
            <a:spLocks noGrp="1"/>
          </p:cNvSpPr>
          <p:nvPr>
            <p:ph type="body" sz="quarter" idx="13" hasCustomPrompt="1"/>
          </p:nvPr>
        </p:nvSpPr>
        <p:spPr>
          <a:xfrm>
            <a:off x="609600" y="4078386"/>
            <a:ext cx="10972800" cy="1837566"/>
          </a:xfrm>
          <a:prstGeom prst="rect">
            <a:avLst/>
          </a:prstGeom>
        </p:spPr>
        <p:txBody>
          <a:bodyPr/>
          <a:lstStyle>
            <a:lvl1pPr marL="0" indent="0" algn="ctr">
              <a:buNone/>
              <a:defRPr sz="1650" i="0">
                <a:solidFill>
                  <a:schemeClr val="tx1"/>
                </a:solidFill>
              </a:defRPr>
            </a:lvl1pPr>
          </a:lstStyle>
          <a:p>
            <a:r>
              <a:rPr lang="en-US" dirty="0"/>
              <a:t>Subtext here</a:t>
            </a:r>
          </a:p>
        </p:txBody>
      </p:sp>
    </p:spTree>
    <p:extLst>
      <p:ext uri="{BB962C8B-B14F-4D97-AF65-F5344CB8AC3E}">
        <p14:creationId xmlns:p14="http://schemas.microsoft.com/office/powerpoint/2010/main" val="2953830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a:defRPr/>
            </a:lvl1pPr>
          </a:lstStyle>
          <a:p>
            <a:r>
              <a:rPr lang="en-US" dirty="0"/>
              <a:t>Titles Are 32-pt Title Case, Not Bold</a:t>
            </a:r>
            <a:br>
              <a:rPr lang="en-US" dirty="0"/>
            </a:br>
            <a:r>
              <a:rPr lang="en-US" dirty="0"/>
              <a:t>There Is Room for 2 Lines of Title Text</a:t>
            </a:r>
          </a:p>
        </p:txBody>
      </p:sp>
      <p:sp>
        <p:nvSpPr>
          <p:cNvPr id="5" name="Text Placeholder 5"/>
          <p:cNvSpPr>
            <a:spLocks noGrp="1"/>
          </p:cNvSpPr>
          <p:nvPr>
            <p:ph type="body" sz="quarter" idx="12" hasCustomPrompt="1"/>
          </p:nvPr>
        </p:nvSpPr>
        <p:spPr>
          <a:xfrm>
            <a:off x="508000" y="6248401"/>
            <a:ext cx="11176000" cy="473075"/>
          </a:xfrm>
          <a:prstGeom prst="rect">
            <a:avLst/>
          </a:prstGeom>
        </p:spPr>
        <p:txBody>
          <a:bodyPr anchor="b">
            <a:noAutofit/>
          </a:bodyPr>
          <a:lstStyle>
            <a:lvl1pPr marL="0" indent="0" algn="l">
              <a:lnSpc>
                <a:spcPct val="85000"/>
              </a:lnSpc>
              <a:spcBef>
                <a:spcPts val="0"/>
              </a:spcBef>
              <a:buNone/>
              <a:defRPr sz="1400"/>
            </a:lvl1pPr>
            <a:lvl2pPr marL="0" indent="0" algn="l">
              <a:lnSpc>
                <a:spcPct val="85000"/>
              </a:lnSpc>
              <a:spcBef>
                <a:spcPts val="0"/>
              </a:spcBef>
              <a:buNone/>
              <a:defRPr sz="1400"/>
            </a:lvl2pPr>
            <a:lvl3pPr marL="0" indent="0" algn="l">
              <a:lnSpc>
                <a:spcPct val="85000"/>
              </a:lnSpc>
              <a:spcBef>
                <a:spcPts val="0"/>
              </a:spcBef>
              <a:buNone/>
              <a:defRPr sz="1400"/>
            </a:lvl3pPr>
            <a:lvl4pPr marL="0" indent="0" algn="l">
              <a:lnSpc>
                <a:spcPct val="85000"/>
              </a:lnSpc>
              <a:spcBef>
                <a:spcPts val="0"/>
              </a:spcBef>
              <a:buNone/>
              <a:defRPr sz="1400"/>
            </a:lvl4pPr>
            <a:lvl5pPr marL="0" indent="0" algn="l">
              <a:lnSpc>
                <a:spcPct val="85000"/>
              </a:lnSpc>
              <a:spcBef>
                <a:spcPts val="0"/>
              </a:spcBef>
              <a:buNone/>
              <a:defRPr sz="1400"/>
            </a:lvl5pPr>
          </a:lstStyle>
          <a:p>
            <a:pPr lvl="0"/>
            <a:r>
              <a:rPr lang="en-US" dirty="0"/>
              <a:t>Reference placeholder</a:t>
            </a:r>
          </a:p>
        </p:txBody>
      </p:sp>
    </p:spTree>
    <p:extLst>
      <p:ext uri="{BB962C8B-B14F-4D97-AF65-F5344CB8AC3E}">
        <p14:creationId xmlns:p14="http://schemas.microsoft.com/office/powerpoint/2010/main" val="288188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8"/>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1"/>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396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Title and Content SANS Logo">
    <p:spTree>
      <p:nvGrpSpPr>
        <p:cNvPr id="1" name=""/>
        <p:cNvGrpSpPr/>
        <p:nvPr/>
      </p:nvGrpSpPr>
      <p:grpSpPr>
        <a:xfrm>
          <a:off x="0" y="0"/>
          <a:ext cx="0" cy="0"/>
          <a:chOff x="0" y="0"/>
          <a:chExt cx="0" cy="0"/>
        </a:xfrm>
      </p:grpSpPr>
      <p:sp>
        <p:nvSpPr>
          <p:cNvPr id="8" name="Rectangle 7"/>
          <p:cNvSpPr/>
          <p:nvPr userDrawn="1"/>
        </p:nvSpPr>
        <p:spPr>
          <a:xfrm>
            <a:off x="-1" y="6480978"/>
            <a:ext cx="12191996" cy="377022"/>
          </a:xfrm>
          <a:prstGeom prst="rect">
            <a:avLst/>
          </a:prstGeom>
          <a:solidFill>
            <a:srgbClr val="1C26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59758C9-3361-DC40-9A0D-0874CB99033D}" type="slidenum">
              <a:rPr lang="en-US" smtClean="0"/>
              <a:pPr/>
              <a:t>‹#›</a:t>
            </a:fld>
            <a:endParaRPr lang="en-US" dirty="0"/>
          </a:p>
        </p:txBody>
      </p:sp>
      <p:sp>
        <p:nvSpPr>
          <p:cNvPr id="7" name="Text Placeholder 6"/>
          <p:cNvSpPr>
            <a:spLocks noGrp="1"/>
          </p:cNvSpPr>
          <p:nvPr>
            <p:ph type="body" sz="quarter" idx="13" hasCustomPrompt="1"/>
          </p:nvPr>
        </p:nvSpPr>
        <p:spPr>
          <a:xfrm>
            <a:off x="609601" y="6199316"/>
            <a:ext cx="8716433" cy="274637"/>
          </a:xfrm>
        </p:spPr>
        <p:txBody>
          <a:bodyPr anchor="b">
            <a:noAutofit/>
          </a:bodyPr>
          <a:lstStyle>
            <a:lvl1pPr marL="0" indent="0">
              <a:buNone/>
              <a:defRPr sz="1000" baseline="0">
                <a:solidFill>
                  <a:schemeClr val="tx1"/>
                </a:solidFill>
              </a:defRPr>
            </a:lvl1pPr>
            <a:lvl2pPr marL="457200" indent="0">
              <a:buNone/>
              <a:defRPr sz="1000">
                <a:solidFill>
                  <a:schemeClr val="tx1">
                    <a:lumMod val="50000"/>
                    <a:lumOff val="50000"/>
                  </a:schemeClr>
                </a:solidFill>
              </a:defRPr>
            </a:lvl2pPr>
            <a:lvl3pPr marL="914400" indent="0">
              <a:buNone/>
              <a:defRPr sz="1000">
                <a:solidFill>
                  <a:schemeClr val="tx1">
                    <a:lumMod val="50000"/>
                    <a:lumOff val="50000"/>
                  </a:schemeClr>
                </a:solidFill>
              </a:defRPr>
            </a:lvl3pPr>
            <a:lvl4pPr marL="1371600" indent="0">
              <a:buNone/>
              <a:defRPr sz="1000">
                <a:solidFill>
                  <a:schemeClr val="tx1">
                    <a:lumMod val="50000"/>
                    <a:lumOff val="50000"/>
                  </a:schemeClr>
                </a:solidFill>
              </a:defRPr>
            </a:lvl4pPr>
            <a:lvl5pPr marL="1828800" indent="0">
              <a:buNone/>
              <a:defRPr sz="1000">
                <a:solidFill>
                  <a:schemeClr val="tx1">
                    <a:lumMod val="50000"/>
                    <a:lumOff val="50000"/>
                  </a:schemeClr>
                </a:solidFill>
              </a:defRPr>
            </a:lvl5pPr>
          </a:lstStyle>
          <a:p>
            <a:pPr lvl="0"/>
            <a:r>
              <a:rPr lang="en-US" dirty="0"/>
              <a:t>Click to add references</a:t>
            </a:r>
          </a:p>
        </p:txBody>
      </p:sp>
      <p:sp>
        <p:nvSpPr>
          <p:cNvPr id="9" name="Rectangle 8"/>
          <p:cNvSpPr/>
          <p:nvPr userDrawn="1"/>
        </p:nvSpPr>
        <p:spPr>
          <a:xfrm>
            <a:off x="4321796" y="6531552"/>
            <a:ext cx="2661306" cy="276999"/>
          </a:xfrm>
          <a:prstGeom prst="rect">
            <a:avLst/>
          </a:prstGeom>
        </p:spPr>
        <p:txBody>
          <a:bodyPr wrap="none">
            <a:spAutoFit/>
          </a:bodyPr>
          <a:lstStyle/>
          <a:p>
            <a:r>
              <a:rPr lang="en-US" sz="1200" b="1" i="1" kern="1200" dirty="0">
                <a:solidFill>
                  <a:schemeClr val="bg1"/>
                </a:solidFill>
                <a:effectLst/>
                <a:latin typeface="+mn-lt"/>
                <a:ea typeface="+mn-ea"/>
                <a:cs typeface="+mn-cs"/>
              </a:rPr>
              <a:t>Confidential – Not for Distribution</a:t>
            </a:r>
            <a:endParaRPr lang="en-US" sz="1200" b="1" i="1" dirty="0">
              <a:solidFill>
                <a:schemeClr val="bg1"/>
              </a:solidFill>
            </a:endParaRPr>
          </a:p>
        </p:txBody>
      </p:sp>
    </p:spTree>
    <p:extLst>
      <p:ext uri="{BB962C8B-B14F-4D97-AF65-F5344CB8AC3E}">
        <p14:creationId xmlns:p14="http://schemas.microsoft.com/office/powerpoint/2010/main" val="14858898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ME_Program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9" name="Picture 8">
            <a:extLst>
              <a:ext uri="{FF2B5EF4-FFF2-40B4-BE49-F238E27FC236}">
                <a16:creationId xmlns:a16="http://schemas.microsoft.com/office/drawing/2014/main" id="{6611DC5D-A0F5-7F4C-A55B-3FC8C56600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3507686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0" name="Picture 9">
            <a:extLst>
              <a:ext uri="{FF2B5EF4-FFF2-40B4-BE49-F238E27FC236}">
                <a16:creationId xmlns:a16="http://schemas.microsoft.com/office/drawing/2014/main" id="{CA3DCDD7-FA7A-A54E-A9B6-CF4E6679F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4"/>
            <a:ext cx="3323267" cy="357327"/>
          </a:xfrm>
          <a:prstGeom prst="rect">
            <a:avLst/>
          </a:prstGeom>
        </p:spPr>
      </p:pic>
    </p:spTree>
    <p:extLst>
      <p:ext uri="{BB962C8B-B14F-4D97-AF65-F5344CB8AC3E}">
        <p14:creationId xmlns:p14="http://schemas.microsoft.com/office/powerpoint/2010/main" val="1475704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ME_Program Title_HemOnc Glob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7" name="Picture 16">
            <a:extLst>
              <a:ext uri="{FF2B5EF4-FFF2-40B4-BE49-F238E27FC236}">
                <a16:creationId xmlns:a16="http://schemas.microsoft.com/office/drawing/2014/main" id="{B51038E2-D6DF-3B44-88BB-76DA570F71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50" y="304805"/>
            <a:ext cx="2496991" cy="688975"/>
          </a:xfrm>
          <a:prstGeom prst="rect">
            <a:avLst/>
          </a:prstGeom>
        </p:spPr>
      </p:pic>
    </p:spTree>
    <p:extLst>
      <p:ext uri="{BB962C8B-B14F-4D97-AF65-F5344CB8AC3E}">
        <p14:creationId xmlns:p14="http://schemas.microsoft.com/office/powerpoint/2010/main" val="2697981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ME_Program Title_Glob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0" name="Picture 9">
            <a:extLst>
              <a:ext uri="{FF2B5EF4-FFF2-40B4-BE49-F238E27FC236}">
                <a16:creationId xmlns:a16="http://schemas.microsoft.com/office/drawing/2014/main" id="{4CA14CA3-36B4-B842-A074-2DEFEA441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7" y="303081"/>
            <a:ext cx="2130799" cy="426159"/>
          </a:xfrm>
          <a:prstGeom prst="rect">
            <a:avLst/>
          </a:prstGeom>
        </p:spPr>
      </p:pic>
    </p:spTree>
    <p:extLst>
      <p:ext uri="{BB962C8B-B14F-4D97-AF65-F5344CB8AC3E}">
        <p14:creationId xmlns:p14="http://schemas.microsoft.com/office/powerpoint/2010/main" val="4157454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70260"/>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4" name="Rectangle 3"/>
          <p:cNvSpPr/>
          <p:nvPr userDrawn="1"/>
        </p:nvSpPr>
        <p:spPr>
          <a:xfrm>
            <a:off x="0" y="0"/>
            <a:ext cx="12192000" cy="347958"/>
          </a:xfrm>
          <a:prstGeom prst="rect">
            <a:avLst/>
          </a:prstGeom>
          <a:solidFill>
            <a:srgbClr val="005A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18764887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ME_Program Title TH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0" name="Picture 9">
            <a:extLst>
              <a:ext uri="{FF2B5EF4-FFF2-40B4-BE49-F238E27FC236}">
                <a16:creationId xmlns:a16="http://schemas.microsoft.com/office/drawing/2014/main" id="{28040E56-E774-7849-8172-C947652F23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12" name="Picture 11">
            <a:extLst>
              <a:ext uri="{FF2B5EF4-FFF2-40B4-BE49-F238E27FC236}">
                <a16:creationId xmlns:a16="http://schemas.microsoft.com/office/drawing/2014/main" id="{B36F3331-B025-1F44-A1D5-A18629A4E2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9443481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ME_Panelist">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CACAA67F-D1FD-C148-A896-23A35382AD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2339997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EC61B8E3-492A-394C-BF56-A70BB9548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4"/>
            <a:ext cx="3323267" cy="357327"/>
          </a:xfrm>
          <a:prstGeom prst="rect">
            <a:avLst/>
          </a:prstGeom>
        </p:spPr>
      </p:pic>
    </p:spTree>
    <p:extLst>
      <p:ext uri="{BB962C8B-B14F-4D97-AF65-F5344CB8AC3E}">
        <p14:creationId xmlns:p14="http://schemas.microsoft.com/office/powerpoint/2010/main" val="2541264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ME_Panelist_HemOnc Global">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ADC345D0-B37C-DF40-82EC-48C4A5322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50" y="304805"/>
            <a:ext cx="2496991" cy="688975"/>
          </a:xfrm>
          <a:prstGeom prst="rect">
            <a:avLst/>
          </a:prstGeom>
        </p:spPr>
      </p:pic>
    </p:spTree>
    <p:extLst>
      <p:ext uri="{BB962C8B-B14F-4D97-AF65-F5344CB8AC3E}">
        <p14:creationId xmlns:p14="http://schemas.microsoft.com/office/powerpoint/2010/main" val="24897484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ME_Panelist_Global">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62B7FAAD-1F56-EF48-A3AB-FE9773EDD8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7" y="303081"/>
            <a:ext cx="2130799" cy="426159"/>
          </a:xfrm>
          <a:prstGeom prst="rect">
            <a:avLst/>
          </a:prstGeom>
        </p:spPr>
      </p:pic>
    </p:spTree>
    <p:extLst>
      <p:ext uri="{BB962C8B-B14F-4D97-AF65-F5344CB8AC3E}">
        <p14:creationId xmlns:p14="http://schemas.microsoft.com/office/powerpoint/2010/main" val="482972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ME_Panelist THO">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a:t>Edit Master text styles</a:t>
            </a:r>
          </a:p>
          <a:p>
            <a:pPr lvl="1"/>
            <a:r>
              <a:rPr lang="en-US"/>
              <a:t>Second level</a:t>
            </a:r>
          </a:p>
        </p:txBody>
      </p:sp>
      <p:pic>
        <p:nvPicPr>
          <p:cNvPr id="12" name="Picture 11">
            <a:extLst>
              <a:ext uri="{FF2B5EF4-FFF2-40B4-BE49-F238E27FC236}">
                <a16:creationId xmlns:a16="http://schemas.microsoft.com/office/drawing/2014/main" id="{59573944-6D7B-0B4F-9C74-435D0774EB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14" name="Picture 13">
            <a:extLst>
              <a:ext uri="{FF2B5EF4-FFF2-40B4-BE49-F238E27FC236}">
                <a16:creationId xmlns:a16="http://schemas.microsoft.com/office/drawing/2014/main" id="{33D8D437-3A4A-DA40-B4A2-6C3A3ADB80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7615673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ME_Disclaimer">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accent6"/>
                </a:solidFill>
              </a:defRPr>
            </a:lvl1pPr>
          </a:lstStyle>
          <a:p>
            <a:r>
              <a:rPr lang="en-US"/>
              <a:t>Click to edit Master title style</a:t>
            </a:r>
          </a:p>
        </p:txBody>
      </p:sp>
    </p:spTree>
    <p:extLst>
      <p:ext uri="{BB962C8B-B14F-4D97-AF65-F5344CB8AC3E}">
        <p14:creationId xmlns:p14="http://schemas.microsoft.com/office/powerpoint/2010/main" val="13679303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ME_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4" name="Picture 3">
            <a:extLst>
              <a:ext uri="{FF2B5EF4-FFF2-40B4-BE49-F238E27FC236}">
                <a16:creationId xmlns:a16="http://schemas.microsoft.com/office/drawing/2014/main" id="{79102028-FF0E-7842-AC75-93C54D0DA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8585563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5" name="Picture 4">
            <a:extLst>
              <a:ext uri="{FF2B5EF4-FFF2-40B4-BE49-F238E27FC236}">
                <a16:creationId xmlns:a16="http://schemas.microsoft.com/office/drawing/2014/main" id="{5C667007-A794-614E-9BED-9DF984AB1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4"/>
            <a:ext cx="3323267" cy="357327"/>
          </a:xfrm>
          <a:prstGeom prst="rect">
            <a:avLst/>
          </a:prstGeom>
        </p:spPr>
      </p:pic>
    </p:spTree>
    <p:extLst>
      <p:ext uri="{BB962C8B-B14F-4D97-AF65-F5344CB8AC3E}">
        <p14:creationId xmlns:p14="http://schemas.microsoft.com/office/powerpoint/2010/main" val="29469168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ME_Divider_Glob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5" name="Picture 4">
            <a:extLst>
              <a:ext uri="{FF2B5EF4-FFF2-40B4-BE49-F238E27FC236}">
                <a16:creationId xmlns:a16="http://schemas.microsoft.com/office/drawing/2014/main" id="{746C4B53-D3C6-D24B-878D-49A7C5EA24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7" y="303081"/>
            <a:ext cx="2130799" cy="426159"/>
          </a:xfrm>
          <a:prstGeom prst="rect">
            <a:avLst/>
          </a:prstGeom>
        </p:spPr>
      </p:pic>
    </p:spTree>
    <p:extLst>
      <p:ext uri="{BB962C8B-B14F-4D97-AF65-F5344CB8AC3E}">
        <p14:creationId xmlns:p14="http://schemas.microsoft.com/office/powerpoint/2010/main" val="355129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1">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1552187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ME_Divider_HemOnc Glob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5" name="Picture 4">
            <a:extLst>
              <a:ext uri="{FF2B5EF4-FFF2-40B4-BE49-F238E27FC236}">
                <a16:creationId xmlns:a16="http://schemas.microsoft.com/office/drawing/2014/main" id="{0E9C8FE7-CCE3-2748-BC1C-1BC1D01AD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50" y="304805"/>
            <a:ext cx="2496991" cy="688975"/>
          </a:xfrm>
          <a:prstGeom prst="rect">
            <a:avLst/>
          </a:prstGeom>
        </p:spPr>
      </p:pic>
    </p:spTree>
    <p:extLst>
      <p:ext uri="{BB962C8B-B14F-4D97-AF65-F5344CB8AC3E}">
        <p14:creationId xmlns:p14="http://schemas.microsoft.com/office/powerpoint/2010/main" val="18781276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ME_Divider TH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a:t>Click To Edit Master Title Style</a:t>
            </a:r>
          </a:p>
        </p:txBody>
      </p:sp>
      <p:pic>
        <p:nvPicPr>
          <p:cNvPr id="5" name="Picture 4">
            <a:extLst>
              <a:ext uri="{FF2B5EF4-FFF2-40B4-BE49-F238E27FC236}">
                <a16:creationId xmlns:a16="http://schemas.microsoft.com/office/drawing/2014/main" id="{4AC43F7D-DCEF-6F43-9F2B-AB9F2CE80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7" name="Picture 6">
            <a:extLst>
              <a:ext uri="{FF2B5EF4-FFF2-40B4-BE49-F238E27FC236}">
                <a16:creationId xmlns:a16="http://schemas.microsoft.com/office/drawing/2014/main" id="{B3A8279E-1EDD-F044-A1F0-CF1B656628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2094434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6"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3773" y="6163057"/>
            <a:ext cx="11362944"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5334096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Live prgm 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6"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1104" y="6163056"/>
            <a:ext cx="11365992" cy="475488"/>
          </a:xfrm>
        </p:spPr>
        <p:txBody>
          <a:bodyPr anchor="b">
            <a:noAutofit/>
          </a:bodyPr>
          <a:lstStyle>
            <a:lvl1pPr>
              <a:spcBef>
                <a:spcPts val="0"/>
              </a:spcBef>
              <a:defRPr sz="1400" b="0"/>
            </a:lvl1pPr>
          </a:lstStyle>
          <a:p>
            <a:pPr lvl="0"/>
            <a:r>
              <a:rPr lang="en-US"/>
              <a:t>Edit Master text styles</a:t>
            </a:r>
          </a:p>
        </p:txBody>
      </p:sp>
      <p:sp>
        <p:nvSpPr>
          <p:cNvPr id="352" name="TextBox 351">
            <a:extLst>
              <a:ext uri="{FF2B5EF4-FFF2-40B4-BE49-F238E27FC236}">
                <a16:creationId xmlns:a16="http://schemas.microsoft.com/office/drawing/2014/main" id="{27698EF8-FDFB-486B-A2FC-C7F45B678881}"/>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a:solidFill>
                  <a:srgbClr val="7F7F7F"/>
                </a:solidFill>
                <a:latin typeface="Calibri" panose="020F050202020403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026560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ME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27173642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ive prgm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2"/>
          </p:nvPr>
        </p:nvSpPr>
        <p:spPr>
          <a:xfrm>
            <a:off x="451104" y="6163056"/>
            <a:ext cx="11365992" cy="475488"/>
          </a:xfrm>
        </p:spPr>
        <p:txBody>
          <a:bodyPr anchor="b">
            <a:noAutofit/>
          </a:bodyPr>
          <a:lstStyle>
            <a:lvl1pPr>
              <a:spcBef>
                <a:spcPts val="0"/>
              </a:spcBef>
              <a:defRPr sz="1400" b="0"/>
            </a:lvl1pPr>
          </a:lstStyle>
          <a:p>
            <a:pPr lvl="0"/>
            <a:r>
              <a:rPr lang="en-US"/>
              <a:t>Edit Master text styles</a:t>
            </a:r>
          </a:p>
        </p:txBody>
      </p:sp>
      <p:sp>
        <p:nvSpPr>
          <p:cNvPr id="25" name="TextBox 24">
            <a:extLst>
              <a:ext uri="{FF2B5EF4-FFF2-40B4-BE49-F238E27FC236}">
                <a16:creationId xmlns:a16="http://schemas.microsoft.com/office/drawing/2014/main" id="{002E9CF7-CBD6-49AF-8473-326329B85C3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a:solidFill>
                  <a:srgbClr val="7F7F7F"/>
                </a:solidFill>
                <a:latin typeface="Calibri" panose="020F050202020403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3387866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51104" y="6163055"/>
            <a:ext cx="11365992"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203493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Live Prgm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51104" y="6163056"/>
            <a:ext cx="11365992" cy="475488"/>
          </a:xfrm>
        </p:spPr>
        <p:txBody>
          <a:bodyPr anchor="b">
            <a:noAutofit/>
          </a:bodyPr>
          <a:lstStyle>
            <a:lvl1pPr>
              <a:spcBef>
                <a:spcPts val="0"/>
              </a:spcBef>
              <a:defRPr sz="1400" b="0"/>
            </a:lvl1pPr>
          </a:lstStyle>
          <a:p>
            <a:pPr lvl="0"/>
            <a:r>
              <a:rPr lang="en-US"/>
              <a:t>Edit Master text styles</a:t>
            </a:r>
          </a:p>
        </p:txBody>
      </p:sp>
      <p:sp>
        <p:nvSpPr>
          <p:cNvPr id="362" name="TextBox 361">
            <a:extLst>
              <a:ext uri="{FF2B5EF4-FFF2-40B4-BE49-F238E27FC236}">
                <a16:creationId xmlns:a16="http://schemas.microsoft.com/office/drawing/2014/main" id="{0855AB3F-E888-485E-96E0-DA6E2DDE928F}"/>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a:solidFill>
                  <a:srgbClr val="7F7F7F"/>
                </a:solidFill>
                <a:latin typeface="Calibri" panose="020F050202020403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94298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Edit Master text styles</a:t>
            </a:r>
          </a:p>
        </p:txBody>
      </p:sp>
      <p:cxnSp>
        <p:nvCxnSpPr>
          <p:cNvPr id="7" name="Straight Connector 6"/>
          <p:cNvCxnSpPr/>
          <p:nvPr userDrawn="1"/>
        </p:nvCxnSpPr>
        <p:spPr>
          <a:xfrm>
            <a:off x="453776"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21001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ME_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A917216-6F67-1146-BBB3-CBA09EA56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spTree>
    <p:extLst>
      <p:ext uri="{BB962C8B-B14F-4D97-AF65-F5344CB8AC3E}">
        <p14:creationId xmlns:p14="http://schemas.microsoft.com/office/powerpoint/2010/main" val="26214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2">
    <p:spTree>
      <p:nvGrpSpPr>
        <p:cNvPr id="1" name=""/>
        <p:cNvGrpSpPr/>
        <p:nvPr/>
      </p:nvGrpSpPr>
      <p:grpSpPr>
        <a:xfrm>
          <a:off x="0" y="0"/>
          <a:ext cx="0" cy="0"/>
          <a:chOff x="0" y="0"/>
          <a:chExt cx="0" cy="0"/>
        </a:xfrm>
      </p:grpSpPr>
      <p:sp>
        <p:nvSpPr>
          <p:cNvPr id="2" name="Rectangle 1"/>
          <p:cNvSpPr/>
          <p:nvPr userDrawn="1"/>
        </p:nvSpPr>
        <p:spPr>
          <a:xfrm>
            <a:off x="0" y="-11149"/>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ndParaRPr>
          </a:p>
        </p:txBody>
      </p:sp>
      <p:sp>
        <p:nvSpPr>
          <p:cNvPr id="4"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22449584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3FFA6128-CB85-EF4A-B642-3F9BE3DB6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49" y="304804"/>
            <a:ext cx="3323267" cy="357327"/>
          </a:xfrm>
          <a:prstGeom prst="rect">
            <a:avLst/>
          </a:prstGeom>
        </p:spPr>
      </p:pic>
    </p:spTree>
    <p:extLst>
      <p:ext uri="{BB962C8B-B14F-4D97-AF65-F5344CB8AC3E}">
        <p14:creationId xmlns:p14="http://schemas.microsoft.com/office/powerpoint/2010/main" val="36091909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01519412-F66E-F347-8AB6-17E5A726C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50" y="304805"/>
            <a:ext cx="2496991" cy="688975"/>
          </a:xfrm>
          <a:prstGeom prst="rect">
            <a:avLst/>
          </a:prstGeom>
        </p:spPr>
      </p:pic>
    </p:spTree>
    <p:extLst>
      <p:ext uri="{BB962C8B-B14F-4D97-AF65-F5344CB8AC3E}">
        <p14:creationId xmlns:p14="http://schemas.microsoft.com/office/powerpoint/2010/main" val="225379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ME_Thank You_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4F9DD359-1145-B144-9821-EB7E25C682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7" y="303081"/>
            <a:ext cx="2130799" cy="426159"/>
          </a:xfrm>
          <a:prstGeom prst="rect">
            <a:avLst/>
          </a:prstGeom>
        </p:spPr>
      </p:pic>
    </p:spTree>
    <p:extLst>
      <p:ext uri="{BB962C8B-B14F-4D97-AF65-F5344CB8AC3E}">
        <p14:creationId xmlns:p14="http://schemas.microsoft.com/office/powerpoint/2010/main" val="10885420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ME_Thank You THO">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B873B8D3-4450-8E48-95FF-649483D91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3" y="304800"/>
            <a:ext cx="1613931" cy="424435"/>
          </a:xfrm>
          <a:prstGeom prst="rect">
            <a:avLst/>
          </a:prstGeom>
        </p:spPr>
      </p:pic>
      <p:pic>
        <p:nvPicPr>
          <p:cNvPr id="9" name="Picture 8">
            <a:extLst>
              <a:ext uri="{FF2B5EF4-FFF2-40B4-BE49-F238E27FC236}">
                <a16:creationId xmlns:a16="http://schemas.microsoft.com/office/drawing/2014/main" id="{5E87BF48-20BE-6C48-9476-656F19BAC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3" y="323852"/>
            <a:ext cx="1398451" cy="405933"/>
          </a:xfrm>
          <a:prstGeom prst="rect">
            <a:avLst/>
          </a:prstGeom>
        </p:spPr>
      </p:pic>
    </p:spTree>
    <p:extLst>
      <p:ext uri="{BB962C8B-B14F-4D97-AF65-F5344CB8AC3E}">
        <p14:creationId xmlns:p14="http://schemas.microsoft.com/office/powerpoint/2010/main" val="14756049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cSld name="ME_Program Title ">
    <p:spTree>
      <p:nvGrpSpPr>
        <p:cNvPr id="1" name=""/>
        <p:cNvGrpSpPr/>
        <p:nvPr/>
      </p:nvGrpSpPr>
      <p:grpSpPr>
        <a:xfrm>
          <a:off x="0" y="0"/>
          <a:ext cx="0" cy="0"/>
          <a:chOff x="0" y="0"/>
          <a:chExt cx="0" cy="0"/>
        </a:xfrm>
      </p:grpSpPr>
      <p:sp>
        <p:nvSpPr>
          <p:cNvPr id="77" name="Rectangle 2"/>
          <p:cNvSpPr>
            <a:spLocks noGrp="1" noChangeArrowheads="1"/>
          </p:cNvSpPr>
          <p:nvPr>
            <p:ph type="ctrTitle" hasCustomPrompt="1"/>
          </p:nvPr>
        </p:nvSpPr>
        <p:spPr>
          <a:xfrm>
            <a:off x="872067" y="1447800"/>
            <a:ext cx="10447867" cy="1168400"/>
          </a:xfrm>
          <a:ln>
            <a:noFill/>
          </a:ln>
          <a:effectLst/>
        </p:spPr>
        <p:txBody>
          <a:bodyPr anchor="ctr" anchorCtr="0">
            <a:noAutofit/>
          </a:bodyPr>
          <a:lstStyle>
            <a:lvl1pPr algn="ctr">
              <a:defRPr sz="4400" b="1" i="0">
                <a:solidFill>
                  <a:schemeClr val="tx2"/>
                </a:solidFill>
                <a:latin typeface="Calibri Light" panose="020F0302020204030204" pitchFamily="34" charset="0"/>
                <a:ea typeface="Kozuka Gothic Pro L" panose="020B0200000000000000" pitchFamily="34" charset="-128"/>
                <a:cs typeface="Calibri Light" panose="020F0302020204030204" pitchFamily="34" charset="0"/>
              </a:defRPr>
            </a:lvl1pPr>
          </a:lstStyle>
          <a:p>
            <a:r>
              <a:rPr lang="en-US"/>
              <a:t>Click To Edit Master Title Style</a:t>
            </a:r>
          </a:p>
        </p:txBody>
      </p:sp>
      <p:sp>
        <p:nvSpPr>
          <p:cNvPr id="78" name="Rectangle 3"/>
          <p:cNvSpPr>
            <a:spLocks noGrp="1" noChangeArrowheads="1"/>
          </p:cNvSpPr>
          <p:nvPr>
            <p:ph type="subTitle" idx="1"/>
          </p:nvPr>
        </p:nvSpPr>
        <p:spPr>
          <a:xfrm>
            <a:off x="874890" y="2748295"/>
            <a:ext cx="10442223" cy="647700"/>
          </a:xfrm>
          <a:ln>
            <a:noFill/>
          </a:ln>
          <a:effectLst/>
        </p:spPr>
        <p:txBody>
          <a:bodyPr>
            <a:noAutofit/>
          </a:bodyPr>
          <a:lstStyle>
            <a:lvl1pPr marL="0" indent="0" algn="ctr">
              <a:buFontTx/>
              <a:buNone/>
              <a:defRPr sz="3600" i="1">
                <a:solidFill>
                  <a:schemeClr val="accent6"/>
                </a:solidFill>
                <a:latin typeface="Calibri Light" panose="020F0302020204030204" pitchFamily="34" charset="0"/>
              </a:defRPr>
            </a:lvl1pPr>
          </a:lstStyle>
          <a:p>
            <a:r>
              <a:rPr lang="en-US"/>
              <a:t>Click to edit Master subtitle style</a:t>
            </a:r>
          </a:p>
        </p:txBody>
      </p:sp>
      <p:sp>
        <p:nvSpPr>
          <p:cNvPr id="3" name="Text Placeholder 2"/>
          <p:cNvSpPr>
            <a:spLocks noGrp="1"/>
          </p:cNvSpPr>
          <p:nvPr>
            <p:ph type="body" sz="quarter" idx="10"/>
          </p:nvPr>
        </p:nvSpPr>
        <p:spPr>
          <a:xfrm>
            <a:off x="435531" y="3886200"/>
            <a:ext cx="5633964" cy="350838"/>
          </a:xfrm>
        </p:spPr>
        <p:txBody>
          <a:bodyPr anchor="t">
            <a:noAutofit/>
          </a:bodyPr>
          <a:lstStyle>
            <a:lvl1pPr marL="0" indent="0">
              <a:lnSpc>
                <a:spcPts val="2800"/>
              </a:lnSpc>
              <a:spcBef>
                <a:spcPts val="600"/>
              </a:spcBef>
              <a:buFont typeface="Arial" panose="020B0604020202020204" pitchFamily="34" charset="0"/>
              <a:buNone/>
              <a:defRPr sz="2400">
                <a:solidFill>
                  <a:schemeClr val="accent6"/>
                </a:solidFill>
                <a:latin typeface="Calibri Light" panose="020F0302020204030204" pitchFamily="34" charset="0"/>
              </a:defRPr>
            </a:lvl1pPr>
          </a:lstStyle>
          <a:p>
            <a:pPr lvl="0"/>
            <a:r>
              <a:rPr lang="en-US"/>
              <a:t>Click to edit Master text styles</a:t>
            </a:r>
          </a:p>
        </p:txBody>
      </p:sp>
      <p:sp>
        <p:nvSpPr>
          <p:cNvPr id="10" name="Text Placeholder 16"/>
          <p:cNvSpPr>
            <a:spLocks noGrp="1"/>
          </p:cNvSpPr>
          <p:nvPr>
            <p:ph type="body" sz="quarter" idx="15"/>
          </p:nvPr>
        </p:nvSpPr>
        <p:spPr>
          <a:xfrm>
            <a:off x="433918" y="4290493"/>
            <a:ext cx="5635577" cy="1666875"/>
          </a:xfrm>
        </p:spPr>
        <p:txBody>
          <a:bodyPr/>
          <a:lstStyle>
            <a:lvl1pPr marL="0" indent="0">
              <a:lnSpc>
                <a:spcPct val="90000"/>
              </a:lnSpc>
              <a:spcBef>
                <a:spcPts val="0"/>
              </a:spcBef>
              <a:defRPr sz="2400">
                <a:solidFill>
                  <a:schemeClr val="tx1"/>
                </a:solidFill>
                <a:latin typeface="Calibri Light" panose="020F0302020204030204" pitchFamily="34" charset="0"/>
              </a:defRPr>
            </a:lvl1pPr>
            <a:lvl2pPr marL="0" indent="0">
              <a:lnSpc>
                <a:spcPct val="90000"/>
              </a:lnSpc>
              <a:spcBef>
                <a:spcPts val="0"/>
              </a:spcBef>
              <a:buFontTx/>
              <a:buNone/>
              <a:defRPr sz="2000">
                <a:solidFill>
                  <a:schemeClr val="tx2"/>
                </a:solidFill>
                <a:latin typeface="+mn-lt"/>
              </a:defRPr>
            </a:lvl2pPr>
            <a:lvl3pPr marL="806450" indent="0">
              <a:buFontTx/>
              <a:buNone/>
              <a:defRPr/>
            </a:lvl3pPr>
            <a:lvl4pPr marL="1198563" indent="0">
              <a:buFontTx/>
              <a:buNone/>
              <a:defRPr/>
            </a:lvl4pPr>
            <a:lvl5pPr marL="1554163" indent="0">
              <a:buFontTx/>
              <a:buNone/>
              <a:defRPr/>
            </a:lvl5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AFE2C9BE-B568-D941-87D8-76FF12DA3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217" y="304800"/>
            <a:ext cx="2151908" cy="424435"/>
          </a:xfrm>
          <a:prstGeom prst="rect">
            <a:avLst/>
          </a:prstGeom>
        </p:spPr>
      </p:pic>
    </p:spTree>
    <p:extLst>
      <p:ext uri="{BB962C8B-B14F-4D97-AF65-F5344CB8AC3E}">
        <p14:creationId xmlns:p14="http://schemas.microsoft.com/office/powerpoint/2010/main" val="302685724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264">
          <p15:clr>
            <a:srgbClr val="FBAE40"/>
          </p15:clr>
        </p15:guide>
        <p15:guide id="4" orient="horz" pos="3576">
          <p15:clr>
            <a:srgbClr val="FBAE40"/>
          </p15:clr>
        </p15:guide>
        <p15:guide id="5" orient="horz" pos="3144">
          <p15:clr>
            <a:srgbClr val="FBAE40"/>
          </p15:clr>
        </p15:guide>
        <p15:guide id="6" orient="horz" pos="338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ME_Content ">
    <p:spTree>
      <p:nvGrpSpPr>
        <p:cNvPr id="1" name=""/>
        <p:cNvGrpSpPr/>
        <p:nvPr/>
      </p:nvGrpSpPr>
      <p:grpSpPr>
        <a:xfrm>
          <a:off x="0" y="0"/>
          <a:ext cx="0" cy="0"/>
          <a:chOff x="0" y="0"/>
          <a:chExt cx="0" cy="0"/>
        </a:xfrm>
      </p:grpSpPr>
      <p:sp>
        <p:nvSpPr>
          <p:cNvPr id="5" name="Text Placeholder 2"/>
          <p:cNvSpPr>
            <a:spLocks noGrp="1"/>
          </p:cNvSpPr>
          <p:nvPr>
            <p:ph type="body" sz="quarter" idx="15"/>
          </p:nvPr>
        </p:nvSpPr>
        <p:spPr>
          <a:xfrm>
            <a:off x="414528" y="6161088"/>
            <a:ext cx="11362944" cy="696912"/>
          </a:xfrm>
        </p:spPr>
        <p:txBody>
          <a:bodyPr anchor="b">
            <a:noAutofit/>
          </a:bodyPr>
          <a:lstStyle>
            <a:lvl1pPr marL="0" indent="0">
              <a:lnSpc>
                <a:spcPct val="90000"/>
              </a:lnSpc>
              <a:spcBef>
                <a:spcPts val="0"/>
              </a:spcBef>
              <a:buFontTx/>
              <a:buNone/>
              <a:defRPr sz="1400" b="0">
                <a:solidFill>
                  <a:schemeClr val="tx1"/>
                </a:solidFill>
                <a:latin typeface="Calibri" panose="020F0502020204030204" pitchFamily="34" charset="0"/>
              </a:defRPr>
            </a:lvl1pPr>
          </a:lstStyle>
          <a:p>
            <a:pPr lvl="0"/>
            <a:r>
              <a:rPr lang="en-US"/>
              <a:t>Click to edit Master text styles</a:t>
            </a:r>
          </a:p>
        </p:txBody>
      </p:sp>
      <p:sp>
        <p:nvSpPr>
          <p:cNvPr id="2" name="Title 1"/>
          <p:cNvSpPr>
            <a:spLocks noGrp="1"/>
          </p:cNvSpPr>
          <p:nvPr>
            <p:ph type="title"/>
          </p:nvPr>
        </p:nvSpPr>
        <p:spPr>
          <a:xfrm>
            <a:off x="414528" y="384048"/>
            <a:ext cx="11362944" cy="868680"/>
          </a:xfrm>
        </p:spPr>
        <p:txBody>
          <a:bodyPr/>
          <a:lstStyle/>
          <a:p>
            <a:r>
              <a:rPr lang="en-US"/>
              <a:t>Click to edit Master title style</a:t>
            </a:r>
          </a:p>
        </p:txBody>
      </p:sp>
      <p:sp>
        <p:nvSpPr>
          <p:cNvPr id="7" name="Content Placeholder 6"/>
          <p:cNvSpPr>
            <a:spLocks noGrp="1"/>
          </p:cNvSpPr>
          <p:nvPr>
            <p:ph sz="quarter" idx="16"/>
          </p:nvPr>
        </p:nvSpPr>
        <p:spPr>
          <a:xfrm>
            <a:off x="413808" y="1609344"/>
            <a:ext cx="11364384" cy="4495800"/>
          </a:xfrm>
        </p:spPr>
        <p:txBody>
          <a:bodyPr/>
          <a:lstStyle>
            <a:lvl1pPr>
              <a:defRPr>
                <a:solidFill>
                  <a:schemeClr val="tx1"/>
                </a:solidFill>
                <a:latin typeface="+mn-lt"/>
              </a:defRPr>
            </a:lvl1pPr>
            <a:lvl2pPr>
              <a:defRPr>
                <a:solidFill>
                  <a:schemeClr val="tx2"/>
                </a:solidFill>
                <a:latin typeface="+mn-lt"/>
              </a:defRPr>
            </a:lvl2pPr>
            <a:lvl3pPr>
              <a:defRPr>
                <a:solidFill>
                  <a:schemeClr val="tx2"/>
                </a:solidFill>
                <a:latin typeface="+mn-lt"/>
              </a:defRPr>
            </a:lvl3pPr>
            <a:lvl4pPr>
              <a:defRPr>
                <a:solidFill>
                  <a:schemeClr val="tx2"/>
                </a:solidFill>
                <a:latin typeface="+mn-lt"/>
              </a:defRPr>
            </a:lvl4pPr>
            <a:lvl5pPr>
              <a:buClr>
                <a:srgbClr val="067A80"/>
              </a:buClr>
              <a:defRPr>
                <a:solidFill>
                  <a:schemeClr val="tx2"/>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0506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ME_Two Content ">
    <p:spTree>
      <p:nvGrpSpPr>
        <p:cNvPr id="1" name=""/>
        <p:cNvGrpSpPr/>
        <p:nvPr/>
      </p:nvGrpSpPr>
      <p:grpSpPr>
        <a:xfrm>
          <a:off x="0" y="0"/>
          <a:ext cx="0" cy="0"/>
          <a:chOff x="0" y="0"/>
          <a:chExt cx="0" cy="0"/>
        </a:xfrm>
      </p:grpSpPr>
      <p:sp>
        <p:nvSpPr>
          <p:cNvPr id="2" name="Title 1"/>
          <p:cNvSpPr>
            <a:spLocks noGrp="1"/>
          </p:cNvSpPr>
          <p:nvPr>
            <p:ph type="title"/>
          </p:nvPr>
        </p:nvSpPr>
        <p:spPr>
          <a:xfrm>
            <a:off x="414528" y="384048"/>
            <a:ext cx="11362944" cy="868680"/>
          </a:xfrm>
        </p:spPr>
        <p:txBody>
          <a:bodyPr/>
          <a:lstStyle/>
          <a:p>
            <a:r>
              <a:rPr lang="en-US"/>
              <a:t>Click to edit Master title style</a:t>
            </a:r>
          </a:p>
        </p:txBody>
      </p:sp>
      <p:sp>
        <p:nvSpPr>
          <p:cNvPr id="9" name="Text Placeholder 2"/>
          <p:cNvSpPr>
            <a:spLocks noGrp="1"/>
          </p:cNvSpPr>
          <p:nvPr>
            <p:ph type="body" sz="quarter" idx="15" hasCustomPrompt="1"/>
          </p:nvPr>
        </p:nvSpPr>
        <p:spPr>
          <a:xfrm>
            <a:off x="414528" y="6161088"/>
            <a:ext cx="11362944" cy="696912"/>
          </a:xfrm>
        </p:spPr>
        <p:txBody>
          <a:bodyPr anchor="b">
            <a:noAutofit/>
          </a:bodyPr>
          <a:lstStyle>
            <a:lvl1pPr marL="0" indent="0">
              <a:lnSpc>
                <a:spcPct val="90000"/>
              </a:lnSpc>
              <a:spcBef>
                <a:spcPts val="0"/>
              </a:spcBef>
              <a:buFontTx/>
              <a:buNone/>
              <a:defRPr sz="1400" b="0">
                <a:solidFill>
                  <a:schemeClr val="tx1"/>
                </a:solidFill>
                <a:latin typeface="Calibri" panose="020F0502020204030204" pitchFamily="34" charset="0"/>
              </a:defRPr>
            </a:lvl1pPr>
          </a:lstStyle>
          <a:p>
            <a:pPr lvl="0"/>
            <a:r>
              <a:rPr lang="en-US"/>
              <a:t>Click to edit Master text styles</a:t>
            </a:r>
          </a:p>
        </p:txBody>
      </p:sp>
      <p:sp>
        <p:nvSpPr>
          <p:cNvPr id="5" name="Content Placeholder 4"/>
          <p:cNvSpPr>
            <a:spLocks noGrp="1"/>
          </p:cNvSpPr>
          <p:nvPr>
            <p:ph sz="quarter" idx="16"/>
          </p:nvPr>
        </p:nvSpPr>
        <p:spPr>
          <a:xfrm>
            <a:off x="414529" y="1609344"/>
            <a:ext cx="5579872" cy="4495800"/>
          </a:xfrm>
        </p:spPr>
        <p:txBody>
          <a:bodyPr/>
          <a:lstStyle>
            <a:lvl1pPr>
              <a:defRPr>
                <a:solidFill>
                  <a:schemeClr val="tx1"/>
                </a:solidFill>
                <a:latin typeface="+mn-lt"/>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1" name="Content Placeholder 4"/>
          <p:cNvSpPr>
            <a:spLocks noGrp="1"/>
          </p:cNvSpPr>
          <p:nvPr>
            <p:ph sz="quarter" idx="17"/>
          </p:nvPr>
        </p:nvSpPr>
        <p:spPr>
          <a:xfrm>
            <a:off x="6239227" y="1609344"/>
            <a:ext cx="5579872" cy="4495800"/>
          </a:xfrm>
        </p:spPr>
        <p:txBody>
          <a:bodyPr/>
          <a:lstStyle>
            <a:lvl1pPr>
              <a:defRPr>
                <a:solidFill>
                  <a:schemeClr val="tx1"/>
                </a:solidFill>
                <a:latin typeface="+mn-lt"/>
              </a:defRPr>
            </a:lvl1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8224058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0" y="-81280"/>
            <a:ext cx="12192000" cy="1239520"/>
          </a:xfrm>
        </p:spPr>
        <p:txBody>
          <a:bodyPr tIns="0" bIns="0"/>
          <a:lstStyle>
            <a:lvl1pPr>
              <a:lnSpc>
                <a:spcPct val="85000"/>
              </a:lnSpc>
              <a:defRPr/>
            </a:lvl1pPr>
          </a:lstStyle>
          <a:p>
            <a:r>
              <a:rPr lang="en-US"/>
              <a:t>Click to edit Master title style</a:t>
            </a:r>
            <a:endParaRPr lang="en-US" dirty="0"/>
          </a:p>
        </p:txBody>
      </p:sp>
      <p:sp>
        <p:nvSpPr>
          <p:cNvPr id="4" name="Rectangle 3"/>
          <p:cNvSpPr/>
          <p:nvPr userDrawn="1"/>
        </p:nvSpPr>
        <p:spPr bwMode="auto">
          <a:xfrm>
            <a:off x="0" y="1152623"/>
            <a:ext cx="12192000" cy="96219"/>
          </a:xfrm>
          <a:prstGeom prst="rect">
            <a:avLst/>
          </a:prstGeom>
          <a:solidFill>
            <a:srgbClr val="534A43"/>
          </a:solidFill>
          <a:ln w="9525" cap="flat" cmpd="sng" algn="ctr">
            <a:noFill/>
            <a:prstDash val="solid"/>
            <a:round/>
            <a:headEnd type="none" w="med" len="med"/>
            <a:tailEnd type="none" w="med" len="med"/>
          </a:ln>
          <a:effectLst/>
        </p:spPr>
        <p:txBody>
          <a:bodyPr vert="horz" wrap="square" lIns="274320" tIns="137160" rIns="274320" bIns="137160" numCol="1" rtlCol="0" anchor="b" anchorCtr="0" compatLnSpc="1">
            <a:prstTxWarp prst="textNoShape">
              <a:avLst/>
            </a:prstTxWarp>
            <a:noAutofit/>
          </a:bodyPr>
          <a:lstStyle/>
          <a:p>
            <a:pPr marL="0" marR="0" indent="0" algn="l" defTabSz="914400" rtl="0" eaLnBrk="0" fontAlgn="base" latinLnBrk="0" hangingPunct="0">
              <a:lnSpc>
                <a:spcPct val="9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9328285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259424"/>
            <a:ext cx="12192000" cy="1069680"/>
          </a:xfrm>
          <a:prstGeom prst="rect">
            <a:avLst/>
          </a:prstGeom>
        </p:spPr>
        <p:txBody>
          <a:bodyPr anchor="ctr"/>
          <a:lstStyle>
            <a:lvl1pPr algn="ctr">
              <a:defRPr sz="4000" b="1">
                <a:solidFill>
                  <a:srgbClr val="00599C"/>
                </a:solidFill>
              </a:defRPr>
            </a:lvl1pPr>
          </a:lstStyle>
          <a:p>
            <a:r>
              <a:rPr lang="en-US" dirty="0"/>
              <a:t>Click to add title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3" hasCustomPrompt="1"/>
          </p:nvPr>
        </p:nvSpPr>
        <p:spPr>
          <a:xfrm>
            <a:off x="0" y="6302299"/>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88" indent="0">
              <a:buNone/>
              <a:defRPr sz="1400" b="1"/>
            </a:lvl2pPr>
            <a:lvl3pPr marL="801688" indent="0">
              <a:buNone/>
              <a:defRPr sz="1400" b="1"/>
            </a:lvl3pPr>
            <a:lvl4pPr marL="1196975" indent="0">
              <a:buNone/>
              <a:defRPr sz="1400" b="1"/>
            </a:lvl4pPr>
            <a:lvl5pPr marL="1601787" indent="0">
              <a:buNone/>
              <a:defRPr sz="1400" b="1"/>
            </a:lvl5pPr>
          </a:lstStyle>
          <a:p>
            <a:pPr lvl="0"/>
            <a:r>
              <a:rPr lang="en-US" dirty="0"/>
              <a:t>Reference.</a:t>
            </a:r>
          </a:p>
        </p:txBody>
      </p:sp>
    </p:spTree>
    <p:extLst>
      <p:ext uri="{BB962C8B-B14F-4D97-AF65-F5344CB8AC3E}">
        <p14:creationId xmlns:p14="http://schemas.microsoft.com/office/powerpoint/2010/main" val="30610430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theme" Target="../theme/theme10.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theme" Target="../theme/theme11.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slideLayout" Target="../slideLayouts/slideLayout207.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29" Type="http://schemas.openxmlformats.org/officeDocument/2006/relationships/slideLayout" Target="../slideLayouts/slideLayout236.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32" Type="http://schemas.openxmlformats.org/officeDocument/2006/relationships/theme" Target="../theme/theme12.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slideLayout" Target="../slideLayouts/slideLayout235.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31" Type="http://schemas.openxmlformats.org/officeDocument/2006/relationships/slideLayout" Target="../slideLayouts/slideLayout238.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 Id="rId30" Type="http://schemas.openxmlformats.org/officeDocument/2006/relationships/slideLayout" Target="../slideLayouts/slideLayout2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theme" Target="../theme/theme13.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26" Type="http://schemas.openxmlformats.org/officeDocument/2006/relationships/slideLayout" Target="../slideLayouts/slideLayout280.xml"/><Relationship Id="rId21" Type="http://schemas.openxmlformats.org/officeDocument/2006/relationships/slideLayout" Target="../slideLayouts/slideLayout275.xml"/><Relationship Id="rId34" Type="http://schemas.openxmlformats.org/officeDocument/2006/relationships/slideLayout" Target="../slideLayouts/slideLayout288.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5" Type="http://schemas.openxmlformats.org/officeDocument/2006/relationships/slideLayout" Target="../slideLayouts/slideLayout279.xml"/><Relationship Id="rId33" Type="http://schemas.openxmlformats.org/officeDocument/2006/relationships/slideLayout" Target="../slideLayouts/slideLayout287.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29" Type="http://schemas.openxmlformats.org/officeDocument/2006/relationships/slideLayout" Target="../slideLayouts/slideLayout283.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24" Type="http://schemas.openxmlformats.org/officeDocument/2006/relationships/slideLayout" Target="../slideLayouts/slideLayout278.xml"/><Relationship Id="rId32" Type="http://schemas.openxmlformats.org/officeDocument/2006/relationships/slideLayout" Target="../slideLayouts/slideLayout286.xml"/><Relationship Id="rId37" Type="http://schemas.openxmlformats.org/officeDocument/2006/relationships/theme" Target="../theme/theme14.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36" Type="http://schemas.openxmlformats.org/officeDocument/2006/relationships/slideLayout" Target="../slideLayouts/slideLayout290.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31" Type="http://schemas.openxmlformats.org/officeDocument/2006/relationships/slideLayout" Target="../slideLayouts/slideLayout285.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30" Type="http://schemas.openxmlformats.org/officeDocument/2006/relationships/slideLayout" Target="../slideLayouts/slideLayout284.xml"/><Relationship Id="rId35" Type="http://schemas.openxmlformats.org/officeDocument/2006/relationships/slideLayout" Target="../slideLayouts/slideLayout289.xml"/><Relationship Id="rId8" Type="http://schemas.openxmlformats.org/officeDocument/2006/relationships/slideLayout" Target="../slideLayouts/slideLayout262.xml"/><Relationship Id="rId3" Type="http://schemas.openxmlformats.org/officeDocument/2006/relationships/slideLayout" Target="../slideLayouts/slideLayout2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theme" Target="../theme/theme15.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image" Target="../media/image8.pn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image" Target="../media/image7.jpeg"/><Relationship Id="rId2" Type="http://schemas.openxmlformats.org/officeDocument/2006/relationships/slideLayout" Target="../slideLayouts/slideLayout308.xml"/><Relationship Id="rId16" Type="http://schemas.openxmlformats.org/officeDocument/2006/relationships/theme" Target="../theme/theme16.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8.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7.jpeg"/><Relationship Id="rId2"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theme" Target="../theme/theme5.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8"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theme" Target="../theme/theme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theme" Target="../theme/theme8.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theme" Target="../theme/theme9.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16" r:id="rId1"/>
    <p:sldLayoutId id="2147483819" r:id="rId2"/>
    <p:sldLayoutId id="2147483829" r:id="rId3"/>
    <p:sldLayoutId id="2147483817" r:id="rId4"/>
    <p:sldLayoutId id="2147483820" r:id="rId5"/>
    <p:sldLayoutId id="2147483821" r:id="rId6"/>
    <p:sldLayoutId id="2147483822" r:id="rId7"/>
    <p:sldLayoutId id="2147483828" r:id="rId8"/>
    <p:sldLayoutId id="2147483827" r:id="rId9"/>
    <p:sldLayoutId id="2147483825" r:id="rId10"/>
    <p:sldLayoutId id="2147483838" r:id="rId11"/>
    <p:sldLayoutId id="2147483841" r:id="rId12"/>
    <p:sldLayoutId id="2147483843" r:id="rId13"/>
    <p:sldLayoutId id="2147483844" r:id="rId14"/>
    <p:sldLayoutId id="2147483847" r:id="rId15"/>
    <p:sldLayoutId id="2147483924" r:id="rId16"/>
    <p:sldLayoutId id="2147483930" r:id="rId17"/>
    <p:sldLayoutId id="2147484136" r:id="rId18"/>
    <p:sldLayoutId id="2147484223" r:id="rId19"/>
    <p:sldLayoutId id="2147484325" r:id="rId20"/>
    <p:sldLayoutId id="2147484326" r:id="rId21"/>
    <p:sldLayoutId id="2147484327" r:id="rId22"/>
    <p:sldLayoutId id="2147484328" r:id="rId23"/>
    <p:sldLayoutId id="2147484353" r:id="rId24"/>
  </p:sldLayoutIdLst>
  <p:txStyles>
    <p:titleStyle>
      <a:lvl1pPr algn="l" defTabSz="457200" rtl="0" eaLnBrk="1" latinLnBrk="0" hangingPunct="1">
        <a:lnSpc>
          <a:spcPct val="90000"/>
        </a:lnSpc>
        <a:spcBef>
          <a:spcPct val="0"/>
        </a:spcBef>
        <a:buNone/>
        <a:defRPr sz="3200" b="0" i="0" kern="1200">
          <a:solidFill>
            <a:schemeClr val="tx2">
              <a:lumMod val="75000"/>
            </a:schemeClr>
          </a:solidFill>
          <a:latin typeface="+mj-lt"/>
          <a:ea typeface="+mj-ea"/>
          <a:cs typeface="Adobe Garamond Pro"/>
        </a:defRPr>
      </a:lvl1pPr>
    </p:titleStyle>
    <p:bodyStyle>
      <a:lvl1pPr marL="342900" indent="-342900" algn="l" defTabSz="457200" rtl="0" eaLnBrk="1" latinLnBrk="0" hangingPunct="1">
        <a:lnSpc>
          <a:spcPct val="85000"/>
        </a:lnSpc>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lnSpc>
          <a:spcPct val="85000"/>
        </a:lnSpc>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lnSpc>
          <a:spcPct val="85000"/>
        </a:lnSpc>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lnSpc>
          <a:spcPct val="85000"/>
        </a:lnSpc>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lnSpc>
          <a:spcPct val="85000"/>
        </a:lnSpc>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237600"/>
            <a:ext cx="11626188" cy="8568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288000" y="1367999"/>
            <a:ext cx="11626188" cy="4432725"/>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Rectangle 3">
            <a:extLst>
              <a:ext uri="{FF2B5EF4-FFF2-40B4-BE49-F238E27FC236}">
                <a16:creationId xmlns:a16="http://schemas.microsoft.com/office/drawing/2014/main" id="{70BAD0AF-682E-0D4D-B6D6-B0B132888237}"/>
              </a:ext>
            </a:extLst>
          </p:cNvPr>
          <p:cNvSpPr/>
          <p:nvPr userDrawn="1"/>
        </p:nvSpPr>
        <p:spPr>
          <a:xfrm>
            <a:off x="10952192" y="6574060"/>
            <a:ext cx="1024639" cy="230832"/>
          </a:xfrm>
          <a:prstGeom prst="rect">
            <a:avLst/>
          </a:prstGeom>
        </p:spPr>
        <p:txBody>
          <a:bodyPr wrap="none">
            <a:spAutoFit/>
          </a:bodyPr>
          <a:lstStyle/>
          <a:p>
            <a:pPr algn="r"/>
            <a:r>
              <a:rPr lang="en-GB" sz="900" kern="1200" dirty="0">
                <a:solidFill>
                  <a:schemeClr val="tx1"/>
                </a:solidFill>
                <a:latin typeface="+mn-lt"/>
                <a:ea typeface="+mn-ea"/>
                <a:cs typeface="+mn-cs"/>
              </a:rPr>
              <a:t>Medical material</a:t>
            </a:r>
          </a:p>
        </p:txBody>
      </p:sp>
      <p:sp>
        <p:nvSpPr>
          <p:cNvPr id="11" name="Freeform: Shape 10">
            <a:extLst>
              <a:ext uri="{FF2B5EF4-FFF2-40B4-BE49-F238E27FC236}">
                <a16:creationId xmlns:a16="http://schemas.microsoft.com/office/drawing/2014/main" id="{F3A445F4-A884-44E6-BF44-D463F84C5304}"/>
              </a:ext>
            </a:extLst>
          </p:cNvPr>
          <p:cNvSpPr/>
          <p:nvPr/>
        </p:nvSpPr>
        <p:spPr>
          <a:xfrm>
            <a:off x="0" y="5894636"/>
            <a:ext cx="12192000" cy="963364"/>
          </a:xfrm>
          <a:custGeom>
            <a:avLst/>
            <a:gdLst>
              <a:gd name="connsiteX0" fmla="*/ 12192000 w 12192000"/>
              <a:gd name="connsiteY0" fmla="*/ 0 h 963364"/>
              <a:gd name="connsiteX1" fmla="*/ 12192000 w 12192000"/>
              <a:gd name="connsiteY1" fmla="*/ 369935 h 963364"/>
              <a:gd name="connsiteX2" fmla="*/ 11949435 w 12192000"/>
              <a:gd name="connsiteY2" fmla="*/ 434176 h 963364"/>
              <a:gd name="connsiteX3" fmla="*/ 11622565 w 12192000"/>
              <a:gd name="connsiteY3" fmla="*/ 515412 h 963364"/>
              <a:gd name="connsiteX4" fmla="*/ 10359788 w 12192000"/>
              <a:gd name="connsiteY4" fmla="*/ 776492 h 963364"/>
              <a:gd name="connsiteX5" fmla="*/ 9779052 w 12192000"/>
              <a:gd name="connsiteY5" fmla="*/ 874916 h 963364"/>
              <a:gd name="connsiteX6" fmla="*/ 9170723 w 12192000"/>
              <a:gd name="connsiteY6" fmla="*/ 963364 h 963364"/>
              <a:gd name="connsiteX7" fmla="*/ 0 w 12192000"/>
              <a:gd name="connsiteY7" fmla="*/ 963364 h 963364"/>
              <a:gd name="connsiteX8" fmla="*/ 0 w 12192000"/>
              <a:gd name="connsiteY8" fmla="*/ 815095 h 963364"/>
              <a:gd name="connsiteX9" fmla="*/ 449360 w 12192000"/>
              <a:gd name="connsiteY9" fmla="*/ 817090 h 963364"/>
              <a:gd name="connsiteX10" fmla="*/ 1520514 w 12192000"/>
              <a:gd name="connsiteY10" fmla="*/ 815140 h 963364"/>
              <a:gd name="connsiteX11" fmla="*/ 4290064 w 12192000"/>
              <a:gd name="connsiteY11" fmla="*/ 768200 h 963364"/>
              <a:gd name="connsiteX12" fmla="*/ 6623043 w 12192000"/>
              <a:gd name="connsiteY12" fmla="*/ 639649 h 963364"/>
              <a:gd name="connsiteX13" fmla="*/ 9846251 w 12192000"/>
              <a:gd name="connsiteY13" fmla="*/ 322834 h 963364"/>
              <a:gd name="connsiteX14" fmla="*/ 11565653 w 12192000"/>
              <a:gd name="connsiteY14" fmla="*/ 93964 h 96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963364">
                <a:moveTo>
                  <a:pt x="12192000" y="0"/>
                </a:moveTo>
                <a:lnTo>
                  <a:pt x="12192000" y="369935"/>
                </a:lnTo>
                <a:lnTo>
                  <a:pt x="11949435" y="434176"/>
                </a:lnTo>
                <a:cubicBezTo>
                  <a:pt x="11851219" y="459472"/>
                  <a:pt x="11741660" y="486882"/>
                  <a:pt x="11622565" y="515412"/>
                </a:cubicBezTo>
                <a:cubicBezTo>
                  <a:pt x="11077511" y="646119"/>
                  <a:pt x="10660843" y="722087"/>
                  <a:pt x="10359788" y="776492"/>
                </a:cubicBezTo>
                <a:cubicBezTo>
                  <a:pt x="10184960" y="808090"/>
                  <a:pt x="9990808" y="841389"/>
                  <a:pt x="9779052" y="874916"/>
                </a:cubicBezTo>
                <a:lnTo>
                  <a:pt x="9170723" y="963364"/>
                </a:lnTo>
                <a:lnTo>
                  <a:pt x="0" y="963364"/>
                </a:lnTo>
                <a:lnTo>
                  <a:pt x="0" y="815095"/>
                </a:lnTo>
                <a:lnTo>
                  <a:pt x="449360" y="817090"/>
                </a:lnTo>
                <a:cubicBezTo>
                  <a:pt x="866152" y="818168"/>
                  <a:pt x="1226341" y="817878"/>
                  <a:pt x="1520514" y="815140"/>
                </a:cubicBezTo>
                <a:cubicBezTo>
                  <a:pt x="3318723" y="798553"/>
                  <a:pt x="3858136" y="784289"/>
                  <a:pt x="4290064" y="768200"/>
                </a:cubicBezTo>
                <a:cubicBezTo>
                  <a:pt x="5241171" y="732702"/>
                  <a:pt x="5943800" y="691566"/>
                  <a:pt x="6623043" y="639649"/>
                </a:cubicBezTo>
                <a:cubicBezTo>
                  <a:pt x="8100623" y="526524"/>
                  <a:pt x="9252929" y="394658"/>
                  <a:pt x="9846251" y="322834"/>
                </a:cubicBezTo>
                <a:cubicBezTo>
                  <a:pt x="10363894" y="260260"/>
                  <a:pt x="10939570" y="184996"/>
                  <a:pt x="11565653" y="93964"/>
                </a:cubicBezTo>
                <a:close/>
              </a:path>
            </a:pathLst>
          </a:custGeom>
          <a:gradFill flip="none" rotWithShape="1">
            <a:gsLst>
              <a:gs pos="10000">
                <a:schemeClr val="accent1"/>
              </a:gs>
              <a:gs pos="43000">
                <a:schemeClr val="accent2"/>
              </a:gs>
              <a:gs pos="89000">
                <a:schemeClr val="tx2"/>
              </a:gs>
            </a:gsLst>
            <a:lin ang="0" scaled="1"/>
            <a:tileRect/>
          </a:gradFill>
          <a:ln w="9525" cap="flat">
            <a:noFill/>
            <a:prstDash val="solid"/>
            <a:miter/>
          </a:ln>
        </p:spPr>
        <p:txBody>
          <a:bodyPr wrap="square" rtlCol="0" anchor="ctr">
            <a:noAutofit/>
          </a:bodyPr>
          <a:lstStyle/>
          <a:p>
            <a:endParaRPr lang="en-GB" dirty="0"/>
          </a:p>
        </p:txBody>
      </p:sp>
    </p:spTree>
    <p:extLst>
      <p:ext uri="{BB962C8B-B14F-4D97-AF65-F5344CB8AC3E}">
        <p14:creationId xmlns:p14="http://schemas.microsoft.com/office/powerpoint/2010/main" val="3221571288"/>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Lst>
  <p:hf hdr="0" ftr="0" dt="0"/>
  <p:txStyles>
    <p:titleStyle>
      <a:lvl1pPr algn="l" defTabSz="1219170" rtl="0" eaLnBrk="1" latinLnBrk="0" hangingPunct="1">
        <a:lnSpc>
          <a:spcPct val="90000"/>
        </a:lnSpc>
        <a:spcBef>
          <a:spcPct val="0"/>
        </a:spcBef>
        <a:buNone/>
        <a:defRPr sz="2800" b="1" kern="1200">
          <a:solidFill>
            <a:schemeClr val="tx2"/>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Clr>
          <a:schemeClr val="accent1"/>
        </a:buClr>
        <a:buFont typeface="Arial" panose="020B0604020202020204" pitchFamily="34" charset="0"/>
        <a:buChar char="–"/>
        <a:defRPr sz="21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Clr>
          <a:schemeClr val="accent1"/>
        </a:buClr>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Clr>
          <a:schemeClr val="accent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Clr>
          <a:schemeClr val="accent1"/>
        </a:buClr>
        <a:buFont typeface="Arial" panose="020B0604020202020204" pitchFamily="34" charset="0"/>
        <a:buChar char="»"/>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77">
          <p15:clr>
            <a:srgbClr val="F26B43"/>
          </p15:clr>
        </p15:guide>
        <p15:guide id="4" pos="7505">
          <p15:clr>
            <a:srgbClr val="F26B43"/>
          </p15:clr>
        </p15:guide>
        <p15:guide id="5" orient="horz" pos="690">
          <p15:clr>
            <a:srgbClr val="F26B43"/>
          </p15:clr>
        </p15:guide>
        <p15:guide id="6" orient="horz" pos="146">
          <p15:clr>
            <a:srgbClr val="F26B43"/>
          </p15:clr>
        </p15:guide>
        <p15:guide id="7" orient="horz" pos="861">
          <p15:clr>
            <a:srgbClr val="F26B43"/>
          </p15:clr>
        </p15:guide>
        <p15:guide id="8" orient="horz" pos="3654">
          <p15:clr>
            <a:srgbClr val="F26B43"/>
          </p15:clr>
        </p15:guide>
        <p15:guide id="9" orient="horz" pos="3888">
          <p15:clr>
            <a:srgbClr val="F26B43"/>
          </p15:clr>
        </p15:guide>
        <p15:guide id="10" orient="horz" pos="399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
            <a:ext cx="12192000" cy="1158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910167" y="1527175"/>
            <a:ext cx="10371667" cy="45989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1718841"/>
      </p:ext>
    </p:extLst>
  </p:cSld>
  <p:clrMap bg1="dk2" tx1="lt1" bg2="dk1" tx2="lt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6" r:id="rId14"/>
    <p:sldLayoutId id="2147484397" r:id="rId15"/>
    <p:sldLayoutId id="2147484398" r:id="rId16"/>
    <p:sldLayoutId id="2147484399" r:id="rId17"/>
    <p:sldLayoutId id="2147484400" r:id="rId18"/>
    <p:sldLayoutId id="2147484401" r:id="rId19"/>
    <p:sldLayoutId id="2147484402" r:id="rId20"/>
    <p:sldLayoutId id="2147484403" r:id="rId21"/>
    <p:sldLayoutId id="2147484404" r:id="rId22"/>
    <p:sldLayoutId id="2147484405" r:id="rId23"/>
    <p:sldLayoutId id="2147484406" r:id="rId24"/>
    <p:sldLayoutId id="2147484407" r:id="rId25"/>
    <p:sldLayoutId id="2147484408" r:id="rId26"/>
    <p:sldLayoutId id="2147484409" r:id="rId27"/>
    <p:sldLayoutId id="2147484410" r:id="rId28"/>
    <p:sldLayoutId id="2147484411" r:id="rId29"/>
    <p:sldLayoutId id="2147484412" r:id="rId30"/>
    <p:sldLayoutId id="2147484413" r:id="rId31"/>
  </p:sldLayoutIdLst>
  <p:transition/>
  <p:txStyles>
    <p:titleStyle>
      <a:lvl1pPr algn="ctr" rtl="0" eaLnBrk="1" fontAlgn="base" hangingPunct="1">
        <a:lnSpc>
          <a:spcPct val="85000"/>
        </a:lnSpc>
        <a:spcBef>
          <a:spcPct val="0"/>
        </a:spcBef>
        <a:spcAft>
          <a:spcPct val="0"/>
        </a:spcAft>
        <a:defRPr sz="4000">
          <a:solidFill>
            <a:schemeClr val="bg2"/>
          </a:solidFill>
          <a:latin typeface="+mj-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chemeClr val="bg2"/>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chemeClr val="bg2"/>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chemeClr val="bg2"/>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chemeClr val="bg2"/>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p:titleStyle>
    <p:bodyStyle>
      <a:lvl1pPr marL="227013" indent="-227013" algn="l" rtl="0" eaLnBrk="1" fontAlgn="base" hangingPunct="1">
        <a:spcBef>
          <a:spcPct val="60000"/>
        </a:spcBef>
        <a:spcAft>
          <a:spcPct val="0"/>
        </a:spcAft>
        <a:buClr>
          <a:schemeClr val="accent3"/>
        </a:buClr>
        <a:buFont typeface="Times" charset="0"/>
        <a:buChar char="•"/>
        <a:defRPr sz="2400">
          <a:solidFill>
            <a:srgbClr val="000000"/>
          </a:solidFill>
          <a:latin typeface="+mn-lt"/>
          <a:ea typeface="ＭＳ Ｐゴシック" charset="0"/>
          <a:cs typeface="ＭＳ Ｐゴシック" charset="0"/>
        </a:defRPr>
      </a:lvl1pPr>
      <a:lvl2pPr marL="690563" indent="-295275" algn="l" rtl="0" eaLnBrk="1" fontAlgn="base" hangingPunct="1">
        <a:spcBef>
          <a:spcPct val="60000"/>
        </a:spcBef>
        <a:spcAft>
          <a:spcPct val="0"/>
        </a:spcAft>
        <a:buClr>
          <a:schemeClr val="accent3"/>
        </a:buClr>
        <a:buChar char="–"/>
        <a:defRPr sz="2000">
          <a:solidFill>
            <a:srgbClr val="000000"/>
          </a:solidFill>
          <a:latin typeface="+mn-lt"/>
          <a:ea typeface="ＭＳ Ｐゴシック" charset="0"/>
        </a:defRPr>
      </a:lvl2pPr>
      <a:lvl3pPr marL="1027113" indent="-225425" algn="l" rtl="0" eaLnBrk="1" fontAlgn="base" hangingPunct="1">
        <a:spcBef>
          <a:spcPct val="60000"/>
        </a:spcBef>
        <a:spcAft>
          <a:spcPct val="0"/>
        </a:spcAft>
        <a:buClr>
          <a:schemeClr val="accent3"/>
        </a:buClr>
        <a:buChar char="•"/>
        <a:defRPr>
          <a:solidFill>
            <a:srgbClr val="000000"/>
          </a:solidFill>
          <a:latin typeface="+mn-lt"/>
          <a:ea typeface="ＭＳ Ｐゴシック" charset="0"/>
        </a:defRPr>
      </a:lvl3pPr>
      <a:lvl4pPr marL="1433513" indent="-236538" algn="l" rtl="0" eaLnBrk="1" fontAlgn="base" hangingPunct="1">
        <a:spcBef>
          <a:spcPct val="60000"/>
        </a:spcBef>
        <a:spcAft>
          <a:spcPct val="0"/>
        </a:spcAft>
        <a:buClr>
          <a:schemeClr val="accent3"/>
        </a:buClr>
        <a:buChar char="–"/>
        <a:defRPr sz="1600">
          <a:solidFill>
            <a:srgbClr val="000000"/>
          </a:solidFill>
          <a:latin typeface="+mn-lt"/>
          <a:ea typeface="ＭＳ Ｐゴシック" charset="0"/>
        </a:defRPr>
      </a:lvl4pPr>
      <a:lvl5pPr marL="1768475" indent="-166688" algn="l" rtl="0" eaLnBrk="1" fontAlgn="base" hangingPunct="1">
        <a:spcBef>
          <a:spcPct val="60000"/>
        </a:spcBef>
        <a:spcAft>
          <a:spcPct val="0"/>
        </a:spcAft>
        <a:buClr>
          <a:schemeClr val="accent3"/>
        </a:buClr>
        <a:buChar char="»"/>
        <a:defRPr sz="1400">
          <a:solidFill>
            <a:srgbClr val="000000"/>
          </a:solidFill>
          <a:latin typeface="+mn-lt"/>
          <a:ea typeface="ＭＳ Ｐゴシック" charset="0"/>
        </a:defRPr>
      </a:lvl5pPr>
      <a:lvl6pPr marL="2286000" indent="-227013" algn="l" rtl="0" eaLnBrk="1" fontAlgn="base" hangingPunct="1">
        <a:spcBef>
          <a:spcPct val="60000"/>
        </a:spcBef>
        <a:spcAft>
          <a:spcPct val="0"/>
        </a:spcAft>
        <a:buClr>
          <a:schemeClr val="hlink"/>
        </a:buClr>
        <a:buChar char="»"/>
        <a:defRPr sz="1200">
          <a:solidFill>
            <a:schemeClr val="tx1"/>
          </a:solidFill>
          <a:latin typeface="+mn-lt"/>
        </a:defRPr>
      </a:lvl6pPr>
      <a:lvl7pPr marL="2743200" indent="-227013" algn="l" rtl="0" eaLnBrk="1" fontAlgn="base" hangingPunct="1">
        <a:spcBef>
          <a:spcPct val="60000"/>
        </a:spcBef>
        <a:spcAft>
          <a:spcPct val="0"/>
        </a:spcAft>
        <a:buClr>
          <a:schemeClr val="hlink"/>
        </a:buClr>
        <a:buChar char="»"/>
        <a:defRPr sz="1200">
          <a:solidFill>
            <a:schemeClr val="tx1"/>
          </a:solidFill>
          <a:latin typeface="+mn-lt"/>
        </a:defRPr>
      </a:lvl7pPr>
      <a:lvl8pPr marL="3200400" indent="-227013" algn="l" rtl="0" eaLnBrk="1" fontAlgn="base" hangingPunct="1">
        <a:spcBef>
          <a:spcPct val="60000"/>
        </a:spcBef>
        <a:spcAft>
          <a:spcPct val="0"/>
        </a:spcAft>
        <a:buClr>
          <a:schemeClr val="hlink"/>
        </a:buClr>
        <a:buChar char="»"/>
        <a:defRPr sz="1200">
          <a:solidFill>
            <a:schemeClr val="tx1"/>
          </a:solidFill>
          <a:latin typeface="+mn-lt"/>
        </a:defRPr>
      </a:lvl8pPr>
      <a:lvl9pPr marL="3657600" indent="-227013" algn="l" rtl="0" eaLnBrk="1" fontAlgn="base" hangingPunct="1">
        <a:spcBef>
          <a:spcPct val="60000"/>
        </a:spcBef>
        <a:spcAft>
          <a:spcPct val="0"/>
        </a:spcAft>
        <a:buClr>
          <a:schemeClr val="hlink"/>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
            <a:ext cx="12192000" cy="11588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0" rIns="91440" bIns="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910167" y="1527175"/>
            <a:ext cx="10371667" cy="45989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6173353"/>
      </p:ext>
    </p:extLst>
  </p:cSld>
  <p:clrMap bg1="dk2" tx1="lt1" bg2="dk1" tx2="lt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 id="2147484432" r:id="rId14"/>
    <p:sldLayoutId id="2147484439" r:id="rId15"/>
    <p:sldLayoutId id="2147484447" r:id="rId16"/>
    <p:sldLayoutId id="2147484448" r:id="rId17"/>
    <p:sldLayoutId id="2147484449" r:id="rId18"/>
    <p:sldLayoutId id="2147484450" r:id="rId19"/>
    <p:sldLayoutId id="2147484451" r:id="rId20"/>
    <p:sldLayoutId id="2147484453" r:id="rId21"/>
    <p:sldLayoutId id="2147484455" r:id="rId22"/>
    <p:sldLayoutId id="2147484456" r:id="rId23"/>
    <p:sldLayoutId id="2147484457" r:id="rId24"/>
    <p:sldLayoutId id="2147484458" r:id="rId25"/>
    <p:sldLayoutId id="2147484459" r:id="rId26"/>
    <p:sldLayoutId id="2147484460" r:id="rId27"/>
    <p:sldLayoutId id="2147484461" r:id="rId28"/>
    <p:sldLayoutId id="2147484462" r:id="rId29"/>
    <p:sldLayoutId id="2147484463" r:id="rId30"/>
    <p:sldLayoutId id="2147484465" r:id="rId31"/>
  </p:sldLayoutIdLst>
  <p:transition/>
  <p:txStyles>
    <p:titleStyle>
      <a:lvl1pPr algn="ctr" rtl="0" eaLnBrk="1" fontAlgn="base" hangingPunct="1">
        <a:lnSpc>
          <a:spcPct val="85000"/>
        </a:lnSpc>
        <a:spcBef>
          <a:spcPct val="0"/>
        </a:spcBef>
        <a:spcAft>
          <a:spcPct val="0"/>
        </a:spcAft>
        <a:defRPr sz="4000">
          <a:solidFill>
            <a:schemeClr val="bg2"/>
          </a:solidFill>
          <a:latin typeface="+mj-lt"/>
          <a:ea typeface="ＭＳ Ｐゴシック" charset="0"/>
          <a:cs typeface="ＭＳ Ｐゴシック" charset="0"/>
        </a:defRPr>
      </a:lvl1pPr>
      <a:lvl2pPr algn="ctr" rtl="0" eaLnBrk="1" fontAlgn="base" hangingPunct="1">
        <a:lnSpc>
          <a:spcPct val="85000"/>
        </a:lnSpc>
        <a:spcBef>
          <a:spcPct val="0"/>
        </a:spcBef>
        <a:spcAft>
          <a:spcPct val="0"/>
        </a:spcAft>
        <a:defRPr sz="4000">
          <a:solidFill>
            <a:schemeClr val="bg2"/>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4000">
          <a:solidFill>
            <a:schemeClr val="bg2"/>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4000">
          <a:solidFill>
            <a:schemeClr val="bg2"/>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4000">
          <a:solidFill>
            <a:schemeClr val="bg2"/>
          </a:solidFill>
          <a:latin typeface="Arial" charset="0"/>
          <a:ea typeface="ＭＳ Ｐゴシック" charset="0"/>
          <a:cs typeface="ＭＳ Ｐゴシック" charset="0"/>
        </a:defRPr>
      </a:lvl5pPr>
      <a:lvl6pPr marL="457200" algn="ctr" rtl="0" eaLnBrk="1" fontAlgn="base" hangingPunct="1">
        <a:lnSpc>
          <a:spcPct val="85000"/>
        </a:lnSpc>
        <a:spcBef>
          <a:spcPct val="0"/>
        </a:spcBef>
        <a:spcAft>
          <a:spcPct val="0"/>
        </a:spcAft>
        <a:defRPr sz="4000">
          <a:solidFill>
            <a:schemeClr val="tx1"/>
          </a:solidFill>
          <a:latin typeface="Arial" charset="0"/>
        </a:defRPr>
      </a:lvl6pPr>
      <a:lvl7pPr marL="914400" algn="ctr" rtl="0" eaLnBrk="1" fontAlgn="base" hangingPunct="1">
        <a:lnSpc>
          <a:spcPct val="85000"/>
        </a:lnSpc>
        <a:spcBef>
          <a:spcPct val="0"/>
        </a:spcBef>
        <a:spcAft>
          <a:spcPct val="0"/>
        </a:spcAft>
        <a:defRPr sz="4000">
          <a:solidFill>
            <a:schemeClr val="tx1"/>
          </a:solidFill>
          <a:latin typeface="Arial" charset="0"/>
        </a:defRPr>
      </a:lvl7pPr>
      <a:lvl8pPr marL="1371600" algn="ctr" rtl="0" eaLnBrk="1" fontAlgn="base" hangingPunct="1">
        <a:lnSpc>
          <a:spcPct val="85000"/>
        </a:lnSpc>
        <a:spcBef>
          <a:spcPct val="0"/>
        </a:spcBef>
        <a:spcAft>
          <a:spcPct val="0"/>
        </a:spcAft>
        <a:defRPr sz="4000">
          <a:solidFill>
            <a:schemeClr val="tx1"/>
          </a:solidFill>
          <a:latin typeface="Arial" charset="0"/>
        </a:defRPr>
      </a:lvl8pPr>
      <a:lvl9pPr marL="1828800" algn="ctr" rtl="0" eaLnBrk="1" fontAlgn="base" hangingPunct="1">
        <a:lnSpc>
          <a:spcPct val="85000"/>
        </a:lnSpc>
        <a:spcBef>
          <a:spcPct val="0"/>
        </a:spcBef>
        <a:spcAft>
          <a:spcPct val="0"/>
        </a:spcAft>
        <a:defRPr sz="4000">
          <a:solidFill>
            <a:schemeClr val="tx1"/>
          </a:solidFill>
          <a:latin typeface="Arial" charset="0"/>
        </a:defRPr>
      </a:lvl9pPr>
    </p:titleStyle>
    <p:bodyStyle>
      <a:lvl1pPr marL="227013" indent="-227013" algn="l" rtl="0" eaLnBrk="1" fontAlgn="base" hangingPunct="1">
        <a:spcBef>
          <a:spcPct val="60000"/>
        </a:spcBef>
        <a:spcAft>
          <a:spcPct val="0"/>
        </a:spcAft>
        <a:buClr>
          <a:schemeClr val="accent3"/>
        </a:buClr>
        <a:buFont typeface="Times" charset="0"/>
        <a:buChar char="•"/>
        <a:defRPr sz="2400">
          <a:solidFill>
            <a:srgbClr val="000000"/>
          </a:solidFill>
          <a:latin typeface="+mn-lt"/>
          <a:ea typeface="ＭＳ Ｐゴシック" charset="0"/>
          <a:cs typeface="ＭＳ Ｐゴシック" charset="0"/>
        </a:defRPr>
      </a:lvl1pPr>
      <a:lvl2pPr marL="690563" indent="-295275" algn="l" rtl="0" eaLnBrk="1" fontAlgn="base" hangingPunct="1">
        <a:spcBef>
          <a:spcPct val="60000"/>
        </a:spcBef>
        <a:spcAft>
          <a:spcPct val="0"/>
        </a:spcAft>
        <a:buClr>
          <a:schemeClr val="accent3"/>
        </a:buClr>
        <a:buChar char="–"/>
        <a:defRPr sz="2000">
          <a:solidFill>
            <a:srgbClr val="000000"/>
          </a:solidFill>
          <a:latin typeface="+mn-lt"/>
          <a:ea typeface="ＭＳ Ｐゴシック" charset="0"/>
        </a:defRPr>
      </a:lvl2pPr>
      <a:lvl3pPr marL="1027113" indent="-225425" algn="l" rtl="0" eaLnBrk="1" fontAlgn="base" hangingPunct="1">
        <a:spcBef>
          <a:spcPct val="60000"/>
        </a:spcBef>
        <a:spcAft>
          <a:spcPct val="0"/>
        </a:spcAft>
        <a:buClr>
          <a:schemeClr val="accent3"/>
        </a:buClr>
        <a:buChar char="•"/>
        <a:defRPr>
          <a:solidFill>
            <a:srgbClr val="000000"/>
          </a:solidFill>
          <a:latin typeface="+mn-lt"/>
          <a:ea typeface="ＭＳ Ｐゴシック" charset="0"/>
        </a:defRPr>
      </a:lvl3pPr>
      <a:lvl4pPr marL="1433513" indent="-236538" algn="l" rtl="0" eaLnBrk="1" fontAlgn="base" hangingPunct="1">
        <a:spcBef>
          <a:spcPct val="60000"/>
        </a:spcBef>
        <a:spcAft>
          <a:spcPct val="0"/>
        </a:spcAft>
        <a:buClr>
          <a:schemeClr val="accent3"/>
        </a:buClr>
        <a:buChar char="–"/>
        <a:defRPr sz="1600">
          <a:solidFill>
            <a:srgbClr val="000000"/>
          </a:solidFill>
          <a:latin typeface="+mn-lt"/>
          <a:ea typeface="ＭＳ Ｐゴシック" charset="0"/>
        </a:defRPr>
      </a:lvl4pPr>
      <a:lvl5pPr marL="1768475" indent="-166688" algn="l" rtl="0" eaLnBrk="1" fontAlgn="base" hangingPunct="1">
        <a:spcBef>
          <a:spcPct val="60000"/>
        </a:spcBef>
        <a:spcAft>
          <a:spcPct val="0"/>
        </a:spcAft>
        <a:buClr>
          <a:schemeClr val="accent3"/>
        </a:buClr>
        <a:buChar char="»"/>
        <a:defRPr sz="1400">
          <a:solidFill>
            <a:srgbClr val="000000"/>
          </a:solidFill>
          <a:latin typeface="+mn-lt"/>
          <a:ea typeface="ＭＳ Ｐゴシック" charset="0"/>
        </a:defRPr>
      </a:lvl5pPr>
      <a:lvl6pPr marL="2286000" indent="-227013" algn="l" rtl="0" eaLnBrk="1" fontAlgn="base" hangingPunct="1">
        <a:spcBef>
          <a:spcPct val="60000"/>
        </a:spcBef>
        <a:spcAft>
          <a:spcPct val="0"/>
        </a:spcAft>
        <a:buClr>
          <a:schemeClr val="hlink"/>
        </a:buClr>
        <a:buChar char="»"/>
        <a:defRPr sz="1200">
          <a:solidFill>
            <a:schemeClr val="tx1"/>
          </a:solidFill>
          <a:latin typeface="+mn-lt"/>
        </a:defRPr>
      </a:lvl6pPr>
      <a:lvl7pPr marL="2743200" indent="-227013" algn="l" rtl="0" eaLnBrk="1" fontAlgn="base" hangingPunct="1">
        <a:spcBef>
          <a:spcPct val="60000"/>
        </a:spcBef>
        <a:spcAft>
          <a:spcPct val="0"/>
        </a:spcAft>
        <a:buClr>
          <a:schemeClr val="hlink"/>
        </a:buClr>
        <a:buChar char="»"/>
        <a:defRPr sz="1200">
          <a:solidFill>
            <a:schemeClr val="tx1"/>
          </a:solidFill>
          <a:latin typeface="+mn-lt"/>
        </a:defRPr>
      </a:lvl7pPr>
      <a:lvl8pPr marL="3200400" indent="-227013" algn="l" rtl="0" eaLnBrk="1" fontAlgn="base" hangingPunct="1">
        <a:spcBef>
          <a:spcPct val="60000"/>
        </a:spcBef>
        <a:spcAft>
          <a:spcPct val="0"/>
        </a:spcAft>
        <a:buClr>
          <a:schemeClr val="hlink"/>
        </a:buClr>
        <a:buChar char="»"/>
        <a:defRPr sz="1200">
          <a:solidFill>
            <a:schemeClr val="tx1"/>
          </a:solidFill>
          <a:latin typeface="+mn-lt"/>
        </a:defRPr>
      </a:lvl8pPr>
      <a:lvl9pPr marL="3657600" indent="-227013" algn="l" rtl="0" eaLnBrk="1" fontAlgn="base" hangingPunct="1">
        <a:spcBef>
          <a:spcPct val="60000"/>
        </a:spcBef>
        <a:spcAft>
          <a:spcPct val="0"/>
        </a:spcAft>
        <a:buClr>
          <a:schemeClr val="hlink"/>
        </a:buClr>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850537"/>
      </p:ext>
    </p:extLst>
  </p:cSld>
  <p:clrMap bg1="dk2" tx1="lt1" bg2="dk1" tx2="lt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 id="2147484478" r:id="rId12"/>
    <p:sldLayoutId id="2147484479" r:id="rId13"/>
    <p:sldLayoutId id="2147484480" r:id="rId14"/>
    <p:sldLayoutId id="2147484481" r:id="rId15"/>
    <p:sldLayoutId id="2147484482" r:id="rId16"/>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666172"/>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 id="2147484498" r:id="rId14"/>
    <p:sldLayoutId id="2147484499" r:id="rId15"/>
    <p:sldLayoutId id="2147484500" r:id="rId16"/>
    <p:sldLayoutId id="2147484501" r:id="rId17"/>
    <p:sldLayoutId id="2147484502" r:id="rId18"/>
    <p:sldLayoutId id="2147484503" r:id="rId19"/>
    <p:sldLayoutId id="2147484504" r:id="rId20"/>
    <p:sldLayoutId id="2147484505" r:id="rId21"/>
    <p:sldLayoutId id="2147484506" r:id="rId22"/>
    <p:sldLayoutId id="2147484507" r:id="rId23"/>
    <p:sldLayoutId id="2147484508" r:id="rId24"/>
    <p:sldLayoutId id="2147484509" r:id="rId25"/>
    <p:sldLayoutId id="2147484510" r:id="rId26"/>
    <p:sldLayoutId id="2147484511" r:id="rId27"/>
    <p:sldLayoutId id="2147484512" r:id="rId28"/>
    <p:sldLayoutId id="2147484513" r:id="rId29"/>
    <p:sldLayoutId id="2147484514" r:id="rId30"/>
    <p:sldLayoutId id="2147484515" r:id="rId31"/>
    <p:sldLayoutId id="2147484516" r:id="rId32"/>
    <p:sldLayoutId id="2147484517" r:id="rId33"/>
    <p:sldLayoutId id="2147484518" r:id="rId34"/>
    <p:sldLayoutId id="2147484519" r:id="rId35"/>
    <p:sldLayoutId id="2147484520" r:id="rId36"/>
  </p:sldLayoutIdLs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32"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931698"/>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 id="2147484533" r:id="rId12"/>
    <p:sldLayoutId id="2147484534" r:id="rId13"/>
    <p:sldLayoutId id="2147484535" r:id="rId14"/>
    <p:sldLayoutId id="2147484536" r:id="rId15"/>
    <p:sldLayoutId id="2147484537" r:id="rId16"/>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craigmy\Desktop\920417_DEN_SlideTemp2.jpg"/>
          <p:cNvPicPr>
            <a:picLocks noChangeAspect="1" noChangeArrowheads="1"/>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0" y="1"/>
            <a:ext cx="12192000" cy="685800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a:xfrm>
            <a:off x="10756053" y="6506423"/>
            <a:ext cx="1435947" cy="365125"/>
          </a:xfrm>
          <a:prstGeom prst="rect">
            <a:avLst/>
          </a:prstGeom>
        </p:spPr>
        <p:txBody>
          <a:bodyPr vert="horz" lIns="0" tIns="0" rIns="45720" bIns="0" rtlCol="0" anchor="b" anchorCtr="0"/>
          <a:lstStyle>
            <a:lvl1pPr algn="r">
              <a:defRPr sz="900">
                <a:solidFill>
                  <a:schemeClr val="tx1">
                    <a:lumMod val="75000"/>
                    <a:lumOff val="25000"/>
                  </a:schemeClr>
                </a:solidFill>
              </a:defRPr>
            </a:lvl1pPr>
          </a:lstStyle>
          <a:p>
            <a:fld id="{86931018-1C57-4852-9A3B-DBBAEC3F85D5}" type="slidenum">
              <a:rPr lang="en-US" smtClean="0"/>
              <a:pPr/>
              <a:t>‹#›</a:t>
            </a:fld>
            <a:endParaRPr lang="en-US" dirty="0"/>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0758871" y="5694681"/>
            <a:ext cx="1142952" cy="656437"/>
          </a:xfrm>
          <a:prstGeom prst="rect">
            <a:avLst/>
          </a:prstGeom>
        </p:spPr>
      </p:pic>
      <p:sp>
        <p:nvSpPr>
          <p:cNvPr id="2" name="Title Placeholder 1"/>
          <p:cNvSpPr>
            <a:spLocks noGrp="1"/>
          </p:cNvSpPr>
          <p:nvPr>
            <p:ph type="title"/>
          </p:nvPr>
        </p:nvSpPr>
        <p:spPr>
          <a:xfrm>
            <a:off x="165102" y="1"/>
            <a:ext cx="11717497" cy="1067595"/>
          </a:xfrm>
          <a:prstGeom prst="rect">
            <a:avLst/>
          </a:prstGeom>
        </p:spPr>
        <p:txBody>
          <a:bodyPr vert="horz" lIns="91440" tIns="45720" rIns="91440" bIns="45720" rtlCol="0" anchor="b" anchorCtr="0">
            <a:normAutofit/>
          </a:bodyPr>
          <a:lstStyle/>
          <a:p>
            <a:endParaRPr lang="en-US" dirty="0"/>
          </a:p>
        </p:txBody>
      </p:sp>
      <p:sp>
        <p:nvSpPr>
          <p:cNvPr id="3" name="Text Placeholder 2"/>
          <p:cNvSpPr>
            <a:spLocks noGrp="1"/>
          </p:cNvSpPr>
          <p:nvPr>
            <p:ph type="body" idx="1"/>
          </p:nvPr>
        </p:nvSpPr>
        <p:spPr>
          <a:xfrm>
            <a:off x="165100" y="1584960"/>
            <a:ext cx="11154141" cy="4464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296BF2D4-53A5-4981-A4F8-A81B4BBF662B}"/>
              </a:ext>
            </a:extLst>
          </p:cNvPr>
          <p:cNvSpPr>
            <a:spLocks noGrp="1"/>
          </p:cNvSpPr>
          <p:nvPr>
            <p:ph type="ftr" sz="quarter" idx="3"/>
          </p:nvPr>
        </p:nvSpPr>
        <p:spPr>
          <a:xfrm>
            <a:off x="2204939" y="6639307"/>
            <a:ext cx="7826227" cy="218695"/>
          </a:xfrm>
          <a:prstGeom prst="rect">
            <a:avLst/>
          </a:prstGeom>
        </p:spPr>
        <p:txBody>
          <a:bodyPr/>
          <a:lstStyle>
            <a:lvl1pPr algn="ctr">
              <a:defRPr sz="700">
                <a:solidFill>
                  <a:schemeClr val="bg1"/>
                </a:solidFill>
              </a:defRPr>
            </a:lvl1pPr>
          </a:lstStyle>
          <a:p>
            <a:r>
              <a:rPr lang="en-US" b="1" dirty="0"/>
              <a:t>FOR AD BOARD USE ONLY. DO NOT DUPLICATE OR DISTRIBUTE. </a:t>
            </a:r>
            <a:r>
              <a:rPr lang="en-US" b="1" cap="all" dirty="0"/>
              <a:t>Confidential and Proprietary Information.</a:t>
            </a:r>
          </a:p>
        </p:txBody>
      </p:sp>
    </p:spTree>
    <p:extLst>
      <p:ext uri="{BB962C8B-B14F-4D97-AF65-F5344CB8AC3E}">
        <p14:creationId xmlns:p14="http://schemas.microsoft.com/office/powerpoint/2010/main" val="1698582893"/>
      </p:ext>
    </p:extLst>
  </p:cSld>
  <p:clrMap bg1="lt1" tx1="dk1" bg2="lt2" tx2="dk2" accent1="accent1" accent2="accent2" accent3="accent3" accent4="accent4" accent5="accent5" accent6="accent6" hlink="hlink" folHlink="folHlink"/>
  <p:sldLayoutIdLst>
    <p:sldLayoutId id="2147484539" r:id="rId1"/>
    <p:sldLayoutId id="2147484540" r:id="rId2"/>
    <p:sldLayoutId id="2147484541" r:id="rId3"/>
    <p:sldLayoutId id="2147484542" r:id="rId4"/>
    <p:sldLayoutId id="2147484543" r:id="rId5"/>
    <p:sldLayoutId id="2147484544" r:id="rId6"/>
    <p:sldLayoutId id="2147484545" r:id="rId7"/>
    <p:sldLayoutId id="2147484546" r:id="rId8"/>
    <p:sldLayoutId id="2147484547" r:id="rId9"/>
    <p:sldLayoutId id="2147484548" r:id="rId10"/>
    <p:sldLayoutId id="2147484549" r:id="rId11"/>
    <p:sldLayoutId id="2147484550" r:id="rId12"/>
    <p:sldLayoutId id="2147484551" r:id="rId13"/>
    <p:sldLayoutId id="2147484552" r:id="rId14"/>
    <p:sldLayoutId id="2147484553" r:id="rId15"/>
  </p:sldLayoutIdLst>
  <p:hf hdr="0" ftr="0" dt="0"/>
  <p:txStyles>
    <p:titleStyle>
      <a:lvl1pPr algn="l" defTabSz="914400" rtl="0" eaLnBrk="1" latinLnBrk="0" hangingPunct="1">
        <a:lnSpc>
          <a:spcPct val="95000"/>
        </a:lnSpc>
        <a:spcBef>
          <a:spcPct val="0"/>
        </a:spcBef>
        <a:buNone/>
        <a:defRPr sz="2400" b="0" kern="1200">
          <a:solidFill>
            <a:schemeClr val="accent2"/>
          </a:solidFill>
          <a:latin typeface="+mj-lt"/>
          <a:ea typeface="+mj-ea"/>
          <a:cs typeface="+mj-cs"/>
        </a:defRPr>
      </a:lvl1pPr>
    </p:titleStyle>
    <p:bodyStyle>
      <a:lvl1pPr marL="173038" indent="-173038" algn="l" defTabSz="914400" rtl="0" eaLnBrk="1" latinLnBrk="0" hangingPunct="1">
        <a:lnSpc>
          <a:spcPct val="95000"/>
        </a:lnSpc>
        <a:spcBef>
          <a:spcPts val="12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17525" indent="-222250" algn="l" defTabSz="914400" rtl="0" eaLnBrk="1" latinLnBrk="0" hangingPunct="1">
        <a:lnSpc>
          <a:spcPct val="95000"/>
        </a:lnSpc>
        <a:spcBef>
          <a:spcPts val="6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741363" indent="-171450" algn="l" defTabSz="914400" rtl="0" eaLnBrk="1" latinLnBrk="0" hangingPunct="1">
        <a:lnSpc>
          <a:spcPct val="95000"/>
        </a:lnSpc>
        <a:spcBef>
          <a:spcPts val="3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974725" indent="-173038" algn="l" defTabSz="914400" rtl="0" eaLnBrk="1" latinLnBrk="0" hangingPunct="1">
        <a:lnSpc>
          <a:spcPct val="95000"/>
        </a:lnSpc>
        <a:spcBef>
          <a:spcPts val="200"/>
        </a:spcBef>
        <a:buClr>
          <a:schemeClr val="accent3"/>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11275" indent="-173038" algn="l" defTabSz="914400" rtl="0" eaLnBrk="1" latinLnBrk="0" hangingPunct="1">
        <a:lnSpc>
          <a:spcPct val="95000"/>
        </a:lnSpc>
        <a:spcBef>
          <a:spcPts val="200"/>
        </a:spcBef>
        <a:buClr>
          <a:schemeClr val="accent3"/>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185E"/>
            </a:gs>
            <a:gs pos="50000">
              <a:srgbClr val="0033CC"/>
            </a:gs>
            <a:gs pos="100000">
              <a:srgbClr val="00185E"/>
            </a:gs>
          </a:gsLst>
          <a:lin ang="2700000" scaled="1"/>
        </a:gra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609600" y="16764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fld id="{38309E65-EA00-4AEA-8163-63FEFE72A641}" type="datetime1">
              <a:rPr lang="en-US" smtClean="0">
                <a:ea typeface="ＭＳ Ｐゴシック" pitchFamily="34" charset="-128"/>
              </a:rPr>
              <a:pPr fontAlgn="base">
                <a:spcBef>
                  <a:spcPct val="0"/>
                </a:spcBef>
                <a:spcAft>
                  <a:spcPct val="0"/>
                </a:spcAft>
                <a:defRPr/>
              </a:pPr>
              <a:t>11/15/22</a:t>
            </a:fld>
            <a:endParaRPr lang="en-US" dirty="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C8781B47-5316-4FD8-ACC4-1A9A2E97A6DD}" type="slidenum">
              <a:rPr lang="en-US" smtClean="0">
                <a:ea typeface="ＭＳ Ｐゴシック" pitchFamily="34" charset="-128"/>
              </a:rPr>
              <a:pPr fontAlgn="base">
                <a:spcBef>
                  <a:spcPct val="0"/>
                </a:spcBef>
                <a:spcAft>
                  <a:spcPct val="0"/>
                </a:spcAft>
                <a:defRPr/>
              </a:pPr>
              <a:t>‹#›</a:t>
            </a:fld>
            <a:endParaRPr lang="en-US" dirty="0">
              <a:ea typeface="ＭＳ Ｐゴシック" pitchFamily="34" charset="-128"/>
            </a:endParaRPr>
          </a:p>
        </p:txBody>
      </p:sp>
    </p:spTree>
    <p:extLst>
      <p:ext uri="{BB962C8B-B14F-4D97-AF65-F5344CB8AC3E}">
        <p14:creationId xmlns:p14="http://schemas.microsoft.com/office/powerpoint/2010/main" val="341086123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l" defTabSz="457200" rtl="0" eaLnBrk="0" fontAlgn="base" hangingPunct="0">
        <a:spcBef>
          <a:spcPct val="0"/>
        </a:spcBef>
        <a:spcAft>
          <a:spcPct val="0"/>
        </a:spcAft>
        <a:defRPr sz="3600" b="1" kern="1200">
          <a:solidFill>
            <a:srgbClr val="FFFF00"/>
          </a:solidFill>
          <a:latin typeface="Arial"/>
          <a:ea typeface="ＭＳ Ｐゴシック" pitchFamily="-65" charset="-128"/>
          <a:cs typeface="ＭＳ Ｐゴシック" pitchFamily="92" charset="-128"/>
        </a:defRPr>
      </a:lvl1pPr>
      <a:lvl2pPr algn="l" defTabSz="457200" rtl="0" eaLnBrk="0" fontAlgn="base" hangingPunct="0">
        <a:spcBef>
          <a:spcPct val="0"/>
        </a:spcBef>
        <a:spcAft>
          <a:spcPct val="0"/>
        </a:spcAft>
        <a:defRPr sz="3600" b="1">
          <a:solidFill>
            <a:srgbClr val="FFFF00"/>
          </a:solidFill>
          <a:latin typeface="Arial" pitchFamily="-65" charset="0"/>
          <a:ea typeface="ＭＳ Ｐゴシック" pitchFamily="-65" charset="-128"/>
          <a:cs typeface="ＭＳ Ｐゴシック" pitchFamily="92" charset="-128"/>
        </a:defRPr>
      </a:lvl2pPr>
      <a:lvl3pPr algn="l" defTabSz="457200" rtl="0" eaLnBrk="0" fontAlgn="base" hangingPunct="0">
        <a:spcBef>
          <a:spcPct val="0"/>
        </a:spcBef>
        <a:spcAft>
          <a:spcPct val="0"/>
        </a:spcAft>
        <a:defRPr sz="3600" b="1">
          <a:solidFill>
            <a:srgbClr val="FFFF00"/>
          </a:solidFill>
          <a:latin typeface="Arial" pitchFamily="-65" charset="0"/>
          <a:ea typeface="ＭＳ Ｐゴシック" pitchFamily="-65" charset="-128"/>
          <a:cs typeface="ＭＳ Ｐゴシック" pitchFamily="92" charset="-128"/>
        </a:defRPr>
      </a:lvl3pPr>
      <a:lvl4pPr algn="l" defTabSz="457200" rtl="0" eaLnBrk="0" fontAlgn="base" hangingPunct="0">
        <a:spcBef>
          <a:spcPct val="0"/>
        </a:spcBef>
        <a:spcAft>
          <a:spcPct val="0"/>
        </a:spcAft>
        <a:defRPr sz="3600" b="1">
          <a:solidFill>
            <a:srgbClr val="FFFF00"/>
          </a:solidFill>
          <a:latin typeface="Arial" pitchFamily="-65" charset="0"/>
          <a:ea typeface="ＭＳ Ｐゴシック" pitchFamily="-65" charset="-128"/>
          <a:cs typeface="ＭＳ Ｐゴシック" pitchFamily="92" charset="-128"/>
        </a:defRPr>
      </a:lvl4pPr>
      <a:lvl5pPr algn="l" defTabSz="457200" rtl="0" eaLnBrk="0" fontAlgn="base" hangingPunct="0">
        <a:spcBef>
          <a:spcPct val="0"/>
        </a:spcBef>
        <a:spcAft>
          <a:spcPct val="0"/>
        </a:spcAft>
        <a:defRPr sz="3600" b="1">
          <a:solidFill>
            <a:srgbClr val="FFFF00"/>
          </a:solidFill>
          <a:latin typeface="Arial" pitchFamily="-65" charset="0"/>
          <a:ea typeface="ＭＳ Ｐゴシック" pitchFamily="-65" charset="-128"/>
          <a:cs typeface="ＭＳ Ｐゴシック" pitchFamily="92" charset="-128"/>
        </a:defRPr>
      </a:lvl5pPr>
      <a:lvl6pPr marL="457200" algn="ctr" defTabSz="457200" rtl="0" fontAlgn="base">
        <a:spcBef>
          <a:spcPct val="0"/>
        </a:spcBef>
        <a:spcAft>
          <a:spcPct val="0"/>
        </a:spcAft>
        <a:defRPr sz="3600" b="1">
          <a:solidFill>
            <a:srgbClr val="00578A"/>
          </a:solidFill>
          <a:latin typeface="Arial" pitchFamily="-65" charset="0"/>
          <a:ea typeface="ＭＳ Ｐゴシック" pitchFamily="-65" charset="-128"/>
        </a:defRPr>
      </a:lvl6pPr>
      <a:lvl7pPr marL="914400" algn="ctr" defTabSz="457200" rtl="0" fontAlgn="base">
        <a:spcBef>
          <a:spcPct val="0"/>
        </a:spcBef>
        <a:spcAft>
          <a:spcPct val="0"/>
        </a:spcAft>
        <a:defRPr sz="3600" b="1">
          <a:solidFill>
            <a:srgbClr val="00578A"/>
          </a:solidFill>
          <a:latin typeface="Arial" pitchFamily="-65" charset="0"/>
          <a:ea typeface="ＭＳ Ｐゴシック" pitchFamily="-65" charset="-128"/>
        </a:defRPr>
      </a:lvl7pPr>
      <a:lvl8pPr marL="1371600" algn="ctr" defTabSz="457200" rtl="0" fontAlgn="base">
        <a:spcBef>
          <a:spcPct val="0"/>
        </a:spcBef>
        <a:spcAft>
          <a:spcPct val="0"/>
        </a:spcAft>
        <a:defRPr sz="3600" b="1">
          <a:solidFill>
            <a:srgbClr val="00578A"/>
          </a:solidFill>
          <a:latin typeface="Arial" pitchFamily="-65" charset="0"/>
          <a:ea typeface="ＭＳ Ｐゴシック" pitchFamily="-65" charset="-128"/>
        </a:defRPr>
      </a:lvl8pPr>
      <a:lvl9pPr marL="1828800" algn="ctr" defTabSz="457200" rtl="0" fontAlgn="base">
        <a:spcBef>
          <a:spcPct val="0"/>
        </a:spcBef>
        <a:spcAft>
          <a:spcPct val="0"/>
        </a:spcAft>
        <a:defRPr sz="3600" b="1">
          <a:solidFill>
            <a:srgbClr val="00578A"/>
          </a:solidFill>
          <a:latin typeface="Arial" pitchFamily="-65" charset="0"/>
          <a:ea typeface="ＭＳ Ｐゴシック" pitchFamily="-65" charset="-128"/>
        </a:defRPr>
      </a:lvl9pPr>
    </p:titleStyle>
    <p:bodyStyle>
      <a:lvl1pPr marL="225425" indent="-225425" algn="l" defTabSz="457200" rtl="0" eaLnBrk="0" fontAlgn="base" hangingPunct="0">
        <a:spcBef>
          <a:spcPct val="20000"/>
        </a:spcBef>
        <a:spcAft>
          <a:spcPct val="0"/>
        </a:spcAft>
        <a:buFont typeface="Arial" pitchFamily="34" charset="0"/>
        <a:buChar char="•"/>
        <a:defRPr sz="2400" kern="1200">
          <a:solidFill>
            <a:schemeClr val="bg1"/>
          </a:solidFill>
          <a:latin typeface="Arial"/>
          <a:ea typeface="ＭＳ Ｐゴシック" pitchFamily="-65" charset="-128"/>
          <a:cs typeface="ＭＳ Ｐゴシック" pitchFamily="92" charset="-128"/>
        </a:defRPr>
      </a:lvl1pPr>
      <a:lvl2pPr marL="687388" indent="-230188" algn="l" defTabSz="457200" rtl="0" eaLnBrk="0" fontAlgn="base" hangingPunct="0">
        <a:spcBef>
          <a:spcPct val="20000"/>
        </a:spcBef>
        <a:spcAft>
          <a:spcPct val="0"/>
        </a:spcAft>
        <a:buFont typeface="Arial" pitchFamily="34" charset="0"/>
        <a:buChar char="–"/>
        <a:defRPr sz="2200" kern="1200">
          <a:solidFill>
            <a:schemeClr val="bg1"/>
          </a:solidFill>
          <a:latin typeface="Arial"/>
          <a:ea typeface="ＭＳ Ｐゴシック" charset="0"/>
          <a:cs typeface="Arial"/>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bg1"/>
          </a:solidFill>
          <a:latin typeface="Arial"/>
          <a:ea typeface="Arial" pitchFamily="92" charset="0"/>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bg1"/>
          </a:solidFill>
          <a:latin typeface="Arial"/>
          <a:ea typeface="Arial" pitchFamily="92" charset="0"/>
          <a:cs typeface="Arial"/>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bg1"/>
          </a:solidFill>
          <a:latin typeface="Arial"/>
          <a:ea typeface="Arial" pitchFamily="92"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craigmy\Desktop\920417_DEN_SlideTemp2.jpg"/>
          <p:cNvPicPr>
            <a:picLocks noChangeAspect="1" noChangeArrowheads="1"/>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0" y="1"/>
            <a:ext cx="12192000" cy="685800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a:xfrm>
            <a:off x="10756053" y="6506423"/>
            <a:ext cx="1435947" cy="365125"/>
          </a:xfrm>
          <a:prstGeom prst="rect">
            <a:avLst/>
          </a:prstGeom>
        </p:spPr>
        <p:txBody>
          <a:bodyPr vert="horz" lIns="0" tIns="0" rIns="45720" bIns="0" rtlCol="0" anchor="b" anchorCtr="0"/>
          <a:lstStyle>
            <a:lvl1pPr algn="r">
              <a:defRPr sz="900">
                <a:solidFill>
                  <a:schemeClr val="tx1">
                    <a:lumMod val="75000"/>
                    <a:lumOff val="25000"/>
                  </a:schemeClr>
                </a:solidFill>
              </a:defRPr>
            </a:lvl1pPr>
          </a:lstStyle>
          <a:p>
            <a:fld id="{86931018-1C57-4852-9A3B-DBBAEC3F85D5}" type="slidenum">
              <a:rPr lang="en-US" smtClean="0"/>
              <a:pPr/>
              <a:t>‹#›</a:t>
            </a:fld>
            <a:endParaRPr lang="en-US" dirty="0"/>
          </a:p>
        </p:txBody>
      </p:sp>
      <p:pic>
        <p:nvPicPr>
          <p:cNvPr id="8" name="Picture 7"/>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0758871" y="5694681"/>
            <a:ext cx="1142952" cy="656437"/>
          </a:xfrm>
          <a:prstGeom prst="rect">
            <a:avLst/>
          </a:prstGeom>
        </p:spPr>
      </p:pic>
      <p:sp>
        <p:nvSpPr>
          <p:cNvPr id="2" name="Title Placeholder 1"/>
          <p:cNvSpPr>
            <a:spLocks noGrp="1"/>
          </p:cNvSpPr>
          <p:nvPr>
            <p:ph type="title"/>
          </p:nvPr>
        </p:nvSpPr>
        <p:spPr>
          <a:xfrm>
            <a:off x="165102" y="1"/>
            <a:ext cx="11717497" cy="1067595"/>
          </a:xfrm>
          <a:prstGeom prst="rect">
            <a:avLst/>
          </a:prstGeom>
        </p:spPr>
        <p:txBody>
          <a:bodyPr vert="horz" lIns="91440" tIns="45720" rIns="91440" bIns="45720" rtlCol="0" anchor="b" anchorCtr="0">
            <a:normAutofit/>
          </a:bodyPr>
          <a:lstStyle/>
          <a:p>
            <a:endParaRPr lang="en-US" dirty="0"/>
          </a:p>
        </p:txBody>
      </p:sp>
      <p:sp>
        <p:nvSpPr>
          <p:cNvPr id="3" name="Text Placeholder 2"/>
          <p:cNvSpPr>
            <a:spLocks noGrp="1"/>
          </p:cNvSpPr>
          <p:nvPr>
            <p:ph type="body" idx="1"/>
          </p:nvPr>
        </p:nvSpPr>
        <p:spPr>
          <a:xfrm>
            <a:off x="165100" y="1584960"/>
            <a:ext cx="11154141" cy="44645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296BF2D4-53A5-4981-A4F8-A81B4BBF662B}"/>
              </a:ext>
            </a:extLst>
          </p:cNvPr>
          <p:cNvSpPr>
            <a:spLocks noGrp="1"/>
          </p:cNvSpPr>
          <p:nvPr>
            <p:ph type="ftr" sz="quarter" idx="3"/>
          </p:nvPr>
        </p:nvSpPr>
        <p:spPr>
          <a:xfrm>
            <a:off x="2204939" y="6639307"/>
            <a:ext cx="7826227" cy="218695"/>
          </a:xfrm>
          <a:prstGeom prst="rect">
            <a:avLst/>
          </a:prstGeom>
        </p:spPr>
        <p:txBody>
          <a:bodyPr/>
          <a:lstStyle>
            <a:lvl1pPr algn="ctr">
              <a:defRPr sz="700">
                <a:solidFill>
                  <a:schemeClr val="bg1"/>
                </a:solidFill>
              </a:defRPr>
            </a:lvl1pPr>
          </a:lstStyle>
          <a:p>
            <a:r>
              <a:rPr lang="en-US" b="1" dirty="0"/>
              <a:t>FOR AD BOARD USE ONLY. DO NOT DUPLICATE OR DISTRIBUTE. </a:t>
            </a:r>
            <a:r>
              <a:rPr lang="en-US" b="1" cap="all" dirty="0"/>
              <a:t>Confidential and Proprietary Information.</a:t>
            </a:r>
          </a:p>
        </p:txBody>
      </p:sp>
    </p:spTree>
    <p:extLst>
      <p:ext uri="{BB962C8B-B14F-4D97-AF65-F5344CB8AC3E}">
        <p14:creationId xmlns:p14="http://schemas.microsoft.com/office/powerpoint/2010/main" val="384806814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4222" r:id="rId14"/>
    <p:sldLayoutId id="2147484330" r:id="rId15"/>
  </p:sldLayoutIdLst>
  <p:hf hdr="0" ftr="0" dt="0"/>
  <p:txStyles>
    <p:titleStyle>
      <a:lvl1pPr algn="l" defTabSz="914400" rtl="0" eaLnBrk="1" latinLnBrk="0" hangingPunct="1">
        <a:lnSpc>
          <a:spcPct val="95000"/>
        </a:lnSpc>
        <a:spcBef>
          <a:spcPct val="0"/>
        </a:spcBef>
        <a:buNone/>
        <a:defRPr sz="2400" b="0" kern="1200">
          <a:solidFill>
            <a:schemeClr val="accent2"/>
          </a:solidFill>
          <a:latin typeface="+mj-lt"/>
          <a:ea typeface="+mj-ea"/>
          <a:cs typeface="+mj-cs"/>
        </a:defRPr>
      </a:lvl1pPr>
    </p:titleStyle>
    <p:bodyStyle>
      <a:lvl1pPr marL="173038" indent="-173038" algn="l" defTabSz="914400" rtl="0" eaLnBrk="1" latinLnBrk="0" hangingPunct="1">
        <a:lnSpc>
          <a:spcPct val="95000"/>
        </a:lnSpc>
        <a:spcBef>
          <a:spcPts val="12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17525" indent="-222250" algn="l" defTabSz="914400" rtl="0" eaLnBrk="1" latinLnBrk="0" hangingPunct="1">
        <a:lnSpc>
          <a:spcPct val="95000"/>
        </a:lnSpc>
        <a:spcBef>
          <a:spcPts val="600"/>
        </a:spcBef>
        <a:buClr>
          <a:schemeClr val="accent3"/>
        </a:buClr>
        <a:buFont typeface="Arial" panose="020B0604020202020204" pitchFamily="34" charset="0"/>
        <a:buChar char="–"/>
        <a:defRPr sz="1600" kern="1200">
          <a:solidFill>
            <a:schemeClr val="tx1">
              <a:lumMod val="75000"/>
              <a:lumOff val="25000"/>
            </a:schemeClr>
          </a:solidFill>
          <a:latin typeface="+mn-lt"/>
          <a:ea typeface="+mn-ea"/>
          <a:cs typeface="+mn-cs"/>
        </a:defRPr>
      </a:lvl2pPr>
      <a:lvl3pPr marL="741363" indent="-171450" algn="l" defTabSz="914400" rtl="0" eaLnBrk="1" latinLnBrk="0" hangingPunct="1">
        <a:lnSpc>
          <a:spcPct val="95000"/>
        </a:lnSpc>
        <a:spcBef>
          <a:spcPts val="3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974725" indent="-173038" algn="l" defTabSz="914400" rtl="0" eaLnBrk="1" latinLnBrk="0" hangingPunct="1">
        <a:lnSpc>
          <a:spcPct val="95000"/>
        </a:lnSpc>
        <a:spcBef>
          <a:spcPts val="200"/>
        </a:spcBef>
        <a:buClr>
          <a:schemeClr val="accent3"/>
        </a:buClr>
        <a:buFont typeface="Arial" panose="020B0604020202020204" pitchFamily="34" charset="0"/>
        <a:buChar char="–"/>
        <a:defRPr sz="1200" kern="1200">
          <a:solidFill>
            <a:schemeClr val="tx1">
              <a:lumMod val="75000"/>
              <a:lumOff val="25000"/>
            </a:schemeClr>
          </a:solidFill>
          <a:latin typeface="+mn-lt"/>
          <a:ea typeface="+mn-ea"/>
          <a:cs typeface="+mn-cs"/>
        </a:defRPr>
      </a:lvl4pPr>
      <a:lvl5pPr marL="1311275" indent="-173038" algn="l" defTabSz="914400" rtl="0" eaLnBrk="1" latinLnBrk="0" hangingPunct="1">
        <a:lnSpc>
          <a:spcPct val="95000"/>
        </a:lnSpc>
        <a:spcBef>
          <a:spcPts val="200"/>
        </a:spcBef>
        <a:buClr>
          <a:schemeClr val="accent3"/>
        </a:buClr>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691437"/>
      </p:ext>
    </p:extLst>
  </p:cSld>
  <p:clrMap bg1="dk2" tx1="lt1" bg2="dk1"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2" r:id="rId10"/>
    <p:sldLayoutId id="2147483964" r:id="rId11"/>
    <p:sldLayoutId id="2147483965" r:id="rId12"/>
    <p:sldLayoutId id="2147483966" r:id="rId13"/>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83026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 id="2147483999" r:id="rId31"/>
    <p:sldLayoutId id="2147484189" r:id="rId32"/>
    <p:sldLayoutId id="2147484332" r:id="rId33"/>
  </p:sldLayoutIdLs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332"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
          <a:schemeClr val="accent6"/>
        </a:buClr>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1"/>
            <a:ext cx="12192000" cy="1201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 name="Rectangle 3"/>
          <p:cNvSpPr>
            <a:spLocks noGrp="1" noChangeArrowheads="1"/>
          </p:cNvSpPr>
          <p:nvPr>
            <p:ph type="body" idx="1"/>
          </p:nvPr>
        </p:nvSpPr>
        <p:spPr bwMode="auto">
          <a:xfrm>
            <a:off x="609600" y="1600201"/>
            <a:ext cx="10972800" cy="461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4359379"/>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1" r:id="rId10"/>
    <p:sldLayoutId id="2147484202" r:id="rId11"/>
    <p:sldLayoutId id="2147484204" r:id="rId12"/>
    <p:sldLayoutId id="2147484205" r:id="rId13"/>
    <p:sldLayoutId id="2147484206" r:id="rId14"/>
    <p:sldLayoutId id="2147484207" r:id="rId15"/>
    <p:sldLayoutId id="2147484208" r:id="rId16"/>
    <p:sldLayoutId id="2147484210" r:id="rId17"/>
    <p:sldLayoutId id="2147484212" r:id="rId18"/>
    <p:sldLayoutId id="2147484213" r:id="rId19"/>
    <p:sldLayoutId id="2147484214" r:id="rId20"/>
    <p:sldLayoutId id="2147484215" r:id="rId21"/>
    <p:sldLayoutId id="2147484216" r:id="rId22"/>
    <p:sldLayoutId id="2147484218" r:id="rId23"/>
    <p:sldLayoutId id="2147484219" r:id="rId24"/>
    <p:sldLayoutId id="2147484220" r:id="rId25"/>
    <p:sldLayoutId id="2147484221" r:id="rId26"/>
    <p:sldLayoutId id="2147484329" r:id="rId27"/>
  </p:sldLayoutIdLst>
  <p:txStyles>
    <p:titleStyle>
      <a:lvl1pPr algn="ctr" defTabSz="457200" rtl="0" eaLnBrk="1" latinLnBrk="0" hangingPunct="1">
        <a:lnSpc>
          <a:spcPct val="90000"/>
        </a:lnSpc>
        <a:spcBef>
          <a:spcPct val="0"/>
        </a:spcBef>
        <a:buNone/>
        <a:defRPr sz="4000" b="0" i="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lnSpc>
          <a:spcPct val="85000"/>
        </a:lnSpc>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lnSpc>
          <a:spcPct val="85000"/>
        </a:lnSpc>
        <a:spcBef>
          <a:spcPct val="20000"/>
        </a:spcBef>
        <a:buFont typeface="Arial"/>
        <a:buChar char="–"/>
        <a:defRPr sz="2200" kern="1200">
          <a:solidFill>
            <a:schemeClr val="tx1"/>
          </a:solidFill>
          <a:latin typeface="+mn-lt"/>
          <a:ea typeface="+mn-ea"/>
          <a:cs typeface="+mn-cs"/>
        </a:defRPr>
      </a:lvl2pPr>
      <a:lvl3pPr marL="1143000" indent="-228600" algn="l" defTabSz="457200" rtl="0" eaLnBrk="1" latinLnBrk="0" hangingPunct="1">
        <a:lnSpc>
          <a:spcPct val="85000"/>
        </a:lnSpc>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lnSpc>
          <a:spcPct val="85000"/>
        </a:lnSpc>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lnSpc>
          <a:spcPct val="85000"/>
        </a:lnSpc>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684437"/>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721310"/>
      </p:ext>
    </p:extLst>
  </p:cSld>
  <p:clrMap bg1="dk2" tx1="lt1" bg2="dk1" tx2="lt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 id="2147484349" r:id="rId15"/>
    <p:sldLayoutId id="2147484351" r:id="rId16"/>
    <p:sldLayoutId id="2147484352" r:id="rId17"/>
    <p:sldLayoutId id="2147484483" r:id="rId1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435395"/>
      </p:ext>
    </p:extLst>
  </p:cSld>
  <p:clrMap bg1="dk2" tx1="lt1" bg2="dk1" tx2="lt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0.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3.png"/><Relationship Id="rId1" Type="http://schemas.openxmlformats.org/officeDocument/2006/relationships/slideLayout" Target="../slideLayouts/slideLayout145.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0.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450.png"/><Relationship Id="rId5" Type="http://schemas.openxmlformats.org/officeDocument/2006/relationships/customXml" Target="../ink/ink1.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27.xml"/><Relationship Id="rId5" Type="http://schemas.openxmlformats.org/officeDocument/2006/relationships/hyperlink" Target="http://www.clinicaloptions.com/" TargetMode="Externa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www.clinicaloptions.com/" TargetMode="External"/><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8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8.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4.xml"/><Relationship Id="rId4" Type="http://schemas.openxmlformats.org/officeDocument/2006/relationships/image" Target="../media/image39.jp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20.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5.xml"/><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png"/><Relationship Id="rId16" Type="http://schemas.openxmlformats.org/officeDocument/2006/relationships/image" Target="../media/image103.png"/><Relationship Id="rId1" Type="http://schemas.openxmlformats.org/officeDocument/2006/relationships/slideLayout" Target="../slideLayouts/slideLayout145.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5.xml"/></Relationships>
</file>

<file path=ppt/slides/_rels/slide4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5.xml"/></Relationships>
</file>

<file path=ppt/slides/_rels/slide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45.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0.xml"/></Relationships>
</file>

<file path=ppt/slides/_rels/slide5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content.iospress.com/journals/journal-of-alzheimers-disease"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0.xml"/><Relationship Id="rId1" Type="http://schemas.openxmlformats.org/officeDocument/2006/relationships/tags" Target="../tags/tag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6.png"/><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9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1.xml"/><Relationship Id="rId1" Type="http://schemas.openxmlformats.org/officeDocument/2006/relationships/tags" Target="../tags/tag8.xml"/><Relationship Id="rId4" Type="http://schemas.openxmlformats.org/officeDocument/2006/relationships/image" Target="../media/image118.png"/></Relationships>
</file>

<file path=ppt/slides/_rels/slide5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1.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248.xml"/><Relationship Id="rId5" Type="http://schemas.openxmlformats.org/officeDocument/2006/relationships/image" Target="../media/image43.pn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sz="quarter" idx="10"/>
          </p:nvPr>
        </p:nvSpPr>
        <p:spPr>
          <a:xfrm>
            <a:off x="392942" y="4450141"/>
            <a:ext cx="10872444" cy="2605717"/>
          </a:xfrm>
        </p:spPr>
        <p:txBody>
          <a:bodyPr/>
          <a:lstStyle/>
          <a:p>
            <a:r>
              <a:rPr lang="en-US" dirty="0"/>
              <a:t>Vladimir </a:t>
            </a:r>
            <a:r>
              <a:rPr lang="en-US" dirty="0" err="1"/>
              <a:t>Maletic</a:t>
            </a:r>
            <a:r>
              <a:rPr lang="en-US" dirty="0"/>
              <a:t>, MD, MS</a:t>
            </a:r>
          </a:p>
          <a:p>
            <a:r>
              <a:rPr lang="en-US" dirty="0"/>
              <a:t>Clinical Professor of Psychiatry and Behavioral Science</a:t>
            </a:r>
          </a:p>
          <a:p>
            <a:r>
              <a:rPr lang="en-US" dirty="0"/>
              <a:t>University of South Carolina School of Medicine</a:t>
            </a:r>
          </a:p>
          <a:p>
            <a:r>
              <a:rPr lang="en-US" dirty="0"/>
              <a:t>Greenville, South Carolina</a:t>
            </a:r>
          </a:p>
          <a:p>
            <a:endParaRPr lang="en-US" dirty="0"/>
          </a:p>
        </p:txBody>
      </p:sp>
      <p:sp>
        <p:nvSpPr>
          <p:cNvPr id="2" name="Text Placeholder 1"/>
          <p:cNvSpPr>
            <a:spLocks noGrp="1"/>
          </p:cNvSpPr>
          <p:nvPr>
            <p:ph type="body" sz="quarter" idx="4294967295"/>
          </p:nvPr>
        </p:nvSpPr>
        <p:spPr>
          <a:xfrm>
            <a:off x="0" y="2066333"/>
            <a:ext cx="11975184" cy="925398"/>
          </a:xfrm>
        </p:spPr>
        <p:txBody>
          <a:bodyPr/>
          <a:lstStyle/>
          <a:p>
            <a:pPr marL="0" indent="0" algn="ctr">
              <a:spcBef>
                <a:spcPts val="0"/>
              </a:spcBef>
              <a:buNone/>
            </a:pPr>
            <a:r>
              <a:rPr lang="en-US" sz="4800" b="1" dirty="0"/>
              <a:t>Taming the brain networks: </a:t>
            </a:r>
            <a:r>
              <a:rPr lang="en-US" sz="4800" b="1" dirty="0" err="1"/>
              <a:t>metadiagnostic</a:t>
            </a:r>
            <a:r>
              <a:rPr lang="en-US" sz="4800" b="1" dirty="0"/>
              <a:t> strategies for dealing with mood disorders</a:t>
            </a:r>
            <a:endParaRPr lang="en-US" sz="5400" dirty="0"/>
          </a:p>
        </p:txBody>
      </p:sp>
    </p:spTree>
    <p:extLst>
      <p:ext uri="{BB962C8B-B14F-4D97-AF65-F5344CB8AC3E}">
        <p14:creationId xmlns:p14="http://schemas.microsoft.com/office/powerpoint/2010/main" val="1087886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2A84D-2840-2845-A9F2-7CFFBFA1CA03}"/>
              </a:ext>
            </a:extLst>
          </p:cNvPr>
          <p:cNvSpPr>
            <a:spLocks noGrp="1"/>
          </p:cNvSpPr>
          <p:nvPr>
            <p:ph type="title"/>
          </p:nvPr>
        </p:nvSpPr>
        <p:spPr>
          <a:xfrm>
            <a:off x="0" y="74581"/>
            <a:ext cx="12192000" cy="1069680"/>
          </a:xfrm>
        </p:spPr>
        <p:txBody>
          <a:bodyPr>
            <a:normAutofit/>
          </a:bodyPr>
          <a:lstStyle/>
          <a:p>
            <a:r>
              <a:rPr lang="en-US" sz="3200" dirty="0"/>
              <a:t>Volitional and automatic regulation of emotion</a:t>
            </a:r>
          </a:p>
        </p:txBody>
      </p:sp>
      <p:sp>
        <p:nvSpPr>
          <p:cNvPr id="3" name="Text Placeholder 2">
            <a:extLst>
              <a:ext uri="{FF2B5EF4-FFF2-40B4-BE49-F238E27FC236}">
                <a16:creationId xmlns:a16="http://schemas.microsoft.com/office/drawing/2014/main" id="{3BC00BEF-9BB1-0041-A109-78CA17EBE36D}"/>
              </a:ext>
            </a:extLst>
          </p:cNvPr>
          <p:cNvSpPr>
            <a:spLocks noGrp="1"/>
          </p:cNvSpPr>
          <p:nvPr>
            <p:ph type="body" sz="quarter" idx="13"/>
          </p:nvPr>
        </p:nvSpPr>
        <p:spPr/>
        <p:txBody>
          <a:bodyPr>
            <a:normAutofit/>
          </a:bodyPr>
          <a:lstStyle/>
          <a:p>
            <a:r>
              <a:rPr lang="en-US" sz="1200" b="1" dirty="0"/>
              <a:t>Bi et al, 2022, Translational Psychiatry,12:143</a:t>
            </a:r>
            <a:endParaRPr lang="en-US" sz="1200" dirty="0"/>
          </a:p>
        </p:txBody>
      </p:sp>
      <p:sp>
        <p:nvSpPr>
          <p:cNvPr id="8" name="TextBox 7">
            <a:extLst>
              <a:ext uri="{FF2B5EF4-FFF2-40B4-BE49-F238E27FC236}">
                <a16:creationId xmlns:a16="http://schemas.microsoft.com/office/drawing/2014/main" id="{9ED59F58-8545-0C45-ACBC-CA823705B0BA}"/>
              </a:ext>
            </a:extLst>
          </p:cNvPr>
          <p:cNvSpPr txBox="1"/>
          <p:nvPr/>
        </p:nvSpPr>
        <p:spPr>
          <a:xfrm>
            <a:off x="310064" y="5478541"/>
            <a:ext cx="11722699" cy="923330"/>
          </a:xfrm>
          <a:prstGeom prst="rect">
            <a:avLst/>
          </a:prstGeom>
          <a:noFill/>
        </p:spPr>
        <p:txBody>
          <a:bodyPr wrap="square" rtlCol="0">
            <a:spAutoFit/>
          </a:bodyPr>
          <a:lstStyle/>
          <a:p>
            <a:r>
              <a:rPr lang="en-US" dirty="0"/>
              <a:t>The lateral prefrontal cortical regions (</a:t>
            </a:r>
            <a:r>
              <a:rPr lang="en-US" dirty="0" err="1"/>
              <a:t>dlPFC</a:t>
            </a:r>
            <a:r>
              <a:rPr lang="en-US" dirty="0"/>
              <a:t> and </a:t>
            </a:r>
            <a:r>
              <a:rPr lang="en-US" dirty="0" err="1"/>
              <a:t>vlPFC</a:t>
            </a:r>
            <a:r>
              <a:rPr lang="en-US" dirty="0"/>
              <a:t>), which develop relatively late and are involved in higher executive functions may subserve voluntary subprocesses. The automatic subprocess includes the area of </a:t>
            </a:r>
            <a:r>
              <a:rPr lang="en-US" dirty="0" err="1"/>
              <a:t>dmPFC</a:t>
            </a:r>
            <a:r>
              <a:rPr lang="en-US" dirty="0"/>
              <a:t>, </a:t>
            </a:r>
            <a:r>
              <a:rPr lang="en-US" dirty="0" err="1"/>
              <a:t>vmPFC</a:t>
            </a:r>
            <a:r>
              <a:rPr lang="en-US" dirty="0"/>
              <a:t>, OFC, ACC, and are involved especially in the control of emotional behaviors. </a:t>
            </a:r>
          </a:p>
        </p:txBody>
      </p:sp>
      <p:sp>
        <p:nvSpPr>
          <p:cNvPr id="9" name="TextBox 8">
            <a:extLst>
              <a:ext uri="{FF2B5EF4-FFF2-40B4-BE49-F238E27FC236}">
                <a16:creationId xmlns:a16="http://schemas.microsoft.com/office/drawing/2014/main" id="{570B1A2E-42F9-2598-39CD-CB867E1DBDC2}"/>
              </a:ext>
            </a:extLst>
          </p:cNvPr>
          <p:cNvSpPr txBox="1"/>
          <p:nvPr/>
        </p:nvSpPr>
        <p:spPr>
          <a:xfrm>
            <a:off x="242663" y="3129831"/>
            <a:ext cx="2830245" cy="1815882"/>
          </a:xfrm>
          <a:prstGeom prst="rect">
            <a:avLst/>
          </a:prstGeom>
          <a:noFill/>
        </p:spPr>
        <p:txBody>
          <a:bodyPr wrap="square" rtlCol="0">
            <a:spAutoFit/>
          </a:bodyPr>
          <a:lstStyle/>
          <a:p>
            <a:r>
              <a:rPr lang="en-US" sz="1400" b="1" dirty="0" err="1"/>
              <a:t>dlPFC</a:t>
            </a:r>
            <a:r>
              <a:rPr lang="en-US" sz="1400" b="1" dirty="0"/>
              <a:t> dorsolateral prefrontal cortex, </a:t>
            </a:r>
            <a:r>
              <a:rPr lang="en-US" sz="1400" b="1" dirty="0" err="1"/>
              <a:t>vlPFC</a:t>
            </a:r>
            <a:r>
              <a:rPr lang="en-US" sz="1400" b="1" dirty="0"/>
              <a:t> ventrolateral prefrontal cortex, </a:t>
            </a:r>
            <a:r>
              <a:rPr lang="en-US" sz="1400" b="1" dirty="0" err="1"/>
              <a:t>dmPFC</a:t>
            </a:r>
            <a:r>
              <a:rPr lang="en-US" sz="1400" b="1" dirty="0"/>
              <a:t> dorsomedial prefrontal cortex, </a:t>
            </a:r>
            <a:r>
              <a:rPr lang="en-US" sz="1400" b="1" dirty="0" err="1"/>
              <a:t>vmPFC</a:t>
            </a:r>
            <a:r>
              <a:rPr lang="en-US" sz="1400" b="1" dirty="0"/>
              <a:t> ventromedial prefrontal cortex, OFC orbitofrontal cortex, ACC anterior cingulate cortex. </a:t>
            </a:r>
          </a:p>
        </p:txBody>
      </p:sp>
      <p:grpSp>
        <p:nvGrpSpPr>
          <p:cNvPr id="11" name="Group 10">
            <a:extLst>
              <a:ext uri="{FF2B5EF4-FFF2-40B4-BE49-F238E27FC236}">
                <a16:creationId xmlns:a16="http://schemas.microsoft.com/office/drawing/2014/main" id="{F9CFDDD0-4ED5-75A9-BB72-6913B44B128D}"/>
              </a:ext>
            </a:extLst>
          </p:cNvPr>
          <p:cNvGrpSpPr/>
          <p:nvPr/>
        </p:nvGrpSpPr>
        <p:grpSpPr>
          <a:xfrm>
            <a:off x="3072908" y="1012291"/>
            <a:ext cx="8989551" cy="4370414"/>
            <a:chOff x="3072908" y="1012291"/>
            <a:chExt cx="8989551" cy="4370414"/>
          </a:xfrm>
        </p:grpSpPr>
        <p:pic>
          <p:nvPicPr>
            <p:cNvPr id="6" name="Picture 5" descr="Diagram&#10;&#10;Description automatically generated">
              <a:extLst>
                <a:ext uri="{FF2B5EF4-FFF2-40B4-BE49-F238E27FC236}">
                  <a16:creationId xmlns:a16="http://schemas.microsoft.com/office/drawing/2014/main" id="{BC2FD399-1D80-C94C-9C98-1B45EF7CB154}"/>
                </a:ext>
              </a:extLst>
            </p:cNvPr>
            <p:cNvPicPr>
              <a:picLocks noChangeAspect="1"/>
            </p:cNvPicPr>
            <p:nvPr/>
          </p:nvPicPr>
          <p:blipFill>
            <a:blip r:embed="rId2"/>
            <a:stretch>
              <a:fillRect/>
            </a:stretch>
          </p:blipFill>
          <p:spPr>
            <a:xfrm>
              <a:off x="3072908" y="1012291"/>
              <a:ext cx="8989551" cy="4370414"/>
            </a:xfrm>
            <a:prstGeom prst="rect">
              <a:avLst/>
            </a:prstGeom>
          </p:spPr>
        </p:pic>
        <p:sp>
          <p:nvSpPr>
            <p:cNvPr id="4" name="Oval 3">
              <a:extLst>
                <a:ext uri="{FF2B5EF4-FFF2-40B4-BE49-F238E27FC236}">
                  <a16:creationId xmlns:a16="http://schemas.microsoft.com/office/drawing/2014/main" id="{E04BDBDB-A9DB-0CA9-B006-0405057E05B3}"/>
                </a:ext>
              </a:extLst>
            </p:cNvPr>
            <p:cNvSpPr/>
            <p:nvPr/>
          </p:nvSpPr>
          <p:spPr>
            <a:xfrm>
              <a:off x="4230477" y="1884342"/>
              <a:ext cx="484742" cy="106968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BD2397-567C-C5A6-46C4-4F2C61C8989C}"/>
                </a:ext>
              </a:extLst>
            </p:cNvPr>
            <p:cNvSpPr/>
            <p:nvPr/>
          </p:nvSpPr>
          <p:spPr>
            <a:xfrm rot="3581340">
              <a:off x="5027877" y="1192333"/>
              <a:ext cx="450482" cy="1172229"/>
            </a:xfrm>
            <a:prstGeom prst="ellipse">
              <a:avLst/>
            </a:prstGeom>
            <a:solidFill>
              <a:srgbClr val="EF31F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014589D7-AE6C-30C5-D156-074E0C67A2D5}"/>
              </a:ext>
            </a:extLst>
          </p:cNvPr>
          <p:cNvSpPr txBox="1"/>
          <p:nvPr/>
        </p:nvSpPr>
        <p:spPr>
          <a:xfrm>
            <a:off x="4066326" y="2389745"/>
            <a:ext cx="813043" cy="369332"/>
          </a:xfrm>
          <a:prstGeom prst="rect">
            <a:avLst/>
          </a:prstGeom>
          <a:noFill/>
        </p:spPr>
        <p:txBody>
          <a:bodyPr wrap="none" rtlCol="0">
            <a:spAutoFit/>
          </a:bodyPr>
          <a:lstStyle/>
          <a:p>
            <a:r>
              <a:rPr lang="en-US" dirty="0" err="1"/>
              <a:t>vlPFC</a:t>
            </a:r>
            <a:endParaRPr lang="en-US" dirty="0"/>
          </a:p>
        </p:txBody>
      </p:sp>
      <p:sp>
        <p:nvSpPr>
          <p:cNvPr id="10" name="TextBox 9">
            <a:extLst>
              <a:ext uri="{FF2B5EF4-FFF2-40B4-BE49-F238E27FC236}">
                <a16:creationId xmlns:a16="http://schemas.microsoft.com/office/drawing/2014/main" id="{CEBFA35B-7509-BF3F-E64B-B028163F9553}"/>
              </a:ext>
            </a:extLst>
          </p:cNvPr>
          <p:cNvSpPr txBox="1"/>
          <p:nvPr/>
        </p:nvSpPr>
        <p:spPr>
          <a:xfrm rot="19548270">
            <a:off x="4840184" y="1582337"/>
            <a:ext cx="825867" cy="369332"/>
          </a:xfrm>
          <a:prstGeom prst="rect">
            <a:avLst/>
          </a:prstGeom>
          <a:noFill/>
        </p:spPr>
        <p:txBody>
          <a:bodyPr wrap="none" rtlCol="0">
            <a:spAutoFit/>
          </a:bodyPr>
          <a:lstStyle/>
          <a:p>
            <a:r>
              <a:rPr lang="en-US" dirty="0" err="1">
                <a:solidFill>
                  <a:schemeClr val="bg1"/>
                </a:solidFill>
              </a:rPr>
              <a:t>dlPFC</a:t>
            </a:r>
            <a:endParaRPr lang="en-US" dirty="0">
              <a:solidFill>
                <a:schemeClr val="bg1"/>
              </a:solidFill>
            </a:endParaRPr>
          </a:p>
        </p:txBody>
      </p:sp>
    </p:spTree>
    <p:extLst>
      <p:ext uri="{BB962C8B-B14F-4D97-AF65-F5344CB8AC3E}">
        <p14:creationId xmlns:p14="http://schemas.microsoft.com/office/powerpoint/2010/main" val="1324200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3E34-79C8-AE4D-AD20-1DA571CBCCEE}"/>
              </a:ext>
            </a:extLst>
          </p:cNvPr>
          <p:cNvSpPr>
            <a:spLocks noGrp="1"/>
          </p:cNvSpPr>
          <p:nvPr>
            <p:ph type="title"/>
          </p:nvPr>
        </p:nvSpPr>
        <p:spPr/>
        <p:txBody>
          <a:bodyPr/>
          <a:lstStyle/>
          <a:p>
            <a:r>
              <a:rPr lang="en-US" dirty="0"/>
              <a:t>Central Executive Network, Overlaps With Anatomical Fronto-Parietal Network</a:t>
            </a:r>
          </a:p>
        </p:txBody>
      </p:sp>
      <p:sp>
        <p:nvSpPr>
          <p:cNvPr id="7" name="TextBox 6">
            <a:extLst>
              <a:ext uri="{FF2B5EF4-FFF2-40B4-BE49-F238E27FC236}">
                <a16:creationId xmlns:a16="http://schemas.microsoft.com/office/drawing/2014/main" id="{5E707370-26CA-4544-BADB-E934BCF5ADC9}"/>
              </a:ext>
            </a:extLst>
          </p:cNvPr>
          <p:cNvSpPr txBox="1"/>
          <p:nvPr/>
        </p:nvSpPr>
        <p:spPr>
          <a:xfrm>
            <a:off x="7435519" y="1237224"/>
            <a:ext cx="4608094"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Physiologic Condition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Working memory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Attention (sustained)</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Decision-making/problem solving</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Goal-oriented activity/action planning</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Top-down regulation of emotion</a:t>
            </a:r>
          </a:p>
        </p:txBody>
      </p:sp>
      <p:sp>
        <p:nvSpPr>
          <p:cNvPr id="8" name="TextBox 7">
            <a:extLst>
              <a:ext uri="{FF2B5EF4-FFF2-40B4-BE49-F238E27FC236}">
                <a16:creationId xmlns:a16="http://schemas.microsoft.com/office/drawing/2014/main" id="{A7D54D68-EBE7-9648-AFFA-6D296129B205}"/>
              </a:ext>
            </a:extLst>
          </p:cNvPr>
          <p:cNvSpPr txBox="1"/>
          <p:nvPr/>
        </p:nvSpPr>
        <p:spPr>
          <a:xfrm>
            <a:off x="7435519" y="2850677"/>
            <a:ext cx="4584031" cy="286232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CEN-Associated Symptoms in Mood Disorders</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Indecisiveness</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Attentional difficulties/loss of focus</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Poor working memory</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Disorganization</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8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Compromised executive function</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Reflective to reactive mode</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Inadequate top-down regulation of emotions</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Less outwardly oriented</a:t>
            </a:r>
          </a:p>
        </p:txBody>
      </p:sp>
      <p:sp>
        <p:nvSpPr>
          <p:cNvPr id="5" name="Text Box 11">
            <a:extLst>
              <a:ext uri="{FF2B5EF4-FFF2-40B4-BE49-F238E27FC236}">
                <a16:creationId xmlns:a16="http://schemas.microsoft.com/office/drawing/2014/main" id="{F985FEBC-D7E9-2361-DC6D-8F5E8E5E7597}"/>
              </a:ext>
            </a:extLst>
          </p:cNvPr>
          <p:cNvSpPr txBox="1">
            <a:spLocks noChangeArrowheads="1"/>
          </p:cNvSpPr>
          <p:nvPr/>
        </p:nvSpPr>
        <p:spPr bwMode="auto">
          <a:xfrm>
            <a:off x="414339" y="6140142"/>
            <a:ext cx="86363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Mulders et al. Neurosci Biobehav Rev. 2015;56:330. Menon. Trends Cogn Sci. 2011;15:483. Bär et al. NeuroImage. 2016;134:53.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Dunlop et al. </a:t>
            </a:r>
            <a:r>
              <a:rPr kumimoji="0" lang="en-IN"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Curr Psychiatry Rep.</a:t>
            </a:r>
            <a:r>
              <a:rPr kumimoji="0" lang="en-IN" sz="1200" b="1"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 </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2019;</a:t>
            </a: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21:87. Bi et al. Transl Psychiatry. 2022;12:143. </a:t>
            </a:r>
          </a:p>
        </p:txBody>
      </p:sp>
      <p:sp>
        <p:nvSpPr>
          <p:cNvPr id="3" name="TextBox 2">
            <a:extLst>
              <a:ext uri="{FF2B5EF4-FFF2-40B4-BE49-F238E27FC236}">
                <a16:creationId xmlns:a16="http://schemas.microsoft.com/office/drawing/2014/main" id="{04B41CBA-9CE8-4EF1-EB76-DC5FB28D646E}"/>
              </a:ext>
            </a:extLst>
          </p:cNvPr>
          <p:cNvSpPr txBox="1"/>
          <p:nvPr/>
        </p:nvSpPr>
        <p:spPr>
          <a:xfrm>
            <a:off x="689608" y="5429797"/>
            <a:ext cx="6465794"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CEN is centered on the dorsolateral prefrontal cortex (dlPFC) and posterior parietal cortex (PPC), and also includes the dorsomedial prefrontal cortex (dmPFC), dorsal ACC (dACC), and inferior temporal gyrus (ITG)</a:t>
            </a:r>
          </a:p>
        </p:txBody>
      </p:sp>
      <p:grpSp>
        <p:nvGrpSpPr>
          <p:cNvPr id="6" name="Group 5">
            <a:extLst>
              <a:ext uri="{FF2B5EF4-FFF2-40B4-BE49-F238E27FC236}">
                <a16:creationId xmlns:a16="http://schemas.microsoft.com/office/drawing/2014/main" id="{B6FED979-1CD7-7696-1325-ED8F4F43A48A}"/>
              </a:ext>
            </a:extLst>
          </p:cNvPr>
          <p:cNvGrpSpPr/>
          <p:nvPr/>
        </p:nvGrpSpPr>
        <p:grpSpPr>
          <a:xfrm rot="20849362">
            <a:off x="553444" y="1303215"/>
            <a:ext cx="6069882" cy="4234797"/>
            <a:chOff x="3108131" y="1280473"/>
            <a:chExt cx="843882" cy="736841"/>
          </a:xfrm>
          <a:solidFill>
            <a:schemeClr val="accent2">
              <a:lumMod val="20000"/>
              <a:lumOff val="80000"/>
            </a:schemeClr>
          </a:solidFill>
        </p:grpSpPr>
        <p:sp>
          <p:nvSpPr>
            <p:cNvPr id="9" name="Freeform: Shape 8">
              <a:extLst>
                <a:ext uri="{FF2B5EF4-FFF2-40B4-BE49-F238E27FC236}">
                  <a16:creationId xmlns:a16="http://schemas.microsoft.com/office/drawing/2014/main" id="{164A7177-ED10-6322-24F3-ED90ADA528D2}"/>
                </a:ext>
              </a:extLst>
            </p:cNvPr>
            <p:cNvSpPr/>
            <p:nvPr/>
          </p:nvSpPr>
          <p:spPr>
            <a:xfrm>
              <a:off x="3464210" y="1865361"/>
              <a:ext cx="227708" cy="151953"/>
            </a:xfrm>
            <a:custGeom>
              <a:avLst/>
              <a:gdLst>
                <a:gd name="connsiteX0" fmla="*/ -1808 w 179206"/>
                <a:gd name="connsiteY0" fmla="*/ 29741 h 181607"/>
                <a:gd name="connsiteX1" fmla="*/ 44300 w 179206"/>
                <a:gd name="connsiteY1" fmla="*/ 68137 h 181607"/>
                <a:gd name="connsiteX2" fmla="*/ 67354 w 179206"/>
                <a:gd name="connsiteY2" fmla="*/ 103704 h 181607"/>
                <a:gd name="connsiteX3" fmla="*/ 136946 w 179206"/>
                <a:gd name="connsiteY3" fmla="*/ 181438 h 181607"/>
                <a:gd name="connsiteX4" fmla="*/ 177398 w 179206"/>
                <a:gd name="connsiteY4" fmla="*/ 181438 h 181607"/>
                <a:gd name="connsiteX5" fmla="*/ 162314 w 179206"/>
                <a:gd name="connsiteY5" fmla="*/ 92905 h 181607"/>
                <a:gd name="connsiteX6" fmla="*/ 59470 w 179206"/>
                <a:gd name="connsiteY6" fmla="*/ -170 h 181607"/>
                <a:gd name="connsiteX7" fmla="*/ -1808 w 179206"/>
                <a:gd name="connsiteY7" fmla="*/ 29741 h 181607"/>
                <a:gd name="connsiteX0" fmla="*/ 0 w 177954"/>
                <a:gd name="connsiteY0" fmla="*/ 29911 h 181608"/>
                <a:gd name="connsiteX1" fmla="*/ 46108 w 177954"/>
                <a:gd name="connsiteY1" fmla="*/ 68307 h 181608"/>
                <a:gd name="connsiteX2" fmla="*/ 69162 w 177954"/>
                <a:gd name="connsiteY2" fmla="*/ 103874 h 181608"/>
                <a:gd name="connsiteX3" fmla="*/ 138754 w 177954"/>
                <a:gd name="connsiteY3" fmla="*/ 181608 h 181608"/>
                <a:gd name="connsiteX4" fmla="*/ 177954 w 177954"/>
                <a:gd name="connsiteY4" fmla="*/ 170804 h 181608"/>
                <a:gd name="connsiteX5" fmla="*/ 164122 w 177954"/>
                <a:gd name="connsiteY5" fmla="*/ 93075 h 181608"/>
                <a:gd name="connsiteX6" fmla="*/ 61278 w 177954"/>
                <a:gd name="connsiteY6" fmla="*/ 0 h 181608"/>
                <a:gd name="connsiteX7" fmla="*/ 0 w 177954"/>
                <a:gd name="connsiteY7" fmla="*/ 29911 h 181608"/>
                <a:gd name="connsiteX0" fmla="*/ 0 w 177954"/>
                <a:gd name="connsiteY0" fmla="*/ 29911 h 170804"/>
                <a:gd name="connsiteX1" fmla="*/ 46108 w 177954"/>
                <a:gd name="connsiteY1" fmla="*/ 68307 h 170804"/>
                <a:gd name="connsiteX2" fmla="*/ 69162 w 177954"/>
                <a:gd name="connsiteY2" fmla="*/ 103874 h 170804"/>
                <a:gd name="connsiteX3" fmla="*/ 135094 w 177954"/>
                <a:gd name="connsiteY3" fmla="*/ 170199 h 170804"/>
                <a:gd name="connsiteX4" fmla="*/ 177954 w 177954"/>
                <a:gd name="connsiteY4" fmla="*/ 170804 h 170804"/>
                <a:gd name="connsiteX5" fmla="*/ 164122 w 177954"/>
                <a:gd name="connsiteY5" fmla="*/ 93075 h 170804"/>
                <a:gd name="connsiteX6" fmla="*/ 61278 w 177954"/>
                <a:gd name="connsiteY6" fmla="*/ 0 h 170804"/>
                <a:gd name="connsiteX7" fmla="*/ 0 w 177954"/>
                <a:gd name="connsiteY7" fmla="*/ 29911 h 170804"/>
                <a:gd name="connsiteX0" fmla="*/ 0 w 178197"/>
                <a:gd name="connsiteY0" fmla="*/ 29911 h 170804"/>
                <a:gd name="connsiteX1" fmla="*/ 46108 w 178197"/>
                <a:gd name="connsiteY1" fmla="*/ 68307 h 170804"/>
                <a:gd name="connsiteX2" fmla="*/ 69162 w 178197"/>
                <a:gd name="connsiteY2" fmla="*/ 103874 h 170804"/>
                <a:gd name="connsiteX3" fmla="*/ 135094 w 178197"/>
                <a:gd name="connsiteY3" fmla="*/ 170199 h 170804"/>
                <a:gd name="connsiteX4" fmla="*/ 177954 w 178197"/>
                <a:gd name="connsiteY4" fmla="*/ 170804 h 170804"/>
                <a:gd name="connsiteX5" fmla="*/ 169774 w 178197"/>
                <a:gd name="connsiteY5" fmla="*/ 66992 h 170804"/>
                <a:gd name="connsiteX6" fmla="*/ 61278 w 178197"/>
                <a:gd name="connsiteY6" fmla="*/ 0 h 170804"/>
                <a:gd name="connsiteX7" fmla="*/ 0 w 178197"/>
                <a:gd name="connsiteY7" fmla="*/ 29911 h 170804"/>
                <a:gd name="connsiteX0" fmla="*/ 0 w 170482"/>
                <a:gd name="connsiteY0" fmla="*/ 29911 h 170199"/>
                <a:gd name="connsiteX1" fmla="*/ 46108 w 170482"/>
                <a:gd name="connsiteY1" fmla="*/ 68307 h 170199"/>
                <a:gd name="connsiteX2" fmla="*/ 69162 w 170482"/>
                <a:gd name="connsiteY2" fmla="*/ 103874 h 170199"/>
                <a:gd name="connsiteX3" fmla="*/ 135094 w 170482"/>
                <a:gd name="connsiteY3" fmla="*/ 170199 h 170199"/>
                <a:gd name="connsiteX4" fmla="*/ 67892 w 170482"/>
                <a:gd name="connsiteY4" fmla="*/ 123601 h 170199"/>
                <a:gd name="connsiteX5" fmla="*/ 169774 w 170482"/>
                <a:gd name="connsiteY5" fmla="*/ 66992 h 170199"/>
                <a:gd name="connsiteX6" fmla="*/ 61278 w 170482"/>
                <a:gd name="connsiteY6" fmla="*/ 0 h 170199"/>
                <a:gd name="connsiteX7" fmla="*/ 0 w 170482"/>
                <a:gd name="connsiteY7" fmla="*/ 29911 h 170199"/>
                <a:gd name="connsiteX0" fmla="*/ 0 w 170932"/>
                <a:gd name="connsiteY0" fmla="*/ 29911 h 170199"/>
                <a:gd name="connsiteX1" fmla="*/ 46108 w 170932"/>
                <a:gd name="connsiteY1" fmla="*/ 68307 h 170199"/>
                <a:gd name="connsiteX2" fmla="*/ 69162 w 170932"/>
                <a:gd name="connsiteY2" fmla="*/ 103874 h 170199"/>
                <a:gd name="connsiteX3" fmla="*/ 135094 w 170932"/>
                <a:gd name="connsiteY3" fmla="*/ 170199 h 170199"/>
                <a:gd name="connsiteX4" fmla="*/ 114430 w 170932"/>
                <a:gd name="connsiteY4" fmla="*/ 134068 h 170199"/>
                <a:gd name="connsiteX5" fmla="*/ 169774 w 170932"/>
                <a:gd name="connsiteY5" fmla="*/ 66992 h 170199"/>
                <a:gd name="connsiteX6" fmla="*/ 61278 w 170932"/>
                <a:gd name="connsiteY6" fmla="*/ 0 h 170199"/>
                <a:gd name="connsiteX7" fmla="*/ 0 w 170932"/>
                <a:gd name="connsiteY7" fmla="*/ 29911 h 170199"/>
                <a:gd name="connsiteX0" fmla="*/ 0 w 171253"/>
                <a:gd name="connsiteY0" fmla="*/ 29911 h 170199"/>
                <a:gd name="connsiteX1" fmla="*/ 46108 w 171253"/>
                <a:gd name="connsiteY1" fmla="*/ 68307 h 170199"/>
                <a:gd name="connsiteX2" fmla="*/ 69162 w 171253"/>
                <a:gd name="connsiteY2" fmla="*/ 103874 h 170199"/>
                <a:gd name="connsiteX3" fmla="*/ 135094 w 171253"/>
                <a:gd name="connsiteY3" fmla="*/ 170199 h 170199"/>
                <a:gd name="connsiteX4" fmla="*/ 130267 w 171253"/>
                <a:gd name="connsiteY4" fmla="*/ 138657 h 170199"/>
                <a:gd name="connsiteX5" fmla="*/ 169774 w 171253"/>
                <a:gd name="connsiteY5" fmla="*/ 66992 h 170199"/>
                <a:gd name="connsiteX6" fmla="*/ 61278 w 171253"/>
                <a:gd name="connsiteY6" fmla="*/ 0 h 170199"/>
                <a:gd name="connsiteX7" fmla="*/ 0 w 171253"/>
                <a:gd name="connsiteY7" fmla="*/ 29911 h 170199"/>
                <a:gd name="connsiteX0" fmla="*/ 0 w 171238"/>
                <a:gd name="connsiteY0" fmla="*/ 29911 h 170199"/>
                <a:gd name="connsiteX1" fmla="*/ 46108 w 171238"/>
                <a:gd name="connsiteY1" fmla="*/ 68307 h 170199"/>
                <a:gd name="connsiteX2" fmla="*/ 69162 w 171238"/>
                <a:gd name="connsiteY2" fmla="*/ 103874 h 170199"/>
                <a:gd name="connsiteX3" fmla="*/ 135094 w 171238"/>
                <a:gd name="connsiteY3" fmla="*/ 170199 h 170199"/>
                <a:gd name="connsiteX4" fmla="*/ 129693 w 171238"/>
                <a:gd name="connsiteY4" fmla="*/ 130568 h 170199"/>
                <a:gd name="connsiteX5" fmla="*/ 169774 w 171238"/>
                <a:gd name="connsiteY5" fmla="*/ 66992 h 170199"/>
                <a:gd name="connsiteX6" fmla="*/ 61278 w 171238"/>
                <a:gd name="connsiteY6" fmla="*/ 0 h 170199"/>
                <a:gd name="connsiteX7" fmla="*/ 0 w 171238"/>
                <a:gd name="connsiteY7" fmla="*/ 29911 h 170199"/>
                <a:gd name="connsiteX0" fmla="*/ 0 w 171457"/>
                <a:gd name="connsiteY0" fmla="*/ 29911 h 170199"/>
                <a:gd name="connsiteX1" fmla="*/ 46108 w 171457"/>
                <a:gd name="connsiteY1" fmla="*/ 68307 h 170199"/>
                <a:gd name="connsiteX2" fmla="*/ 69162 w 171457"/>
                <a:gd name="connsiteY2" fmla="*/ 103874 h 170199"/>
                <a:gd name="connsiteX3" fmla="*/ 135094 w 171457"/>
                <a:gd name="connsiteY3" fmla="*/ 170199 h 170199"/>
                <a:gd name="connsiteX4" fmla="*/ 137241 w 171457"/>
                <a:gd name="connsiteY4" fmla="*/ 136131 h 170199"/>
                <a:gd name="connsiteX5" fmla="*/ 169774 w 171457"/>
                <a:gd name="connsiteY5" fmla="*/ 66992 h 170199"/>
                <a:gd name="connsiteX6" fmla="*/ 61278 w 171457"/>
                <a:gd name="connsiteY6" fmla="*/ 0 h 170199"/>
                <a:gd name="connsiteX7" fmla="*/ 0 w 171457"/>
                <a:gd name="connsiteY7" fmla="*/ 29911 h 170199"/>
                <a:gd name="connsiteX0" fmla="*/ 0 w 171457"/>
                <a:gd name="connsiteY0" fmla="*/ 29911 h 170199"/>
                <a:gd name="connsiteX1" fmla="*/ 46108 w 171457"/>
                <a:gd name="connsiteY1" fmla="*/ 68307 h 170199"/>
                <a:gd name="connsiteX2" fmla="*/ 69162 w 171457"/>
                <a:gd name="connsiteY2" fmla="*/ 103874 h 170199"/>
                <a:gd name="connsiteX3" fmla="*/ 135094 w 171457"/>
                <a:gd name="connsiteY3" fmla="*/ 170199 h 170199"/>
                <a:gd name="connsiteX4" fmla="*/ 137241 w 171457"/>
                <a:gd name="connsiteY4" fmla="*/ 136131 h 170199"/>
                <a:gd name="connsiteX5" fmla="*/ 169774 w 171457"/>
                <a:gd name="connsiteY5" fmla="*/ 66992 h 170199"/>
                <a:gd name="connsiteX6" fmla="*/ 61278 w 171457"/>
                <a:gd name="connsiteY6" fmla="*/ 0 h 170199"/>
                <a:gd name="connsiteX7" fmla="*/ 0 w 171457"/>
                <a:gd name="connsiteY7" fmla="*/ 29911 h 170199"/>
                <a:gd name="connsiteX0" fmla="*/ 0 w 172325"/>
                <a:gd name="connsiteY0" fmla="*/ 29911 h 170199"/>
                <a:gd name="connsiteX1" fmla="*/ 46108 w 172325"/>
                <a:gd name="connsiteY1" fmla="*/ 68307 h 170199"/>
                <a:gd name="connsiteX2" fmla="*/ 69162 w 172325"/>
                <a:gd name="connsiteY2" fmla="*/ 103874 h 170199"/>
                <a:gd name="connsiteX3" fmla="*/ 135094 w 172325"/>
                <a:gd name="connsiteY3" fmla="*/ 170199 h 170199"/>
                <a:gd name="connsiteX4" fmla="*/ 154390 w 172325"/>
                <a:gd name="connsiteY4" fmla="*/ 131271 h 170199"/>
                <a:gd name="connsiteX5" fmla="*/ 169774 w 172325"/>
                <a:gd name="connsiteY5" fmla="*/ 66992 h 170199"/>
                <a:gd name="connsiteX6" fmla="*/ 61278 w 172325"/>
                <a:gd name="connsiteY6" fmla="*/ 0 h 170199"/>
                <a:gd name="connsiteX7" fmla="*/ 0 w 172325"/>
                <a:gd name="connsiteY7" fmla="*/ 29911 h 170199"/>
                <a:gd name="connsiteX0" fmla="*/ 0 w 173777"/>
                <a:gd name="connsiteY0" fmla="*/ 29911 h 170199"/>
                <a:gd name="connsiteX1" fmla="*/ 46108 w 173777"/>
                <a:gd name="connsiteY1" fmla="*/ 68307 h 170199"/>
                <a:gd name="connsiteX2" fmla="*/ 69162 w 173777"/>
                <a:gd name="connsiteY2" fmla="*/ 103874 h 170199"/>
                <a:gd name="connsiteX3" fmla="*/ 135094 w 173777"/>
                <a:gd name="connsiteY3" fmla="*/ 170199 h 170199"/>
                <a:gd name="connsiteX4" fmla="*/ 166509 w 173777"/>
                <a:gd name="connsiteY4" fmla="*/ 130037 h 170199"/>
                <a:gd name="connsiteX5" fmla="*/ 169774 w 173777"/>
                <a:gd name="connsiteY5" fmla="*/ 66992 h 170199"/>
                <a:gd name="connsiteX6" fmla="*/ 61278 w 173777"/>
                <a:gd name="connsiteY6" fmla="*/ 0 h 170199"/>
                <a:gd name="connsiteX7" fmla="*/ 0 w 173777"/>
                <a:gd name="connsiteY7" fmla="*/ 29911 h 170199"/>
                <a:gd name="connsiteX0" fmla="*/ 0 w 173777"/>
                <a:gd name="connsiteY0" fmla="*/ 29911 h 154448"/>
                <a:gd name="connsiteX1" fmla="*/ 46108 w 173777"/>
                <a:gd name="connsiteY1" fmla="*/ 68307 h 154448"/>
                <a:gd name="connsiteX2" fmla="*/ 69162 w 173777"/>
                <a:gd name="connsiteY2" fmla="*/ 103874 h 154448"/>
                <a:gd name="connsiteX3" fmla="*/ 23726 w 173777"/>
                <a:gd name="connsiteY3" fmla="*/ 154448 h 154448"/>
                <a:gd name="connsiteX4" fmla="*/ 166509 w 173777"/>
                <a:gd name="connsiteY4" fmla="*/ 130037 h 154448"/>
                <a:gd name="connsiteX5" fmla="*/ 169774 w 173777"/>
                <a:gd name="connsiteY5" fmla="*/ 66992 h 154448"/>
                <a:gd name="connsiteX6" fmla="*/ 61278 w 173777"/>
                <a:gd name="connsiteY6" fmla="*/ 0 h 154448"/>
                <a:gd name="connsiteX7" fmla="*/ 0 w 173777"/>
                <a:gd name="connsiteY7" fmla="*/ 29911 h 154448"/>
                <a:gd name="connsiteX0" fmla="*/ 0 w 173777"/>
                <a:gd name="connsiteY0" fmla="*/ 29911 h 156786"/>
                <a:gd name="connsiteX1" fmla="*/ 46108 w 173777"/>
                <a:gd name="connsiteY1" fmla="*/ 68307 h 156786"/>
                <a:gd name="connsiteX2" fmla="*/ 69162 w 173777"/>
                <a:gd name="connsiteY2" fmla="*/ 103874 h 156786"/>
                <a:gd name="connsiteX3" fmla="*/ 23726 w 173777"/>
                <a:gd name="connsiteY3" fmla="*/ 154448 h 156786"/>
                <a:gd name="connsiteX4" fmla="*/ 166509 w 173777"/>
                <a:gd name="connsiteY4" fmla="*/ 130037 h 156786"/>
                <a:gd name="connsiteX5" fmla="*/ 169774 w 173777"/>
                <a:gd name="connsiteY5" fmla="*/ 66992 h 156786"/>
                <a:gd name="connsiteX6" fmla="*/ 61278 w 173777"/>
                <a:gd name="connsiteY6" fmla="*/ 0 h 156786"/>
                <a:gd name="connsiteX7" fmla="*/ 0 w 173777"/>
                <a:gd name="connsiteY7" fmla="*/ 29911 h 156786"/>
                <a:gd name="connsiteX0" fmla="*/ 0 w 172772"/>
                <a:gd name="connsiteY0" fmla="*/ 29911 h 154448"/>
                <a:gd name="connsiteX1" fmla="*/ 46108 w 172772"/>
                <a:gd name="connsiteY1" fmla="*/ 68307 h 154448"/>
                <a:gd name="connsiteX2" fmla="*/ 69162 w 172772"/>
                <a:gd name="connsiteY2" fmla="*/ 103874 h 154448"/>
                <a:gd name="connsiteX3" fmla="*/ 23726 w 172772"/>
                <a:gd name="connsiteY3" fmla="*/ 154448 h 154448"/>
                <a:gd name="connsiteX4" fmla="*/ 159362 w 172772"/>
                <a:gd name="connsiteY4" fmla="*/ 125186 h 154448"/>
                <a:gd name="connsiteX5" fmla="*/ 169774 w 172772"/>
                <a:gd name="connsiteY5" fmla="*/ 66992 h 154448"/>
                <a:gd name="connsiteX6" fmla="*/ 61278 w 172772"/>
                <a:gd name="connsiteY6" fmla="*/ 0 h 154448"/>
                <a:gd name="connsiteX7" fmla="*/ 0 w 172772"/>
                <a:gd name="connsiteY7" fmla="*/ 29911 h 154448"/>
                <a:gd name="connsiteX0" fmla="*/ 0 w 172772"/>
                <a:gd name="connsiteY0" fmla="*/ 29911 h 154448"/>
                <a:gd name="connsiteX1" fmla="*/ 46108 w 172772"/>
                <a:gd name="connsiteY1" fmla="*/ 68307 h 154448"/>
                <a:gd name="connsiteX2" fmla="*/ 69162 w 172772"/>
                <a:gd name="connsiteY2" fmla="*/ 103874 h 154448"/>
                <a:gd name="connsiteX3" fmla="*/ 23726 w 172772"/>
                <a:gd name="connsiteY3" fmla="*/ 154448 h 154448"/>
                <a:gd name="connsiteX4" fmla="*/ 159362 w 172772"/>
                <a:gd name="connsiteY4" fmla="*/ 125186 h 154448"/>
                <a:gd name="connsiteX5" fmla="*/ 169774 w 172772"/>
                <a:gd name="connsiteY5" fmla="*/ 66992 h 154448"/>
                <a:gd name="connsiteX6" fmla="*/ 61278 w 172772"/>
                <a:gd name="connsiteY6" fmla="*/ 0 h 154448"/>
                <a:gd name="connsiteX7" fmla="*/ 0 w 172772"/>
                <a:gd name="connsiteY7" fmla="*/ 29911 h 154448"/>
                <a:gd name="connsiteX0" fmla="*/ 0 w 172772"/>
                <a:gd name="connsiteY0" fmla="*/ 29911 h 159588"/>
                <a:gd name="connsiteX1" fmla="*/ 46108 w 172772"/>
                <a:gd name="connsiteY1" fmla="*/ 68307 h 159588"/>
                <a:gd name="connsiteX2" fmla="*/ 69162 w 172772"/>
                <a:gd name="connsiteY2" fmla="*/ 103874 h 159588"/>
                <a:gd name="connsiteX3" fmla="*/ 23726 w 172772"/>
                <a:gd name="connsiteY3" fmla="*/ 154448 h 159588"/>
                <a:gd name="connsiteX4" fmla="*/ 159362 w 172772"/>
                <a:gd name="connsiteY4" fmla="*/ 125186 h 159588"/>
                <a:gd name="connsiteX5" fmla="*/ 169774 w 172772"/>
                <a:gd name="connsiteY5" fmla="*/ 66992 h 159588"/>
                <a:gd name="connsiteX6" fmla="*/ 61278 w 172772"/>
                <a:gd name="connsiteY6" fmla="*/ 0 h 159588"/>
                <a:gd name="connsiteX7" fmla="*/ 0 w 172772"/>
                <a:gd name="connsiteY7" fmla="*/ 29911 h 159588"/>
                <a:gd name="connsiteX0" fmla="*/ 0 w 172772"/>
                <a:gd name="connsiteY0" fmla="*/ 29911 h 157590"/>
                <a:gd name="connsiteX1" fmla="*/ 46108 w 172772"/>
                <a:gd name="connsiteY1" fmla="*/ 68307 h 157590"/>
                <a:gd name="connsiteX2" fmla="*/ 69162 w 172772"/>
                <a:gd name="connsiteY2" fmla="*/ 103874 h 157590"/>
                <a:gd name="connsiteX3" fmla="*/ 23726 w 172772"/>
                <a:gd name="connsiteY3" fmla="*/ 154448 h 157590"/>
                <a:gd name="connsiteX4" fmla="*/ 159362 w 172772"/>
                <a:gd name="connsiteY4" fmla="*/ 125186 h 157590"/>
                <a:gd name="connsiteX5" fmla="*/ 169774 w 172772"/>
                <a:gd name="connsiteY5" fmla="*/ 66992 h 157590"/>
                <a:gd name="connsiteX6" fmla="*/ 61278 w 172772"/>
                <a:gd name="connsiteY6" fmla="*/ 0 h 157590"/>
                <a:gd name="connsiteX7" fmla="*/ 0 w 172772"/>
                <a:gd name="connsiteY7" fmla="*/ 29911 h 157590"/>
                <a:gd name="connsiteX0" fmla="*/ 0 w 172772"/>
                <a:gd name="connsiteY0" fmla="*/ 29911 h 158810"/>
                <a:gd name="connsiteX1" fmla="*/ 46108 w 172772"/>
                <a:gd name="connsiteY1" fmla="*/ 68307 h 158810"/>
                <a:gd name="connsiteX2" fmla="*/ 69162 w 172772"/>
                <a:gd name="connsiteY2" fmla="*/ 103874 h 158810"/>
                <a:gd name="connsiteX3" fmla="*/ 23726 w 172772"/>
                <a:gd name="connsiteY3" fmla="*/ 154448 h 158810"/>
                <a:gd name="connsiteX4" fmla="*/ 159362 w 172772"/>
                <a:gd name="connsiteY4" fmla="*/ 125186 h 158810"/>
                <a:gd name="connsiteX5" fmla="*/ 169774 w 172772"/>
                <a:gd name="connsiteY5" fmla="*/ 66992 h 158810"/>
                <a:gd name="connsiteX6" fmla="*/ 61278 w 172772"/>
                <a:gd name="connsiteY6" fmla="*/ 0 h 158810"/>
                <a:gd name="connsiteX7" fmla="*/ 0 w 172772"/>
                <a:gd name="connsiteY7" fmla="*/ 29911 h 158810"/>
                <a:gd name="connsiteX0" fmla="*/ 5019 w 177791"/>
                <a:gd name="connsiteY0" fmla="*/ 29911 h 158810"/>
                <a:gd name="connsiteX1" fmla="*/ 51127 w 177791"/>
                <a:gd name="connsiteY1" fmla="*/ 68307 h 158810"/>
                <a:gd name="connsiteX2" fmla="*/ 319 w 177791"/>
                <a:gd name="connsiteY2" fmla="*/ 100600 h 158810"/>
                <a:gd name="connsiteX3" fmla="*/ 28745 w 177791"/>
                <a:gd name="connsiteY3" fmla="*/ 154448 h 158810"/>
                <a:gd name="connsiteX4" fmla="*/ 164381 w 177791"/>
                <a:gd name="connsiteY4" fmla="*/ 125186 h 158810"/>
                <a:gd name="connsiteX5" fmla="*/ 174793 w 177791"/>
                <a:gd name="connsiteY5" fmla="*/ 66992 h 158810"/>
                <a:gd name="connsiteX6" fmla="*/ 66297 w 177791"/>
                <a:gd name="connsiteY6" fmla="*/ 0 h 158810"/>
                <a:gd name="connsiteX7" fmla="*/ 5019 w 177791"/>
                <a:gd name="connsiteY7" fmla="*/ 29911 h 158810"/>
                <a:gd name="connsiteX0" fmla="*/ 30466 w 203238"/>
                <a:gd name="connsiteY0" fmla="*/ 29911 h 158810"/>
                <a:gd name="connsiteX1" fmla="*/ 25 w 203238"/>
                <a:gd name="connsiteY1" fmla="*/ 64969 h 158810"/>
                <a:gd name="connsiteX2" fmla="*/ 25766 w 203238"/>
                <a:gd name="connsiteY2" fmla="*/ 100600 h 158810"/>
                <a:gd name="connsiteX3" fmla="*/ 54192 w 203238"/>
                <a:gd name="connsiteY3" fmla="*/ 154448 h 158810"/>
                <a:gd name="connsiteX4" fmla="*/ 189828 w 203238"/>
                <a:gd name="connsiteY4" fmla="*/ 125186 h 158810"/>
                <a:gd name="connsiteX5" fmla="*/ 200240 w 203238"/>
                <a:gd name="connsiteY5" fmla="*/ 66992 h 158810"/>
                <a:gd name="connsiteX6" fmla="*/ 91744 w 203238"/>
                <a:gd name="connsiteY6" fmla="*/ 0 h 158810"/>
                <a:gd name="connsiteX7" fmla="*/ 30466 w 203238"/>
                <a:gd name="connsiteY7" fmla="*/ 29911 h 158810"/>
                <a:gd name="connsiteX0" fmla="*/ 0 w 222222"/>
                <a:gd name="connsiteY0" fmla="*/ 31547 h 158810"/>
                <a:gd name="connsiteX1" fmla="*/ 19009 w 222222"/>
                <a:gd name="connsiteY1" fmla="*/ 64969 h 158810"/>
                <a:gd name="connsiteX2" fmla="*/ 44750 w 222222"/>
                <a:gd name="connsiteY2" fmla="*/ 100600 h 158810"/>
                <a:gd name="connsiteX3" fmla="*/ 73176 w 222222"/>
                <a:gd name="connsiteY3" fmla="*/ 154448 h 158810"/>
                <a:gd name="connsiteX4" fmla="*/ 208812 w 222222"/>
                <a:gd name="connsiteY4" fmla="*/ 125186 h 158810"/>
                <a:gd name="connsiteX5" fmla="*/ 219224 w 222222"/>
                <a:gd name="connsiteY5" fmla="*/ 66992 h 158810"/>
                <a:gd name="connsiteX6" fmla="*/ 110728 w 222222"/>
                <a:gd name="connsiteY6" fmla="*/ 0 h 158810"/>
                <a:gd name="connsiteX7" fmla="*/ 0 w 222222"/>
                <a:gd name="connsiteY7" fmla="*/ 31547 h 158810"/>
                <a:gd name="connsiteX0" fmla="*/ 0 w 227708"/>
                <a:gd name="connsiteY0" fmla="*/ 37503 h 158810"/>
                <a:gd name="connsiteX1" fmla="*/ 24495 w 227708"/>
                <a:gd name="connsiteY1" fmla="*/ 64969 h 158810"/>
                <a:gd name="connsiteX2" fmla="*/ 50236 w 227708"/>
                <a:gd name="connsiteY2" fmla="*/ 100600 h 158810"/>
                <a:gd name="connsiteX3" fmla="*/ 78662 w 227708"/>
                <a:gd name="connsiteY3" fmla="*/ 154448 h 158810"/>
                <a:gd name="connsiteX4" fmla="*/ 214298 w 227708"/>
                <a:gd name="connsiteY4" fmla="*/ 125186 h 158810"/>
                <a:gd name="connsiteX5" fmla="*/ 224710 w 227708"/>
                <a:gd name="connsiteY5" fmla="*/ 66992 h 158810"/>
                <a:gd name="connsiteX6" fmla="*/ 116214 w 227708"/>
                <a:gd name="connsiteY6" fmla="*/ 0 h 158810"/>
                <a:gd name="connsiteX7" fmla="*/ 0 w 227708"/>
                <a:gd name="connsiteY7" fmla="*/ 37503 h 158810"/>
                <a:gd name="connsiteX0" fmla="*/ 0 w 227708"/>
                <a:gd name="connsiteY0" fmla="*/ 37503 h 154040"/>
                <a:gd name="connsiteX1" fmla="*/ 24495 w 227708"/>
                <a:gd name="connsiteY1" fmla="*/ 64969 h 154040"/>
                <a:gd name="connsiteX2" fmla="*/ 50236 w 227708"/>
                <a:gd name="connsiteY2" fmla="*/ 100600 h 154040"/>
                <a:gd name="connsiteX3" fmla="*/ 79690 w 227708"/>
                <a:gd name="connsiteY3" fmla="*/ 149206 h 154040"/>
                <a:gd name="connsiteX4" fmla="*/ 214298 w 227708"/>
                <a:gd name="connsiteY4" fmla="*/ 125186 h 154040"/>
                <a:gd name="connsiteX5" fmla="*/ 224710 w 227708"/>
                <a:gd name="connsiteY5" fmla="*/ 66992 h 154040"/>
                <a:gd name="connsiteX6" fmla="*/ 116214 w 227708"/>
                <a:gd name="connsiteY6" fmla="*/ 0 h 154040"/>
                <a:gd name="connsiteX7" fmla="*/ 0 w 227708"/>
                <a:gd name="connsiteY7" fmla="*/ 37503 h 154040"/>
                <a:gd name="connsiteX0" fmla="*/ 0 w 227708"/>
                <a:gd name="connsiteY0" fmla="*/ 37503 h 151953"/>
                <a:gd name="connsiteX1" fmla="*/ 24495 w 227708"/>
                <a:gd name="connsiteY1" fmla="*/ 64969 h 151953"/>
                <a:gd name="connsiteX2" fmla="*/ 50236 w 227708"/>
                <a:gd name="connsiteY2" fmla="*/ 100600 h 151953"/>
                <a:gd name="connsiteX3" fmla="*/ 80147 w 227708"/>
                <a:gd name="connsiteY3" fmla="*/ 146876 h 151953"/>
                <a:gd name="connsiteX4" fmla="*/ 214298 w 227708"/>
                <a:gd name="connsiteY4" fmla="*/ 125186 h 151953"/>
                <a:gd name="connsiteX5" fmla="*/ 224710 w 227708"/>
                <a:gd name="connsiteY5" fmla="*/ 66992 h 151953"/>
                <a:gd name="connsiteX6" fmla="*/ 116214 w 227708"/>
                <a:gd name="connsiteY6" fmla="*/ 0 h 151953"/>
                <a:gd name="connsiteX7" fmla="*/ 0 w 227708"/>
                <a:gd name="connsiteY7" fmla="*/ 37503 h 15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708" h="151953">
                  <a:moveTo>
                    <a:pt x="0" y="37503"/>
                  </a:moveTo>
                  <a:cubicBezTo>
                    <a:pt x="6855" y="44274"/>
                    <a:pt x="16122" y="54453"/>
                    <a:pt x="24495" y="64969"/>
                  </a:cubicBezTo>
                  <a:cubicBezTo>
                    <a:pt x="32868" y="75485"/>
                    <a:pt x="40961" y="86949"/>
                    <a:pt x="50236" y="100600"/>
                  </a:cubicBezTo>
                  <a:cubicBezTo>
                    <a:pt x="59511" y="114251"/>
                    <a:pt x="78091" y="130764"/>
                    <a:pt x="80147" y="146876"/>
                  </a:cubicBezTo>
                  <a:cubicBezTo>
                    <a:pt x="131884" y="164430"/>
                    <a:pt x="159539" y="131320"/>
                    <a:pt x="214298" y="125186"/>
                  </a:cubicBezTo>
                  <a:cubicBezTo>
                    <a:pt x="214298" y="125186"/>
                    <a:pt x="235338" y="84647"/>
                    <a:pt x="224710" y="66992"/>
                  </a:cubicBezTo>
                  <a:cubicBezTo>
                    <a:pt x="175259" y="42395"/>
                    <a:pt x="134298" y="24940"/>
                    <a:pt x="116214" y="0"/>
                  </a:cubicBezTo>
                  <a:cubicBezTo>
                    <a:pt x="97188" y="12582"/>
                    <a:pt x="21598" y="30227"/>
                    <a:pt x="0" y="37503"/>
                  </a:cubicBezTo>
                  <a:close/>
                </a:path>
              </a:pathLst>
            </a:custGeom>
            <a:grpFill/>
            <a:ln w="28575" cap="flat">
              <a:solidFill>
                <a:schemeClr val="accent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BECB0A15-4D6B-CB43-B228-FC81576D5209}"/>
                </a:ext>
              </a:extLst>
            </p:cNvPr>
            <p:cNvSpPr/>
            <p:nvPr/>
          </p:nvSpPr>
          <p:spPr>
            <a:xfrm>
              <a:off x="3108131" y="1280473"/>
              <a:ext cx="843882" cy="689487"/>
            </a:xfrm>
            <a:custGeom>
              <a:avLst/>
              <a:gdLst>
                <a:gd name="connsiteX0" fmla="*/ 470143 w 833867"/>
                <a:gd name="connsiteY0" fmla="*/ 527900 h 632960"/>
                <a:gd name="connsiteX1" fmla="*/ 363957 w 833867"/>
                <a:gd name="connsiteY1" fmla="*/ 556525 h 632960"/>
                <a:gd name="connsiteX2" fmla="*/ 259398 w 833867"/>
                <a:gd name="connsiteY2" fmla="*/ 543670 h 632960"/>
                <a:gd name="connsiteX3" fmla="*/ 170951 w 833867"/>
                <a:gd name="connsiteY3" fmla="*/ 439110 h 632960"/>
                <a:gd name="connsiteX4" fmla="*/ 95360 w 833867"/>
                <a:gd name="connsiteY4" fmla="*/ 427712 h 632960"/>
                <a:gd name="connsiteX5" fmla="*/ 30996 w 833867"/>
                <a:gd name="connsiteY5" fmla="*/ 381260 h 632960"/>
                <a:gd name="connsiteX6" fmla="*/ 13342 w 833867"/>
                <a:gd name="connsiteY6" fmla="*/ 259731 h 632960"/>
                <a:gd name="connsiteX7" fmla="*/ 58336 w 833867"/>
                <a:gd name="connsiteY7" fmla="*/ 178226 h 632960"/>
                <a:gd name="connsiteX8" fmla="*/ 129128 w 833867"/>
                <a:gd name="connsiteY8" fmla="*/ 104862 h 632960"/>
                <a:gd name="connsiteX9" fmla="*/ 259398 w 833867"/>
                <a:gd name="connsiteY9" fmla="*/ 42898 h 632960"/>
                <a:gd name="connsiteX10" fmla="*/ 352729 w 833867"/>
                <a:gd name="connsiteY10" fmla="*/ 23357 h 632960"/>
                <a:gd name="connsiteX11" fmla="*/ 438433 w 833867"/>
                <a:gd name="connsiteY11" fmla="*/ 19072 h 632960"/>
                <a:gd name="connsiteX12" fmla="*/ 528250 w 833867"/>
                <a:gd name="connsiteY12" fmla="*/ 6731 h 632960"/>
                <a:gd name="connsiteX13" fmla="*/ 634439 w 833867"/>
                <a:gd name="connsiteY13" fmla="*/ 49583 h 632960"/>
                <a:gd name="connsiteX14" fmla="*/ 734197 w 833867"/>
                <a:gd name="connsiteY14" fmla="*/ 121318 h 632960"/>
                <a:gd name="connsiteX15" fmla="*/ 793675 w 833867"/>
                <a:gd name="connsiteY15" fmla="*/ 245247 h 632960"/>
                <a:gd name="connsiteX16" fmla="*/ 812959 w 833867"/>
                <a:gd name="connsiteY16" fmla="*/ 310468 h 632960"/>
                <a:gd name="connsiteX17" fmla="*/ 800103 w 833867"/>
                <a:gd name="connsiteY17" fmla="*/ 478449 h 632960"/>
                <a:gd name="connsiteX18" fmla="*/ 750225 w 833867"/>
                <a:gd name="connsiteY18" fmla="*/ 525672 h 632960"/>
                <a:gd name="connsiteX19" fmla="*/ 675832 w 833867"/>
                <a:gd name="connsiteY19" fmla="*/ 623804 h 632960"/>
                <a:gd name="connsiteX20" fmla="*/ 470143 w 833867"/>
                <a:gd name="connsiteY20" fmla="*/ 527900 h 632960"/>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52032 w 843882"/>
                <a:gd name="connsiteY18" fmla="*/ 525841 h 632959"/>
                <a:gd name="connsiteX19" fmla="*/ 677639 w 843882"/>
                <a:gd name="connsiteY19" fmla="*/ 623973 h 632959"/>
                <a:gd name="connsiteX20" fmla="*/ 471950 w 843882"/>
                <a:gd name="connsiteY20" fmla="*/ 528069 h 632959"/>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90285 w 843882"/>
                <a:gd name="connsiteY18" fmla="*/ 553785 h 632959"/>
                <a:gd name="connsiteX19" fmla="*/ 677639 w 843882"/>
                <a:gd name="connsiteY19" fmla="*/ 623973 h 632959"/>
                <a:gd name="connsiteX20" fmla="*/ 471950 w 843882"/>
                <a:gd name="connsiteY20" fmla="*/ 528069 h 632959"/>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85602 w 843882"/>
                <a:gd name="connsiteY18" fmla="*/ 572166 h 632959"/>
                <a:gd name="connsiteX19" fmla="*/ 677639 w 843882"/>
                <a:gd name="connsiteY19" fmla="*/ 623973 h 632959"/>
                <a:gd name="connsiteX20" fmla="*/ 471950 w 843882"/>
                <a:gd name="connsiteY20" fmla="*/ 528069 h 632959"/>
                <a:gd name="connsiteX0" fmla="*/ 471950 w 843882"/>
                <a:gd name="connsiteY0" fmla="*/ 528069 h 632357"/>
                <a:gd name="connsiteX1" fmla="*/ 365764 w 843882"/>
                <a:gd name="connsiteY1" fmla="*/ 556694 h 632357"/>
                <a:gd name="connsiteX2" fmla="*/ 261205 w 843882"/>
                <a:gd name="connsiteY2" fmla="*/ 543839 h 632357"/>
                <a:gd name="connsiteX3" fmla="*/ 172758 w 843882"/>
                <a:gd name="connsiteY3" fmla="*/ 439279 h 632357"/>
                <a:gd name="connsiteX4" fmla="*/ 97167 w 843882"/>
                <a:gd name="connsiteY4" fmla="*/ 427881 h 632357"/>
                <a:gd name="connsiteX5" fmla="*/ 32803 w 843882"/>
                <a:gd name="connsiteY5" fmla="*/ 381429 h 632357"/>
                <a:gd name="connsiteX6" fmla="*/ 15149 w 843882"/>
                <a:gd name="connsiteY6" fmla="*/ 259900 h 632357"/>
                <a:gd name="connsiteX7" fmla="*/ 60143 w 843882"/>
                <a:gd name="connsiteY7" fmla="*/ 178395 h 632357"/>
                <a:gd name="connsiteX8" fmla="*/ 130935 w 843882"/>
                <a:gd name="connsiteY8" fmla="*/ 105031 h 632357"/>
                <a:gd name="connsiteX9" fmla="*/ 261205 w 843882"/>
                <a:gd name="connsiteY9" fmla="*/ 43067 h 632357"/>
                <a:gd name="connsiteX10" fmla="*/ 354536 w 843882"/>
                <a:gd name="connsiteY10" fmla="*/ 23526 h 632357"/>
                <a:gd name="connsiteX11" fmla="*/ 440240 w 843882"/>
                <a:gd name="connsiteY11" fmla="*/ 19241 h 632357"/>
                <a:gd name="connsiteX12" fmla="*/ 530057 w 843882"/>
                <a:gd name="connsiteY12" fmla="*/ 6900 h 632357"/>
                <a:gd name="connsiteX13" fmla="*/ 636246 w 843882"/>
                <a:gd name="connsiteY13" fmla="*/ 49752 h 632357"/>
                <a:gd name="connsiteX14" fmla="*/ 736004 w 843882"/>
                <a:gd name="connsiteY14" fmla="*/ 121487 h 632357"/>
                <a:gd name="connsiteX15" fmla="*/ 795482 w 843882"/>
                <a:gd name="connsiteY15" fmla="*/ 245416 h 632357"/>
                <a:gd name="connsiteX16" fmla="*/ 814766 w 843882"/>
                <a:gd name="connsiteY16" fmla="*/ 310637 h 632357"/>
                <a:gd name="connsiteX17" fmla="*/ 823752 w 843882"/>
                <a:gd name="connsiteY17" fmla="*/ 493883 h 632357"/>
                <a:gd name="connsiteX18" fmla="*/ 785602 w 843882"/>
                <a:gd name="connsiteY18" fmla="*/ 572166 h 632357"/>
                <a:gd name="connsiteX19" fmla="*/ 711254 w 843882"/>
                <a:gd name="connsiteY19" fmla="*/ 623249 h 632357"/>
                <a:gd name="connsiteX20" fmla="*/ 471950 w 843882"/>
                <a:gd name="connsiteY20" fmla="*/ 528069 h 632357"/>
                <a:gd name="connsiteX0" fmla="*/ 471950 w 843882"/>
                <a:gd name="connsiteY0" fmla="*/ 528069 h 639491"/>
                <a:gd name="connsiteX1" fmla="*/ 365764 w 843882"/>
                <a:gd name="connsiteY1" fmla="*/ 556694 h 639491"/>
                <a:gd name="connsiteX2" fmla="*/ 261205 w 843882"/>
                <a:gd name="connsiteY2" fmla="*/ 543839 h 639491"/>
                <a:gd name="connsiteX3" fmla="*/ 172758 w 843882"/>
                <a:gd name="connsiteY3" fmla="*/ 439279 h 639491"/>
                <a:gd name="connsiteX4" fmla="*/ 97167 w 843882"/>
                <a:gd name="connsiteY4" fmla="*/ 427881 h 639491"/>
                <a:gd name="connsiteX5" fmla="*/ 32803 w 843882"/>
                <a:gd name="connsiteY5" fmla="*/ 381429 h 639491"/>
                <a:gd name="connsiteX6" fmla="*/ 15149 w 843882"/>
                <a:gd name="connsiteY6" fmla="*/ 259900 h 639491"/>
                <a:gd name="connsiteX7" fmla="*/ 60143 w 843882"/>
                <a:gd name="connsiteY7" fmla="*/ 178395 h 639491"/>
                <a:gd name="connsiteX8" fmla="*/ 130935 w 843882"/>
                <a:gd name="connsiteY8" fmla="*/ 105031 h 639491"/>
                <a:gd name="connsiteX9" fmla="*/ 261205 w 843882"/>
                <a:gd name="connsiteY9" fmla="*/ 43067 h 639491"/>
                <a:gd name="connsiteX10" fmla="*/ 354536 w 843882"/>
                <a:gd name="connsiteY10" fmla="*/ 23526 h 639491"/>
                <a:gd name="connsiteX11" fmla="*/ 440240 w 843882"/>
                <a:gd name="connsiteY11" fmla="*/ 19241 h 639491"/>
                <a:gd name="connsiteX12" fmla="*/ 530057 w 843882"/>
                <a:gd name="connsiteY12" fmla="*/ 6900 h 639491"/>
                <a:gd name="connsiteX13" fmla="*/ 636246 w 843882"/>
                <a:gd name="connsiteY13" fmla="*/ 49752 h 639491"/>
                <a:gd name="connsiteX14" fmla="*/ 736004 w 843882"/>
                <a:gd name="connsiteY14" fmla="*/ 121487 h 639491"/>
                <a:gd name="connsiteX15" fmla="*/ 795482 w 843882"/>
                <a:gd name="connsiteY15" fmla="*/ 245416 h 639491"/>
                <a:gd name="connsiteX16" fmla="*/ 814766 w 843882"/>
                <a:gd name="connsiteY16" fmla="*/ 310637 h 639491"/>
                <a:gd name="connsiteX17" fmla="*/ 823752 w 843882"/>
                <a:gd name="connsiteY17" fmla="*/ 493883 h 639491"/>
                <a:gd name="connsiteX18" fmla="*/ 785602 w 843882"/>
                <a:gd name="connsiteY18" fmla="*/ 572166 h 639491"/>
                <a:gd name="connsiteX19" fmla="*/ 710685 w 843882"/>
                <a:gd name="connsiteY19" fmla="*/ 631662 h 639491"/>
                <a:gd name="connsiteX20" fmla="*/ 471950 w 843882"/>
                <a:gd name="connsiteY20" fmla="*/ 528069 h 639491"/>
                <a:gd name="connsiteX0" fmla="*/ 471950 w 843882"/>
                <a:gd name="connsiteY0" fmla="*/ 528069 h 639491"/>
                <a:gd name="connsiteX1" fmla="*/ 365764 w 843882"/>
                <a:gd name="connsiteY1" fmla="*/ 556694 h 639491"/>
                <a:gd name="connsiteX2" fmla="*/ 261205 w 843882"/>
                <a:gd name="connsiteY2" fmla="*/ 543839 h 639491"/>
                <a:gd name="connsiteX3" fmla="*/ 172758 w 843882"/>
                <a:gd name="connsiteY3" fmla="*/ 439279 h 639491"/>
                <a:gd name="connsiteX4" fmla="*/ 97167 w 843882"/>
                <a:gd name="connsiteY4" fmla="*/ 427881 h 639491"/>
                <a:gd name="connsiteX5" fmla="*/ 32803 w 843882"/>
                <a:gd name="connsiteY5" fmla="*/ 381429 h 639491"/>
                <a:gd name="connsiteX6" fmla="*/ 15149 w 843882"/>
                <a:gd name="connsiteY6" fmla="*/ 259900 h 639491"/>
                <a:gd name="connsiteX7" fmla="*/ 60143 w 843882"/>
                <a:gd name="connsiteY7" fmla="*/ 178395 h 639491"/>
                <a:gd name="connsiteX8" fmla="*/ 130935 w 843882"/>
                <a:gd name="connsiteY8" fmla="*/ 105031 h 639491"/>
                <a:gd name="connsiteX9" fmla="*/ 261205 w 843882"/>
                <a:gd name="connsiteY9" fmla="*/ 43067 h 639491"/>
                <a:gd name="connsiteX10" fmla="*/ 354536 w 843882"/>
                <a:gd name="connsiteY10" fmla="*/ 23526 h 639491"/>
                <a:gd name="connsiteX11" fmla="*/ 440240 w 843882"/>
                <a:gd name="connsiteY11" fmla="*/ 19241 h 639491"/>
                <a:gd name="connsiteX12" fmla="*/ 530057 w 843882"/>
                <a:gd name="connsiteY12" fmla="*/ 6900 h 639491"/>
                <a:gd name="connsiteX13" fmla="*/ 636246 w 843882"/>
                <a:gd name="connsiteY13" fmla="*/ 49752 h 639491"/>
                <a:gd name="connsiteX14" fmla="*/ 736004 w 843882"/>
                <a:gd name="connsiteY14" fmla="*/ 121487 h 639491"/>
                <a:gd name="connsiteX15" fmla="*/ 795482 w 843882"/>
                <a:gd name="connsiteY15" fmla="*/ 245416 h 639491"/>
                <a:gd name="connsiteX16" fmla="*/ 814766 w 843882"/>
                <a:gd name="connsiteY16" fmla="*/ 310637 h 639491"/>
                <a:gd name="connsiteX17" fmla="*/ 823752 w 843882"/>
                <a:gd name="connsiteY17" fmla="*/ 493883 h 639491"/>
                <a:gd name="connsiteX18" fmla="*/ 785602 w 843882"/>
                <a:gd name="connsiteY18" fmla="*/ 572166 h 639491"/>
                <a:gd name="connsiteX19" fmla="*/ 710685 w 843882"/>
                <a:gd name="connsiteY19" fmla="*/ 631662 h 639491"/>
                <a:gd name="connsiteX20" fmla="*/ 471950 w 843882"/>
                <a:gd name="connsiteY20" fmla="*/ 528069 h 639491"/>
                <a:gd name="connsiteX0" fmla="*/ 471950 w 843882"/>
                <a:gd name="connsiteY0" fmla="*/ 528069 h 632682"/>
                <a:gd name="connsiteX1" fmla="*/ 365764 w 843882"/>
                <a:gd name="connsiteY1" fmla="*/ 556694 h 632682"/>
                <a:gd name="connsiteX2" fmla="*/ 261205 w 843882"/>
                <a:gd name="connsiteY2" fmla="*/ 543839 h 632682"/>
                <a:gd name="connsiteX3" fmla="*/ 172758 w 843882"/>
                <a:gd name="connsiteY3" fmla="*/ 439279 h 632682"/>
                <a:gd name="connsiteX4" fmla="*/ 97167 w 843882"/>
                <a:gd name="connsiteY4" fmla="*/ 427881 h 632682"/>
                <a:gd name="connsiteX5" fmla="*/ 32803 w 843882"/>
                <a:gd name="connsiteY5" fmla="*/ 381429 h 632682"/>
                <a:gd name="connsiteX6" fmla="*/ 15149 w 843882"/>
                <a:gd name="connsiteY6" fmla="*/ 259900 h 632682"/>
                <a:gd name="connsiteX7" fmla="*/ 60143 w 843882"/>
                <a:gd name="connsiteY7" fmla="*/ 178395 h 632682"/>
                <a:gd name="connsiteX8" fmla="*/ 130935 w 843882"/>
                <a:gd name="connsiteY8" fmla="*/ 105031 h 632682"/>
                <a:gd name="connsiteX9" fmla="*/ 261205 w 843882"/>
                <a:gd name="connsiteY9" fmla="*/ 43067 h 632682"/>
                <a:gd name="connsiteX10" fmla="*/ 354536 w 843882"/>
                <a:gd name="connsiteY10" fmla="*/ 23526 h 632682"/>
                <a:gd name="connsiteX11" fmla="*/ 440240 w 843882"/>
                <a:gd name="connsiteY11" fmla="*/ 19241 h 632682"/>
                <a:gd name="connsiteX12" fmla="*/ 530057 w 843882"/>
                <a:gd name="connsiteY12" fmla="*/ 6900 h 632682"/>
                <a:gd name="connsiteX13" fmla="*/ 636246 w 843882"/>
                <a:gd name="connsiteY13" fmla="*/ 49752 h 632682"/>
                <a:gd name="connsiteX14" fmla="*/ 736004 w 843882"/>
                <a:gd name="connsiteY14" fmla="*/ 121487 h 632682"/>
                <a:gd name="connsiteX15" fmla="*/ 795482 w 843882"/>
                <a:gd name="connsiteY15" fmla="*/ 245416 h 632682"/>
                <a:gd name="connsiteX16" fmla="*/ 814766 w 843882"/>
                <a:gd name="connsiteY16" fmla="*/ 310637 h 632682"/>
                <a:gd name="connsiteX17" fmla="*/ 823752 w 843882"/>
                <a:gd name="connsiteY17" fmla="*/ 493883 h 632682"/>
                <a:gd name="connsiteX18" fmla="*/ 785602 w 843882"/>
                <a:gd name="connsiteY18" fmla="*/ 572166 h 632682"/>
                <a:gd name="connsiteX19" fmla="*/ 710685 w 843882"/>
                <a:gd name="connsiteY19" fmla="*/ 631662 h 632682"/>
                <a:gd name="connsiteX20" fmla="*/ 471950 w 843882"/>
                <a:gd name="connsiteY20" fmla="*/ 528069 h 632682"/>
                <a:gd name="connsiteX0" fmla="*/ 471950 w 843882"/>
                <a:gd name="connsiteY0" fmla="*/ 528069 h 632668"/>
                <a:gd name="connsiteX1" fmla="*/ 365764 w 843882"/>
                <a:gd name="connsiteY1" fmla="*/ 556694 h 632668"/>
                <a:gd name="connsiteX2" fmla="*/ 261205 w 843882"/>
                <a:gd name="connsiteY2" fmla="*/ 543839 h 632668"/>
                <a:gd name="connsiteX3" fmla="*/ 172758 w 843882"/>
                <a:gd name="connsiteY3" fmla="*/ 439279 h 632668"/>
                <a:gd name="connsiteX4" fmla="*/ 97167 w 843882"/>
                <a:gd name="connsiteY4" fmla="*/ 427881 h 632668"/>
                <a:gd name="connsiteX5" fmla="*/ 32803 w 843882"/>
                <a:gd name="connsiteY5" fmla="*/ 381429 h 632668"/>
                <a:gd name="connsiteX6" fmla="*/ 15149 w 843882"/>
                <a:gd name="connsiteY6" fmla="*/ 259900 h 632668"/>
                <a:gd name="connsiteX7" fmla="*/ 60143 w 843882"/>
                <a:gd name="connsiteY7" fmla="*/ 178395 h 632668"/>
                <a:gd name="connsiteX8" fmla="*/ 130935 w 843882"/>
                <a:gd name="connsiteY8" fmla="*/ 105031 h 632668"/>
                <a:gd name="connsiteX9" fmla="*/ 261205 w 843882"/>
                <a:gd name="connsiteY9" fmla="*/ 43067 h 632668"/>
                <a:gd name="connsiteX10" fmla="*/ 354536 w 843882"/>
                <a:gd name="connsiteY10" fmla="*/ 23526 h 632668"/>
                <a:gd name="connsiteX11" fmla="*/ 440240 w 843882"/>
                <a:gd name="connsiteY11" fmla="*/ 19241 h 632668"/>
                <a:gd name="connsiteX12" fmla="*/ 530057 w 843882"/>
                <a:gd name="connsiteY12" fmla="*/ 6900 h 632668"/>
                <a:gd name="connsiteX13" fmla="*/ 636246 w 843882"/>
                <a:gd name="connsiteY13" fmla="*/ 49752 h 632668"/>
                <a:gd name="connsiteX14" fmla="*/ 736004 w 843882"/>
                <a:gd name="connsiteY14" fmla="*/ 121487 h 632668"/>
                <a:gd name="connsiteX15" fmla="*/ 795482 w 843882"/>
                <a:gd name="connsiteY15" fmla="*/ 245416 h 632668"/>
                <a:gd name="connsiteX16" fmla="*/ 814766 w 843882"/>
                <a:gd name="connsiteY16" fmla="*/ 310637 h 632668"/>
                <a:gd name="connsiteX17" fmla="*/ 823752 w 843882"/>
                <a:gd name="connsiteY17" fmla="*/ 493883 h 632668"/>
                <a:gd name="connsiteX18" fmla="*/ 785602 w 843882"/>
                <a:gd name="connsiteY18" fmla="*/ 572166 h 632668"/>
                <a:gd name="connsiteX19" fmla="*/ 710685 w 843882"/>
                <a:gd name="connsiteY19" fmla="*/ 631662 h 632668"/>
                <a:gd name="connsiteX20" fmla="*/ 471950 w 843882"/>
                <a:gd name="connsiteY20" fmla="*/ 528069 h 632668"/>
                <a:gd name="connsiteX0" fmla="*/ 471950 w 843882"/>
                <a:gd name="connsiteY0" fmla="*/ 528069 h 632668"/>
                <a:gd name="connsiteX1" fmla="*/ 365764 w 843882"/>
                <a:gd name="connsiteY1" fmla="*/ 556694 h 632668"/>
                <a:gd name="connsiteX2" fmla="*/ 261205 w 843882"/>
                <a:gd name="connsiteY2" fmla="*/ 543839 h 632668"/>
                <a:gd name="connsiteX3" fmla="*/ 172758 w 843882"/>
                <a:gd name="connsiteY3" fmla="*/ 439279 h 632668"/>
                <a:gd name="connsiteX4" fmla="*/ 97167 w 843882"/>
                <a:gd name="connsiteY4" fmla="*/ 427881 h 632668"/>
                <a:gd name="connsiteX5" fmla="*/ 32803 w 843882"/>
                <a:gd name="connsiteY5" fmla="*/ 381429 h 632668"/>
                <a:gd name="connsiteX6" fmla="*/ 15149 w 843882"/>
                <a:gd name="connsiteY6" fmla="*/ 259900 h 632668"/>
                <a:gd name="connsiteX7" fmla="*/ 60143 w 843882"/>
                <a:gd name="connsiteY7" fmla="*/ 178395 h 632668"/>
                <a:gd name="connsiteX8" fmla="*/ 130935 w 843882"/>
                <a:gd name="connsiteY8" fmla="*/ 105031 h 632668"/>
                <a:gd name="connsiteX9" fmla="*/ 261205 w 843882"/>
                <a:gd name="connsiteY9" fmla="*/ 43067 h 632668"/>
                <a:gd name="connsiteX10" fmla="*/ 354536 w 843882"/>
                <a:gd name="connsiteY10" fmla="*/ 23526 h 632668"/>
                <a:gd name="connsiteX11" fmla="*/ 440240 w 843882"/>
                <a:gd name="connsiteY11" fmla="*/ 19241 h 632668"/>
                <a:gd name="connsiteX12" fmla="*/ 530057 w 843882"/>
                <a:gd name="connsiteY12" fmla="*/ 6900 h 632668"/>
                <a:gd name="connsiteX13" fmla="*/ 636246 w 843882"/>
                <a:gd name="connsiteY13" fmla="*/ 49752 h 632668"/>
                <a:gd name="connsiteX14" fmla="*/ 736004 w 843882"/>
                <a:gd name="connsiteY14" fmla="*/ 121487 h 632668"/>
                <a:gd name="connsiteX15" fmla="*/ 795482 w 843882"/>
                <a:gd name="connsiteY15" fmla="*/ 245416 h 632668"/>
                <a:gd name="connsiteX16" fmla="*/ 814766 w 843882"/>
                <a:gd name="connsiteY16" fmla="*/ 310637 h 632668"/>
                <a:gd name="connsiteX17" fmla="*/ 823752 w 843882"/>
                <a:gd name="connsiteY17" fmla="*/ 493883 h 632668"/>
                <a:gd name="connsiteX18" fmla="*/ 785602 w 843882"/>
                <a:gd name="connsiteY18" fmla="*/ 572166 h 632668"/>
                <a:gd name="connsiteX19" fmla="*/ 710685 w 843882"/>
                <a:gd name="connsiteY19" fmla="*/ 631662 h 632668"/>
                <a:gd name="connsiteX20" fmla="*/ 471950 w 843882"/>
                <a:gd name="connsiteY20" fmla="*/ 528069 h 632668"/>
                <a:gd name="connsiteX0" fmla="*/ 471950 w 843882"/>
                <a:gd name="connsiteY0" fmla="*/ 561765 h 666364"/>
                <a:gd name="connsiteX1" fmla="*/ 365764 w 843882"/>
                <a:gd name="connsiteY1" fmla="*/ 590390 h 666364"/>
                <a:gd name="connsiteX2" fmla="*/ 261205 w 843882"/>
                <a:gd name="connsiteY2" fmla="*/ 577535 h 666364"/>
                <a:gd name="connsiteX3" fmla="*/ 172758 w 843882"/>
                <a:gd name="connsiteY3" fmla="*/ 472975 h 666364"/>
                <a:gd name="connsiteX4" fmla="*/ 97167 w 843882"/>
                <a:gd name="connsiteY4" fmla="*/ 461577 h 666364"/>
                <a:gd name="connsiteX5" fmla="*/ 32803 w 843882"/>
                <a:gd name="connsiteY5" fmla="*/ 415125 h 666364"/>
                <a:gd name="connsiteX6" fmla="*/ 15149 w 843882"/>
                <a:gd name="connsiteY6" fmla="*/ 293596 h 666364"/>
                <a:gd name="connsiteX7" fmla="*/ 60143 w 843882"/>
                <a:gd name="connsiteY7" fmla="*/ 212091 h 666364"/>
                <a:gd name="connsiteX8" fmla="*/ 130935 w 843882"/>
                <a:gd name="connsiteY8" fmla="*/ 138727 h 666364"/>
                <a:gd name="connsiteX9" fmla="*/ 261205 w 843882"/>
                <a:gd name="connsiteY9" fmla="*/ 76763 h 666364"/>
                <a:gd name="connsiteX10" fmla="*/ 354536 w 843882"/>
                <a:gd name="connsiteY10" fmla="*/ 57222 h 666364"/>
                <a:gd name="connsiteX11" fmla="*/ 446773 w 843882"/>
                <a:gd name="connsiteY11" fmla="*/ 3604 h 666364"/>
                <a:gd name="connsiteX12" fmla="*/ 530057 w 843882"/>
                <a:gd name="connsiteY12" fmla="*/ 40596 h 666364"/>
                <a:gd name="connsiteX13" fmla="*/ 636246 w 843882"/>
                <a:gd name="connsiteY13" fmla="*/ 83448 h 666364"/>
                <a:gd name="connsiteX14" fmla="*/ 736004 w 843882"/>
                <a:gd name="connsiteY14" fmla="*/ 155183 h 666364"/>
                <a:gd name="connsiteX15" fmla="*/ 795482 w 843882"/>
                <a:gd name="connsiteY15" fmla="*/ 279112 h 666364"/>
                <a:gd name="connsiteX16" fmla="*/ 814766 w 843882"/>
                <a:gd name="connsiteY16" fmla="*/ 344333 h 666364"/>
                <a:gd name="connsiteX17" fmla="*/ 823752 w 843882"/>
                <a:gd name="connsiteY17" fmla="*/ 527579 h 666364"/>
                <a:gd name="connsiteX18" fmla="*/ 785602 w 843882"/>
                <a:gd name="connsiteY18" fmla="*/ 605862 h 666364"/>
                <a:gd name="connsiteX19" fmla="*/ 710685 w 843882"/>
                <a:gd name="connsiteY19" fmla="*/ 665358 h 666364"/>
                <a:gd name="connsiteX20" fmla="*/ 471950 w 843882"/>
                <a:gd name="connsiteY20" fmla="*/ 561765 h 666364"/>
                <a:gd name="connsiteX0" fmla="*/ 471950 w 843882"/>
                <a:gd name="connsiteY0" fmla="*/ 565951 h 670550"/>
                <a:gd name="connsiteX1" fmla="*/ 365764 w 843882"/>
                <a:gd name="connsiteY1" fmla="*/ 594576 h 670550"/>
                <a:gd name="connsiteX2" fmla="*/ 261205 w 843882"/>
                <a:gd name="connsiteY2" fmla="*/ 581721 h 670550"/>
                <a:gd name="connsiteX3" fmla="*/ 172758 w 843882"/>
                <a:gd name="connsiteY3" fmla="*/ 477161 h 670550"/>
                <a:gd name="connsiteX4" fmla="*/ 97167 w 843882"/>
                <a:gd name="connsiteY4" fmla="*/ 465763 h 670550"/>
                <a:gd name="connsiteX5" fmla="*/ 32803 w 843882"/>
                <a:gd name="connsiteY5" fmla="*/ 419311 h 670550"/>
                <a:gd name="connsiteX6" fmla="*/ 15149 w 843882"/>
                <a:gd name="connsiteY6" fmla="*/ 297782 h 670550"/>
                <a:gd name="connsiteX7" fmla="*/ 60143 w 843882"/>
                <a:gd name="connsiteY7" fmla="*/ 216277 h 670550"/>
                <a:gd name="connsiteX8" fmla="*/ 130935 w 843882"/>
                <a:gd name="connsiteY8" fmla="*/ 142913 h 670550"/>
                <a:gd name="connsiteX9" fmla="*/ 261205 w 843882"/>
                <a:gd name="connsiteY9" fmla="*/ 80949 h 670550"/>
                <a:gd name="connsiteX10" fmla="*/ 354536 w 843882"/>
                <a:gd name="connsiteY10" fmla="*/ 61408 h 670550"/>
                <a:gd name="connsiteX11" fmla="*/ 446773 w 843882"/>
                <a:gd name="connsiteY11" fmla="*/ 7790 h 670550"/>
                <a:gd name="connsiteX12" fmla="*/ 530057 w 843882"/>
                <a:gd name="connsiteY12" fmla="*/ 44782 h 670550"/>
                <a:gd name="connsiteX13" fmla="*/ 636246 w 843882"/>
                <a:gd name="connsiteY13" fmla="*/ 87634 h 670550"/>
                <a:gd name="connsiteX14" fmla="*/ 736004 w 843882"/>
                <a:gd name="connsiteY14" fmla="*/ 159369 h 670550"/>
                <a:gd name="connsiteX15" fmla="*/ 795482 w 843882"/>
                <a:gd name="connsiteY15" fmla="*/ 283298 h 670550"/>
                <a:gd name="connsiteX16" fmla="*/ 814766 w 843882"/>
                <a:gd name="connsiteY16" fmla="*/ 348519 h 670550"/>
                <a:gd name="connsiteX17" fmla="*/ 823752 w 843882"/>
                <a:gd name="connsiteY17" fmla="*/ 531765 h 670550"/>
                <a:gd name="connsiteX18" fmla="*/ 785602 w 843882"/>
                <a:gd name="connsiteY18" fmla="*/ 610048 h 670550"/>
                <a:gd name="connsiteX19" fmla="*/ 710685 w 843882"/>
                <a:gd name="connsiteY19" fmla="*/ 669544 h 670550"/>
                <a:gd name="connsiteX20" fmla="*/ 471950 w 843882"/>
                <a:gd name="connsiteY20" fmla="*/ 565951 h 670550"/>
                <a:gd name="connsiteX0" fmla="*/ 471950 w 843882"/>
                <a:gd name="connsiteY0" fmla="*/ 565742 h 670341"/>
                <a:gd name="connsiteX1" fmla="*/ 365764 w 843882"/>
                <a:gd name="connsiteY1" fmla="*/ 594367 h 670341"/>
                <a:gd name="connsiteX2" fmla="*/ 261205 w 843882"/>
                <a:gd name="connsiteY2" fmla="*/ 581512 h 670341"/>
                <a:gd name="connsiteX3" fmla="*/ 172758 w 843882"/>
                <a:gd name="connsiteY3" fmla="*/ 476952 h 670341"/>
                <a:gd name="connsiteX4" fmla="*/ 97167 w 843882"/>
                <a:gd name="connsiteY4" fmla="*/ 465554 h 670341"/>
                <a:gd name="connsiteX5" fmla="*/ 32803 w 843882"/>
                <a:gd name="connsiteY5" fmla="*/ 419102 h 670341"/>
                <a:gd name="connsiteX6" fmla="*/ 15149 w 843882"/>
                <a:gd name="connsiteY6" fmla="*/ 297573 h 670341"/>
                <a:gd name="connsiteX7" fmla="*/ 60143 w 843882"/>
                <a:gd name="connsiteY7" fmla="*/ 216068 h 670341"/>
                <a:gd name="connsiteX8" fmla="*/ 130935 w 843882"/>
                <a:gd name="connsiteY8" fmla="*/ 142704 h 670341"/>
                <a:gd name="connsiteX9" fmla="*/ 261205 w 843882"/>
                <a:gd name="connsiteY9" fmla="*/ 80740 h 670341"/>
                <a:gd name="connsiteX10" fmla="*/ 354536 w 843882"/>
                <a:gd name="connsiteY10" fmla="*/ 61199 h 670341"/>
                <a:gd name="connsiteX11" fmla="*/ 446773 w 843882"/>
                <a:gd name="connsiteY11" fmla="*/ 7581 h 670341"/>
                <a:gd name="connsiteX12" fmla="*/ 530057 w 843882"/>
                <a:gd name="connsiteY12" fmla="*/ 44573 h 670341"/>
                <a:gd name="connsiteX13" fmla="*/ 636246 w 843882"/>
                <a:gd name="connsiteY13" fmla="*/ 87425 h 670341"/>
                <a:gd name="connsiteX14" fmla="*/ 736004 w 843882"/>
                <a:gd name="connsiteY14" fmla="*/ 159160 h 670341"/>
                <a:gd name="connsiteX15" fmla="*/ 795482 w 843882"/>
                <a:gd name="connsiteY15" fmla="*/ 283089 h 670341"/>
                <a:gd name="connsiteX16" fmla="*/ 814766 w 843882"/>
                <a:gd name="connsiteY16" fmla="*/ 348310 h 670341"/>
                <a:gd name="connsiteX17" fmla="*/ 823752 w 843882"/>
                <a:gd name="connsiteY17" fmla="*/ 531556 h 670341"/>
                <a:gd name="connsiteX18" fmla="*/ 785602 w 843882"/>
                <a:gd name="connsiteY18" fmla="*/ 609839 h 670341"/>
                <a:gd name="connsiteX19" fmla="*/ 710685 w 843882"/>
                <a:gd name="connsiteY19" fmla="*/ 669335 h 670341"/>
                <a:gd name="connsiteX20" fmla="*/ 471950 w 843882"/>
                <a:gd name="connsiteY20" fmla="*/ 565742 h 670341"/>
                <a:gd name="connsiteX0" fmla="*/ 471950 w 843882"/>
                <a:gd name="connsiteY0" fmla="*/ 563032 h 667631"/>
                <a:gd name="connsiteX1" fmla="*/ 365764 w 843882"/>
                <a:gd name="connsiteY1" fmla="*/ 591657 h 667631"/>
                <a:gd name="connsiteX2" fmla="*/ 261205 w 843882"/>
                <a:gd name="connsiteY2" fmla="*/ 578802 h 667631"/>
                <a:gd name="connsiteX3" fmla="*/ 172758 w 843882"/>
                <a:gd name="connsiteY3" fmla="*/ 474242 h 667631"/>
                <a:gd name="connsiteX4" fmla="*/ 97167 w 843882"/>
                <a:gd name="connsiteY4" fmla="*/ 462844 h 667631"/>
                <a:gd name="connsiteX5" fmla="*/ 32803 w 843882"/>
                <a:gd name="connsiteY5" fmla="*/ 416392 h 667631"/>
                <a:gd name="connsiteX6" fmla="*/ 15149 w 843882"/>
                <a:gd name="connsiteY6" fmla="*/ 294863 h 667631"/>
                <a:gd name="connsiteX7" fmla="*/ 60143 w 843882"/>
                <a:gd name="connsiteY7" fmla="*/ 213358 h 667631"/>
                <a:gd name="connsiteX8" fmla="*/ 130935 w 843882"/>
                <a:gd name="connsiteY8" fmla="*/ 139994 h 667631"/>
                <a:gd name="connsiteX9" fmla="*/ 261205 w 843882"/>
                <a:gd name="connsiteY9" fmla="*/ 78030 h 667631"/>
                <a:gd name="connsiteX10" fmla="*/ 354536 w 843882"/>
                <a:gd name="connsiteY10" fmla="*/ 58489 h 667631"/>
                <a:gd name="connsiteX11" fmla="*/ 446773 w 843882"/>
                <a:gd name="connsiteY11" fmla="*/ 4871 h 667631"/>
                <a:gd name="connsiteX12" fmla="*/ 530057 w 843882"/>
                <a:gd name="connsiteY12" fmla="*/ 41863 h 667631"/>
                <a:gd name="connsiteX13" fmla="*/ 636246 w 843882"/>
                <a:gd name="connsiteY13" fmla="*/ 84715 h 667631"/>
                <a:gd name="connsiteX14" fmla="*/ 736004 w 843882"/>
                <a:gd name="connsiteY14" fmla="*/ 156450 h 667631"/>
                <a:gd name="connsiteX15" fmla="*/ 795482 w 843882"/>
                <a:gd name="connsiteY15" fmla="*/ 280379 h 667631"/>
                <a:gd name="connsiteX16" fmla="*/ 814766 w 843882"/>
                <a:gd name="connsiteY16" fmla="*/ 345600 h 667631"/>
                <a:gd name="connsiteX17" fmla="*/ 823752 w 843882"/>
                <a:gd name="connsiteY17" fmla="*/ 528846 h 667631"/>
                <a:gd name="connsiteX18" fmla="*/ 785602 w 843882"/>
                <a:gd name="connsiteY18" fmla="*/ 607129 h 667631"/>
                <a:gd name="connsiteX19" fmla="*/ 710685 w 843882"/>
                <a:gd name="connsiteY19" fmla="*/ 666625 h 667631"/>
                <a:gd name="connsiteX20" fmla="*/ 471950 w 843882"/>
                <a:gd name="connsiteY20" fmla="*/ 563032 h 667631"/>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61205 w 843882"/>
                <a:gd name="connsiteY9" fmla="*/ 98129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29743 w 843882"/>
                <a:gd name="connsiteY8" fmla="*/ 151552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29743 w 843882"/>
                <a:gd name="connsiteY8" fmla="*/ 151552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29743 w 843882"/>
                <a:gd name="connsiteY8" fmla="*/ 151552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29743 w 843882"/>
                <a:gd name="connsiteY8" fmla="*/ 151552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64984 h 669583"/>
                <a:gd name="connsiteX1" fmla="*/ 365764 w 843882"/>
                <a:gd name="connsiteY1" fmla="*/ 593609 h 669583"/>
                <a:gd name="connsiteX2" fmla="*/ 261205 w 843882"/>
                <a:gd name="connsiteY2" fmla="*/ 580754 h 669583"/>
                <a:gd name="connsiteX3" fmla="*/ 172758 w 843882"/>
                <a:gd name="connsiteY3" fmla="*/ 476194 h 669583"/>
                <a:gd name="connsiteX4" fmla="*/ 97167 w 843882"/>
                <a:gd name="connsiteY4" fmla="*/ 464796 h 669583"/>
                <a:gd name="connsiteX5" fmla="*/ 32803 w 843882"/>
                <a:gd name="connsiteY5" fmla="*/ 418344 h 669583"/>
                <a:gd name="connsiteX6" fmla="*/ 15149 w 843882"/>
                <a:gd name="connsiteY6" fmla="*/ 296815 h 669583"/>
                <a:gd name="connsiteX7" fmla="*/ 60143 w 843882"/>
                <a:gd name="connsiteY7" fmla="*/ 215310 h 669583"/>
                <a:gd name="connsiteX8" fmla="*/ 129743 w 843882"/>
                <a:gd name="connsiteY8" fmla="*/ 133405 h 669583"/>
                <a:gd name="connsiteX9" fmla="*/ 231368 w 843882"/>
                <a:gd name="connsiteY9" fmla="*/ 48355 h 669583"/>
                <a:gd name="connsiteX10" fmla="*/ 337194 w 843882"/>
                <a:gd name="connsiteY10" fmla="*/ 22185 h 669583"/>
                <a:gd name="connsiteX11" fmla="*/ 446773 w 843882"/>
                <a:gd name="connsiteY11" fmla="*/ 6823 h 669583"/>
                <a:gd name="connsiteX12" fmla="*/ 530057 w 843882"/>
                <a:gd name="connsiteY12" fmla="*/ 43815 h 669583"/>
                <a:gd name="connsiteX13" fmla="*/ 636246 w 843882"/>
                <a:gd name="connsiteY13" fmla="*/ 86667 h 669583"/>
                <a:gd name="connsiteX14" fmla="*/ 736004 w 843882"/>
                <a:gd name="connsiteY14" fmla="*/ 158402 h 669583"/>
                <a:gd name="connsiteX15" fmla="*/ 795482 w 843882"/>
                <a:gd name="connsiteY15" fmla="*/ 282331 h 669583"/>
                <a:gd name="connsiteX16" fmla="*/ 814766 w 843882"/>
                <a:gd name="connsiteY16" fmla="*/ 347552 h 669583"/>
                <a:gd name="connsiteX17" fmla="*/ 823752 w 843882"/>
                <a:gd name="connsiteY17" fmla="*/ 530798 h 669583"/>
                <a:gd name="connsiteX18" fmla="*/ 785602 w 843882"/>
                <a:gd name="connsiteY18" fmla="*/ 609081 h 669583"/>
                <a:gd name="connsiteX19" fmla="*/ 710685 w 843882"/>
                <a:gd name="connsiteY19" fmla="*/ 668577 h 669583"/>
                <a:gd name="connsiteX20" fmla="*/ 471950 w 843882"/>
                <a:gd name="connsiteY20" fmla="*/ 564984 h 669583"/>
                <a:gd name="connsiteX0" fmla="*/ 471950 w 843882"/>
                <a:gd name="connsiteY0" fmla="*/ 584888 h 689487"/>
                <a:gd name="connsiteX1" fmla="*/ 365764 w 843882"/>
                <a:gd name="connsiteY1" fmla="*/ 613513 h 689487"/>
                <a:gd name="connsiteX2" fmla="*/ 261205 w 843882"/>
                <a:gd name="connsiteY2" fmla="*/ 600658 h 689487"/>
                <a:gd name="connsiteX3" fmla="*/ 172758 w 843882"/>
                <a:gd name="connsiteY3" fmla="*/ 496098 h 689487"/>
                <a:gd name="connsiteX4" fmla="*/ 97167 w 843882"/>
                <a:gd name="connsiteY4" fmla="*/ 484700 h 689487"/>
                <a:gd name="connsiteX5" fmla="*/ 32803 w 843882"/>
                <a:gd name="connsiteY5" fmla="*/ 438248 h 689487"/>
                <a:gd name="connsiteX6" fmla="*/ 15149 w 843882"/>
                <a:gd name="connsiteY6" fmla="*/ 316719 h 689487"/>
                <a:gd name="connsiteX7" fmla="*/ 60143 w 843882"/>
                <a:gd name="connsiteY7" fmla="*/ 235214 h 689487"/>
                <a:gd name="connsiteX8" fmla="*/ 129743 w 843882"/>
                <a:gd name="connsiteY8" fmla="*/ 153309 h 689487"/>
                <a:gd name="connsiteX9" fmla="*/ 231368 w 843882"/>
                <a:gd name="connsiteY9" fmla="*/ 68259 h 689487"/>
                <a:gd name="connsiteX10" fmla="*/ 323796 w 843882"/>
                <a:gd name="connsiteY10" fmla="*/ 8974 h 689487"/>
                <a:gd name="connsiteX11" fmla="*/ 446773 w 843882"/>
                <a:gd name="connsiteY11" fmla="*/ 26727 h 689487"/>
                <a:gd name="connsiteX12" fmla="*/ 530057 w 843882"/>
                <a:gd name="connsiteY12" fmla="*/ 63719 h 689487"/>
                <a:gd name="connsiteX13" fmla="*/ 636246 w 843882"/>
                <a:gd name="connsiteY13" fmla="*/ 106571 h 689487"/>
                <a:gd name="connsiteX14" fmla="*/ 736004 w 843882"/>
                <a:gd name="connsiteY14" fmla="*/ 178306 h 689487"/>
                <a:gd name="connsiteX15" fmla="*/ 795482 w 843882"/>
                <a:gd name="connsiteY15" fmla="*/ 302235 h 689487"/>
                <a:gd name="connsiteX16" fmla="*/ 814766 w 843882"/>
                <a:gd name="connsiteY16" fmla="*/ 367456 h 689487"/>
                <a:gd name="connsiteX17" fmla="*/ 823752 w 843882"/>
                <a:gd name="connsiteY17" fmla="*/ 550702 h 689487"/>
                <a:gd name="connsiteX18" fmla="*/ 785602 w 843882"/>
                <a:gd name="connsiteY18" fmla="*/ 628985 h 689487"/>
                <a:gd name="connsiteX19" fmla="*/ 710685 w 843882"/>
                <a:gd name="connsiteY19" fmla="*/ 688481 h 689487"/>
                <a:gd name="connsiteX20" fmla="*/ 471950 w 843882"/>
                <a:gd name="connsiteY20" fmla="*/ 584888 h 689487"/>
                <a:gd name="connsiteX0" fmla="*/ 471950 w 843882"/>
                <a:gd name="connsiteY0" fmla="*/ 584888 h 689487"/>
                <a:gd name="connsiteX1" fmla="*/ 365764 w 843882"/>
                <a:gd name="connsiteY1" fmla="*/ 613513 h 689487"/>
                <a:gd name="connsiteX2" fmla="*/ 261205 w 843882"/>
                <a:gd name="connsiteY2" fmla="*/ 600658 h 689487"/>
                <a:gd name="connsiteX3" fmla="*/ 172758 w 843882"/>
                <a:gd name="connsiteY3" fmla="*/ 496098 h 689487"/>
                <a:gd name="connsiteX4" fmla="*/ 97167 w 843882"/>
                <a:gd name="connsiteY4" fmla="*/ 484700 h 689487"/>
                <a:gd name="connsiteX5" fmla="*/ 32803 w 843882"/>
                <a:gd name="connsiteY5" fmla="*/ 438248 h 689487"/>
                <a:gd name="connsiteX6" fmla="*/ 15149 w 843882"/>
                <a:gd name="connsiteY6" fmla="*/ 316719 h 689487"/>
                <a:gd name="connsiteX7" fmla="*/ 60143 w 843882"/>
                <a:gd name="connsiteY7" fmla="*/ 235214 h 689487"/>
                <a:gd name="connsiteX8" fmla="*/ 129743 w 843882"/>
                <a:gd name="connsiteY8" fmla="*/ 153309 h 689487"/>
                <a:gd name="connsiteX9" fmla="*/ 231368 w 843882"/>
                <a:gd name="connsiteY9" fmla="*/ 68259 h 689487"/>
                <a:gd name="connsiteX10" fmla="*/ 323796 w 843882"/>
                <a:gd name="connsiteY10" fmla="*/ 8974 h 689487"/>
                <a:gd name="connsiteX11" fmla="*/ 446773 w 843882"/>
                <a:gd name="connsiteY11" fmla="*/ 26727 h 689487"/>
                <a:gd name="connsiteX12" fmla="*/ 530057 w 843882"/>
                <a:gd name="connsiteY12" fmla="*/ 63719 h 689487"/>
                <a:gd name="connsiteX13" fmla="*/ 636246 w 843882"/>
                <a:gd name="connsiteY13" fmla="*/ 106571 h 689487"/>
                <a:gd name="connsiteX14" fmla="*/ 736004 w 843882"/>
                <a:gd name="connsiteY14" fmla="*/ 178306 h 689487"/>
                <a:gd name="connsiteX15" fmla="*/ 795482 w 843882"/>
                <a:gd name="connsiteY15" fmla="*/ 302235 h 689487"/>
                <a:gd name="connsiteX16" fmla="*/ 814766 w 843882"/>
                <a:gd name="connsiteY16" fmla="*/ 367456 h 689487"/>
                <a:gd name="connsiteX17" fmla="*/ 823752 w 843882"/>
                <a:gd name="connsiteY17" fmla="*/ 550702 h 689487"/>
                <a:gd name="connsiteX18" fmla="*/ 785602 w 843882"/>
                <a:gd name="connsiteY18" fmla="*/ 628985 h 689487"/>
                <a:gd name="connsiteX19" fmla="*/ 710685 w 843882"/>
                <a:gd name="connsiteY19" fmla="*/ 688481 h 689487"/>
                <a:gd name="connsiteX20" fmla="*/ 471950 w 843882"/>
                <a:gd name="connsiteY20" fmla="*/ 584888 h 68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3882" h="689487">
                  <a:moveTo>
                    <a:pt x="471950" y="584888"/>
                  </a:moveTo>
                  <a:cubicBezTo>
                    <a:pt x="449411" y="601172"/>
                    <a:pt x="389933" y="631426"/>
                    <a:pt x="365764" y="613513"/>
                  </a:cubicBezTo>
                  <a:cubicBezTo>
                    <a:pt x="362592" y="636311"/>
                    <a:pt x="272517" y="633054"/>
                    <a:pt x="261205" y="600658"/>
                  </a:cubicBezTo>
                  <a:cubicBezTo>
                    <a:pt x="201725" y="589088"/>
                    <a:pt x="167958" y="538522"/>
                    <a:pt x="172758" y="496098"/>
                  </a:cubicBezTo>
                  <a:cubicBezTo>
                    <a:pt x="147047" y="514010"/>
                    <a:pt x="108395" y="502612"/>
                    <a:pt x="97167" y="484700"/>
                  </a:cubicBezTo>
                  <a:cubicBezTo>
                    <a:pt x="81055" y="496098"/>
                    <a:pt x="34432" y="473472"/>
                    <a:pt x="32803" y="438248"/>
                  </a:cubicBezTo>
                  <a:cubicBezTo>
                    <a:pt x="-2677" y="416222"/>
                    <a:pt x="-10648" y="342859"/>
                    <a:pt x="15149" y="316719"/>
                  </a:cubicBezTo>
                  <a:cubicBezTo>
                    <a:pt x="7092" y="279266"/>
                    <a:pt x="29632" y="243356"/>
                    <a:pt x="60143" y="235214"/>
                  </a:cubicBezTo>
                  <a:cubicBezTo>
                    <a:pt x="74627" y="194504"/>
                    <a:pt x="95975" y="163080"/>
                    <a:pt x="129743" y="153309"/>
                  </a:cubicBezTo>
                  <a:cubicBezTo>
                    <a:pt x="172922" y="82580"/>
                    <a:pt x="211017" y="70187"/>
                    <a:pt x="231368" y="68259"/>
                  </a:cubicBezTo>
                  <a:cubicBezTo>
                    <a:pt x="237337" y="45293"/>
                    <a:pt x="292759" y="22155"/>
                    <a:pt x="323796" y="8974"/>
                  </a:cubicBezTo>
                  <a:cubicBezTo>
                    <a:pt x="355935" y="-14594"/>
                    <a:pt x="433917" y="14300"/>
                    <a:pt x="446773" y="26727"/>
                  </a:cubicBezTo>
                  <a:cubicBezTo>
                    <a:pt x="483536" y="7454"/>
                    <a:pt x="515427" y="50719"/>
                    <a:pt x="530057" y="63719"/>
                  </a:cubicBezTo>
                  <a:cubicBezTo>
                    <a:pt x="570338" y="56777"/>
                    <a:pt x="626646" y="70575"/>
                    <a:pt x="636246" y="106571"/>
                  </a:cubicBezTo>
                  <a:cubicBezTo>
                    <a:pt x="671555" y="109742"/>
                    <a:pt x="727948" y="131083"/>
                    <a:pt x="736004" y="178306"/>
                  </a:cubicBezTo>
                  <a:cubicBezTo>
                    <a:pt x="789054" y="194675"/>
                    <a:pt x="811596" y="279437"/>
                    <a:pt x="795482" y="302235"/>
                  </a:cubicBezTo>
                  <a:cubicBezTo>
                    <a:pt x="816393" y="303863"/>
                    <a:pt x="826079" y="347915"/>
                    <a:pt x="814766" y="367456"/>
                  </a:cubicBezTo>
                  <a:cubicBezTo>
                    <a:pt x="849047" y="385368"/>
                    <a:pt x="854349" y="516420"/>
                    <a:pt x="823752" y="550702"/>
                  </a:cubicBezTo>
                  <a:cubicBezTo>
                    <a:pt x="823752" y="581641"/>
                    <a:pt x="825882" y="628985"/>
                    <a:pt x="785602" y="628985"/>
                  </a:cubicBezTo>
                  <a:cubicBezTo>
                    <a:pt x="792285" y="655210"/>
                    <a:pt x="759645" y="696459"/>
                    <a:pt x="710685" y="688481"/>
                  </a:cubicBezTo>
                  <a:cubicBezTo>
                    <a:pt x="646540" y="683998"/>
                    <a:pt x="547027" y="689705"/>
                    <a:pt x="471950" y="584888"/>
                  </a:cubicBezTo>
                  <a:close/>
                </a:path>
              </a:pathLst>
            </a:custGeom>
            <a:grpFill/>
            <a:ln w="28575" cap="flat">
              <a:solidFill>
                <a:schemeClr val="accent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49D86C6F-BD00-4EE5-95C4-44A526C77B49}"/>
                </a:ext>
              </a:extLst>
            </p:cNvPr>
            <p:cNvSpPr/>
            <p:nvPr/>
          </p:nvSpPr>
          <p:spPr>
            <a:xfrm>
              <a:off x="3450389" y="1413182"/>
              <a:ext cx="93275" cy="226602"/>
            </a:xfrm>
            <a:custGeom>
              <a:avLst/>
              <a:gdLst>
                <a:gd name="connsiteX0" fmla="*/ 91468 w 93275"/>
                <a:gd name="connsiteY0" fmla="*/ -170 h 226602"/>
                <a:gd name="connsiteX1" fmla="*/ 20334 w 93275"/>
                <a:gd name="connsiteY1" fmla="*/ 92734 h 226602"/>
                <a:gd name="connsiteX2" fmla="*/ 12278 w 93275"/>
                <a:gd name="connsiteY2" fmla="*/ 226433 h 226602"/>
              </a:gdLst>
              <a:ahLst/>
              <a:cxnLst>
                <a:cxn ang="0">
                  <a:pos x="connsiteX0" y="connsiteY0"/>
                </a:cxn>
                <a:cxn ang="0">
                  <a:pos x="connsiteX1" y="connsiteY1"/>
                </a:cxn>
                <a:cxn ang="0">
                  <a:pos x="connsiteX2" y="connsiteY2"/>
                </a:cxn>
              </a:cxnLst>
              <a:rect l="l" t="t" r="r" b="b"/>
              <a:pathLst>
                <a:path w="93275" h="226602">
                  <a:moveTo>
                    <a:pt x="91468" y="-170"/>
                  </a:moveTo>
                  <a:cubicBezTo>
                    <a:pt x="63700" y="1459"/>
                    <a:pt x="15450" y="53567"/>
                    <a:pt x="20334" y="92734"/>
                  </a:cubicBezTo>
                  <a:cubicBezTo>
                    <a:pt x="-10261" y="128644"/>
                    <a:pt x="-5377" y="213406"/>
                    <a:pt x="12278" y="22643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DD176AF6-51B4-4F35-AAD2-935BF054FC53}"/>
                </a:ext>
              </a:extLst>
            </p:cNvPr>
            <p:cNvSpPr/>
            <p:nvPr/>
          </p:nvSpPr>
          <p:spPr>
            <a:xfrm>
              <a:off x="3189507" y="1431252"/>
              <a:ext cx="211375" cy="299979"/>
            </a:xfrm>
            <a:custGeom>
              <a:avLst/>
              <a:gdLst>
                <a:gd name="connsiteX0" fmla="*/ 209568 w 211375"/>
                <a:gd name="connsiteY0" fmla="*/ 4815 h 299979"/>
                <a:gd name="connsiteX1" fmla="*/ 84954 w 211375"/>
                <a:gd name="connsiteY1" fmla="*/ 60008 h 299979"/>
                <a:gd name="connsiteX2" fmla="*/ 39445 w 211375"/>
                <a:gd name="connsiteY2" fmla="*/ 131229 h 299979"/>
                <a:gd name="connsiteX3" fmla="*/ 10992 w 211375"/>
                <a:gd name="connsiteY3" fmla="*/ 202792 h 299979"/>
                <a:gd name="connsiteX4" fmla="*/ 10992 w 211375"/>
                <a:gd name="connsiteY4" fmla="*/ 248816 h 299979"/>
                <a:gd name="connsiteX5" fmla="*/ 67470 w 211375"/>
                <a:gd name="connsiteY5" fmla="*/ 299810 h 29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375" h="299979">
                  <a:moveTo>
                    <a:pt x="209568" y="4815"/>
                  </a:moveTo>
                  <a:cubicBezTo>
                    <a:pt x="170229" y="-9927"/>
                    <a:pt x="100296" y="7900"/>
                    <a:pt x="84954" y="60008"/>
                  </a:cubicBezTo>
                  <a:cubicBezTo>
                    <a:pt x="57614" y="55123"/>
                    <a:pt x="26418" y="106889"/>
                    <a:pt x="39445" y="131229"/>
                  </a:cubicBezTo>
                  <a:cubicBezTo>
                    <a:pt x="22304" y="137571"/>
                    <a:pt x="-1864" y="176309"/>
                    <a:pt x="10992" y="202792"/>
                  </a:cubicBezTo>
                  <a:cubicBezTo>
                    <a:pt x="-5206" y="203735"/>
                    <a:pt x="-6920" y="242988"/>
                    <a:pt x="10992" y="248816"/>
                  </a:cubicBezTo>
                  <a:cubicBezTo>
                    <a:pt x="12020" y="264500"/>
                    <a:pt x="39445" y="295867"/>
                    <a:pt x="67470" y="29981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AA0B07A0-36C7-D587-6B6E-968C0B65DC5F}"/>
                </a:ext>
              </a:extLst>
            </p:cNvPr>
            <p:cNvSpPr/>
            <p:nvPr/>
          </p:nvSpPr>
          <p:spPr>
            <a:xfrm>
              <a:off x="3299152" y="1606081"/>
              <a:ext cx="443088" cy="135778"/>
            </a:xfrm>
            <a:custGeom>
              <a:avLst/>
              <a:gdLst>
                <a:gd name="connsiteX0" fmla="*/ -1808 w 443088"/>
                <a:gd name="connsiteY0" fmla="*/ 135608 h 135778"/>
                <a:gd name="connsiteX1" fmla="*/ 163516 w 443088"/>
                <a:gd name="connsiteY1" fmla="*/ 33534 h 135778"/>
                <a:gd name="connsiteX2" fmla="*/ 441281 w 443088"/>
                <a:gd name="connsiteY2" fmla="*/ 33534 h 135778"/>
              </a:gdLst>
              <a:ahLst/>
              <a:cxnLst>
                <a:cxn ang="0">
                  <a:pos x="connsiteX0" y="connsiteY0"/>
                </a:cxn>
                <a:cxn ang="0">
                  <a:pos x="connsiteX1" y="connsiteY1"/>
                </a:cxn>
                <a:cxn ang="0">
                  <a:pos x="connsiteX2" y="connsiteY2"/>
                </a:cxn>
              </a:cxnLst>
              <a:rect l="l" t="t" r="r" b="b"/>
              <a:pathLst>
                <a:path w="443088" h="135778">
                  <a:moveTo>
                    <a:pt x="-1808" y="135608"/>
                  </a:moveTo>
                  <a:cubicBezTo>
                    <a:pt x="19704" y="80757"/>
                    <a:pt x="115265" y="25392"/>
                    <a:pt x="163516" y="33534"/>
                  </a:cubicBezTo>
                  <a:cubicBezTo>
                    <a:pt x="200454" y="7823"/>
                    <a:pt x="368604" y="-27316"/>
                    <a:pt x="441281" y="3353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24AF2FB3-76C9-C22D-3A54-BC31B41DF4CA}"/>
                </a:ext>
              </a:extLst>
            </p:cNvPr>
            <p:cNvSpPr/>
            <p:nvPr/>
          </p:nvSpPr>
          <p:spPr>
            <a:xfrm>
              <a:off x="3329319" y="1709292"/>
              <a:ext cx="214345" cy="65119"/>
            </a:xfrm>
            <a:custGeom>
              <a:avLst/>
              <a:gdLst>
                <a:gd name="connsiteX0" fmla="*/ 212538 w 214345"/>
                <a:gd name="connsiteY0" fmla="*/ -170 h 65119"/>
                <a:gd name="connsiteX1" fmla="*/ 88267 w 214345"/>
                <a:gd name="connsiteY1" fmla="*/ 33084 h 65119"/>
                <a:gd name="connsiteX2" fmla="*/ -1808 w 214345"/>
                <a:gd name="connsiteY2" fmla="*/ 62394 h 65119"/>
              </a:gdLst>
              <a:ahLst/>
              <a:cxnLst>
                <a:cxn ang="0">
                  <a:pos x="connsiteX0" y="connsiteY0"/>
                </a:cxn>
                <a:cxn ang="0">
                  <a:pos x="connsiteX1" y="connsiteY1"/>
                </a:cxn>
                <a:cxn ang="0">
                  <a:pos x="connsiteX2" y="connsiteY2"/>
                </a:cxn>
              </a:cxnLst>
              <a:rect l="l" t="t" r="r" b="b"/>
              <a:pathLst>
                <a:path w="214345" h="65119">
                  <a:moveTo>
                    <a:pt x="212538" y="-170"/>
                  </a:moveTo>
                  <a:cubicBezTo>
                    <a:pt x="196427" y="21856"/>
                    <a:pt x="134890" y="36340"/>
                    <a:pt x="88267" y="33084"/>
                  </a:cubicBezTo>
                  <a:cubicBezTo>
                    <a:pt x="77040" y="64023"/>
                    <a:pt x="25531" y="68994"/>
                    <a:pt x="-1808" y="6239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Freeform: Shape 15">
              <a:extLst>
                <a:ext uri="{FF2B5EF4-FFF2-40B4-BE49-F238E27FC236}">
                  <a16:creationId xmlns:a16="http://schemas.microsoft.com/office/drawing/2014/main" id="{3C9E3C3B-5B5A-40F6-A73F-342F200B05A8}"/>
                </a:ext>
              </a:extLst>
            </p:cNvPr>
            <p:cNvSpPr/>
            <p:nvPr/>
          </p:nvSpPr>
          <p:spPr>
            <a:xfrm>
              <a:off x="3329319" y="1489131"/>
              <a:ext cx="143210" cy="37352"/>
            </a:xfrm>
            <a:custGeom>
              <a:avLst/>
              <a:gdLst>
                <a:gd name="connsiteX0" fmla="*/ -1808 w 143210"/>
                <a:gd name="connsiteY0" fmla="*/ 37183 h 37352"/>
                <a:gd name="connsiteX1" fmla="*/ 47129 w 143210"/>
                <a:gd name="connsiteY1" fmla="*/ 16357 h 37352"/>
                <a:gd name="connsiteX2" fmla="*/ 141403 w 143210"/>
                <a:gd name="connsiteY2" fmla="*/ 16785 h 37352"/>
              </a:gdLst>
              <a:ahLst/>
              <a:cxnLst>
                <a:cxn ang="0">
                  <a:pos x="connsiteX0" y="connsiteY0"/>
                </a:cxn>
                <a:cxn ang="0">
                  <a:pos x="connsiteX1" y="connsiteY1"/>
                </a:cxn>
                <a:cxn ang="0">
                  <a:pos x="connsiteX2" y="connsiteY2"/>
                </a:cxn>
              </a:cxnLst>
              <a:rect l="l" t="t" r="r" b="b"/>
              <a:pathLst>
                <a:path w="143210" h="37352">
                  <a:moveTo>
                    <a:pt x="-1808" y="37183"/>
                  </a:moveTo>
                  <a:cubicBezTo>
                    <a:pt x="9248" y="21516"/>
                    <a:pt x="28189" y="13443"/>
                    <a:pt x="47129" y="16357"/>
                  </a:cubicBezTo>
                  <a:cubicBezTo>
                    <a:pt x="64270" y="2130"/>
                    <a:pt x="115692" y="-12526"/>
                    <a:pt x="141403" y="16785"/>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Freeform: Shape 16">
              <a:extLst>
                <a:ext uri="{FF2B5EF4-FFF2-40B4-BE49-F238E27FC236}">
                  <a16:creationId xmlns:a16="http://schemas.microsoft.com/office/drawing/2014/main" id="{9EEB582E-61EF-9F0A-8C10-3E21F31D4612}"/>
                </a:ext>
              </a:extLst>
            </p:cNvPr>
            <p:cNvSpPr/>
            <p:nvPr/>
          </p:nvSpPr>
          <p:spPr>
            <a:xfrm>
              <a:off x="3533638" y="1375387"/>
              <a:ext cx="82274" cy="240058"/>
            </a:xfrm>
            <a:custGeom>
              <a:avLst/>
              <a:gdLst>
                <a:gd name="connsiteX0" fmla="*/ 80467 w 82274"/>
                <a:gd name="connsiteY0" fmla="*/ -170 h 240058"/>
                <a:gd name="connsiteX1" fmla="*/ 69668 w 82274"/>
                <a:gd name="connsiteY1" fmla="*/ 79792 h 240058"/>
                <a:gd name="connsiteX2" fmla="*/ 44986 w 82274"/>
                <a:gd name="connsiteY2" fmla="*/ 161212 h 240058"/>
                <a:gd name="connsiteX3" fmla="*/ -1808 w 82274"/>
                <a:gd name="connsiteY3" fmla="*/ 239889 h 240058"/>
              </a:gdLst>
              <a:ahLst/>
              <a:cxnLst>
                <a:cxn ang="0">
                  <a:pos x="connsiteX0" y="connsiteY0"/>
                </a:cxn>
                <a:cxn ang="0">
                  <a:pos x="connsiteX1" y="connsiteY1"/>
                </a:cxn>
                <a:cxn ang="0">
                  <a:pos x="connsiteX2" y="connsiteY2"/>
                </a:cxn>
                <a:cxn ang="0">
                  <a:pos x="connsiteX3" y="connsiteY3"/>
                </a:cxn>
              </a:cxnLst>
              <a:rect l="l" t="t" r="r" b="b"/>
              <a:pathLst>
                <a:path w="82274" h="240058">
                  <a:moveTo>
                    <a:pt x="80467" y="-170"/>
                  </a:moveTo>
                  <a:cubicBezTo>
                    <a:pt x="72754" y="15514"/>
                    <a:pt x="52699" y="65651"/>
                    <a:pt x="69668" y="79792"/>
                  </a:cubicBezTo>
                  <a:cubicBezTo>
                    <a:pt x="54243" y="96933"/>
                    <a:pt x="29473" y="137729"/>
                    <a:pt x="44986" y="161212"/>
                  </a:cubicBezTo>
                  <a:cubicBezTo>
                    <a:pt x="18846" y="179527"/>
                    <a:pt x="1791" y="208169"/>
                    <a:pt x="-1808" y="239889"/>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Freeform: Shape 17">
              <a:extLst>
                <a:ext uri="{FF2B5EF4-FFF2-40B4-BE49-F238E27FC236}">
                  <a16:creationId xmlns:a16="http://schemas.microsoft.com/office/drawing/2014/main" id="{902E5DAB-71E9-4F51-5CDF-21128F355572}"/>
                </a:ext>
              </a:extLst>
            </p:cNvPr>
            <p:cNvSpPr/>
            <p:nvPr/>
          </p:nvSpPr>
          <p:spPr>
            <a:xfrm>
              <a:off x="3276012" y="1491431"/>
              <a:ext cx="22882" cy="78248"/>
            </a:xfrm>
            <a:custGeom>
              <a:avLst/>
              <a:gdLst>
                <a:gd name="connsiteX0" fmla="*/ -1808 w 22882"/>
                <a:gd name="connsiteY0" fmla="*/ -170 h 78248"/>
                <a:gd name="connsiteX1" fmla="*/ 21075 w 22882"/>
                <a:gd name="connsiteY1" fmla="*/ 78078 h 78248"/>
              </a:gdLst>
              <a:ahLst/>
              <a:cxnLst>
                <a:cxn ang="0">
                  <a:pos x="connsiteX0" y="connsiteY0"/>
                </a:cxn>
                <a:cxn ang="0">
                  <a:pos x="connsiteX1" y="connsiteY1"/>
                </a:cxn>
              </a:cxnLst>
              <a:rect l="l" t="t" r="r" b="b"/>
              <a:pathLst>
                <a:path w="22882" h="78248">
                  <a:moveTo>
                    <a:pt x="-1808" y="-170"/>
                  </a:moveTo>
                  <a:cubicBezTo>
                    <a:pt x="-1808" y="27941"/>
                    <a:pt x="-1808" y="68394"/>
                    <a:pt x="21075" y="7807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Freeform: Shape 18">
              <a:extLst>
                <a:ext uri="{FF2B5EF4-FFF2-40B4-BE49-F238E27FC236}">
                  <a16:creationId xmlns:a16="http://schemas.microsoft.com/office/drawing/2014/main" id="{176A9669-C62D-0CA2-DAE5-21CC61F44198}"/>
                </a:ext>
              </a:extLst>
            </p:cNvPr>
            <p:cNvSpPr/>
            <p:nvPr/>
          </p:nvSpPr>
          <p:spPr>
            <a:xfrm>
              <a:off x="3318006" y="1486374"/>
              <a:ext cx="36424" cy="21426"/>
            </a:xfrm>
            <a:custGeom>
              <a:avLst/>
              <a:gdLst>
                <a:gd name="connsiteX0" fmla="*/ -1808 w 36424"/>
                <a:gd name="connsiteY0" fmla="*/ -170 h 21426"/>
                <a:gd name="connsiteX1" fmla="*/ 34617 w 36424"/>
                <a:gd name="connsiteY1" fmla="*/ 21256 h 21426"/>
              </a:gdLst>
              <a:ahLst/>
              <a:cxnLst>
                <a:cxn ang="0">
                  <a:pos x="connsiteX0" y="connsiteY0"/>
                </a:cxn>
                <a:cxn ang="0">
                  <a:pos x="connsiteX1" y="connsiteY1"/>
                </a:cxn>
              </a:cxnLst>
              <a:rect l="l" t="t" r="r" b="b"/>
              <a:pathLst>
                <a:path w="36424" h="21426">
                  <a:moveTo>
                    <a:pt x="-1808" y="-170"/>
                  </a:moveTo>
                  <a:cubicBezTo>
                    <a:pt x="12249" y="1973"/>
                    <a:pt x="31618" y="11657"/>
                    <a:pt x="34617" y="2125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4316D089-2A64-12BE-B27C-84F8F9C96429}"/>
                </a:ext>
              </a:extLst>
            </p:cNvPr>
            <p:cNvSpPr/>
            <p:nvPr/>
          </p:nvSpPr>
          <p:spPr>
            <a:xfrm>
              <a:off x="3272299" y="1547657"/>
              <a:ext cx="101500" cy="62474"/>
            </a:xfrm>
            <a:custGeom>
              <a:avLst/>
              <a:gdLst>
                <a:gd name="connsiteX0" fmla="*/ -752 w 101500"/>
                <a:gd name="connsiteY0" fmla="*/ 62305 h 62474"/>
                <a:gd name="connsiteX1" fmla="*/ 31129 w 101500"/>
                <a:gd name="connsiteY1" fmla="*/ 21852 h 62474"/>
                <a:gd name="connsiteX2" fmla="*/ 99693 w 101500"/>
                <a:gd name="connsiteY2" fmla="*/ 5997 h 62474"/>
              </a:gdLst>
              <a:ahLst/>
              <a:cxnLst>
                <a:cxn ang="0">
                  <a:pos x="connsiteX0" y="connsiteY0"/>
                </a:cxn>
                <a:cxn ang="0">
                  <a:pos x="connsiteX1" y="connsiteY1"/>
                </a:cxn>
                <a:cxn ang="0">
                  <a:pos x="connsiteX2" y="connsiteY2"/>
                </a:cxn>
              </a:cxnLst>
              <a:rect l="l" t="t" r="r" b="b"/>
              <a:pathLst>
                <a:path w="101500" h="62474">
                  <a:moveTo>
                    <a:pt x="-752" y="62305"/>
                  </a:moveTo>
                  <a:cubicBezTo>
                    <a:pt x="-6579" y="55706"/>
                    <a:pt x="12790" y="19453"/>
                    <a:pt x="31129" y="21852"/>
                  </a:cubicBezTo>
                  <a:cubicBezTo>
                    <a:pt x="36959" y="-859"/>
                    <a:pt x="85381" y="-5744"/>
                    <a:pt x="99693" y="5997"/>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Shape 20">
              <a:extLst>
                <a:ext uri="{FF2B5EF4-FFF2-40B4-BE49-F238E27FC236}">
                  <a16:creationId xmlns:a16="http://schemas.microsoft.com/office/drawing/2014/main" id="{3C3DAF82-477B-77DA-A91E-5ECD93D3109F}"/>
                </a:ext>
              </a:extLst>
            </p:cNvPr>
            <p:cNvSpPr/>
            <p:nvPr/>
          </p:nvSpPr>
          <p:spPr>
            <a:xfrm>
              <a:off x="3250301" y="1603618"/>
              <a:ext cx="49022" cy="36252"/>
            </a:xfrm>
            <a:custGeom>
              <a:avLst/>
              <a:gdLst>
                <a:gd name="connsiteX0" fmla="*/ -1808 w 49022"/>
                <a:gd name="connsiteY0" fmla="*/ -170 h 36252"/>
                <a:gd name="connsiteX1" fmla="*/ 47215 w 49022"/>
                <a:gd name="connsiteY1" fmla="*/ 36083 h 36252"/>
              </a:gdLst>
              <a:ahLst/>
              <a:cxnLst>
                <a:cxn ang="0">
                  <a:pos x="connsiteX0" y="connsiteY0"/>
                </a:cxn>
                <a:cxn ang="0">
                  <a:pos x="connsiteX1" y="connsiteY1"/>
                </a:cxn>
              </a:cxnLst>
              <a:rect l="l" t="t" r="r" b="b"/>
              <a:pathLst>
                <a:path w="49022" h="36252">
                  <a:moveTo>
                    <a:pt x="-1808" y="-170"/>
                  </a:moveTo>
                  <a:cubicBezTo>
                    <a:pt x="6763" y="1116"/>
                    <a:pt x="44045" y="15171"/>
                    <a:pt x="47215" y="3608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49BFE570-E132-CA52-4830-1D4923E7DBA5}"/>
                </a:ext>
              </a:extLst>
            </p:cNvPr>
            <p:cNvSpPr/>
            <p:nvPr/>
          </p:nvSpPr>
          <p:spPr>
            <a:xfrm>
              <a:off x="3140343" y="1603618"/>
              <a:ext cx="61963" cy="30682"/>
            </a:xfrm>
            <a:custGeom>
              <a:avLst/>
              <a:gdLst>
                <a:gd name="connsiteX0" fmla="*/ -1808 w 61963"/>
                <a:gd name="connsiteY0" fmla="*/ -170 h 30682"/>
                <a:gd name="connsiteX1" fmla="*/ 60156 w 61963"/>
                <a:gd name="connsiteY1" fmla="*/ 30512 h 30682"/>
              </a:gdLst>
              <a:ahLst/>
              <a:cxnLst>
                <a:cxn ang="0">
                  <a:pos x="connsiteX0" y="connsiteY0"/>
                </a:cxn>
                <a:cxn ang="0">
                  <a:pos x="connsiteX1" y="connsiteY1"/>
                </a:cxn>
              </a:cxnLst>
              <a:rect l="l" t="t" r="r" b="b"/>
              <a:pathLst>
                <a:path w="61963" h="30682">
                  <a:moveTo>
                    <a:pt x="-1808" y="-170"/>
                  </a:moveTo>
                  <a:cubicBezTo>
                    <a:pt x="163" y="16457"/>
                    <a:pt x="30673" y="21685"/>
                    <a:pt x="60156" y="30512"/>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Freeform: Shape 22">
              <a:extLst>
                <a:ext uri="{FF2B5EF4-FFF2-40B4-BE49-F238E27FC236}">
                  <a16:creationId xmlns:a16="http://schemas.microsoft.com/office/drawing/2014/main" id="{B61C35BD-A798-E271-D7E3-538554A32E99}"/>
                </a:ext>
              </a:extLst>
            </p:cNvPr>
            <p:cNvSpPr/>
            <p:nvPr/>
          </p:nvSpPr>
          <p:spPr>
            <a:xfrm>
              <a:off x="3423165" y="1757715"/>
              <a:ext cx="267824" cy="42211"/>
            </a:xfrm>
            <a:custGeom>
              <a:avLst/>
              <a:gdLst>
                <a:gd name="connsiteX0" fmla="*/ -1808 w 267824"/>
                <a:gd name="connsiteY0" fmla="*/ 16542 h 42211"/>
                <a:gd name="connsiteX1" fmla="*/ 61014 w 267824"/>
                <a:gd name="connsiteY1" fmla="*/ 31198 h 42211"/>
                <a:gd name="connsiteX2" fmla="*/ 124949 w 267824"/>
                <a:gd name="connsiteY2" fmla="*/ 33169 h 42211"/>
                <a:gd name="connsiteX3" fmla="*/ 199339 w 267824"/>
                <a:gd name="connsiteY3" fmla="*/ 10629 h 42211"/>
                <a:gd name="connsiteX4" fmla="*/ 266017 w 267824"/>
                <a:gd name="connsiteY4" fmla="*/ -170 h 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24" h="42211">
                  <a:moveTo>
                    <a:pt x="-1808" y="16542"/>
                  </a:moveTo>
                  <a:cubicBezTo>
                    <a:pt x="3078" y="25113"/>
                    <a:pt x="39760" y="38054"/>
                    <a:pt x="61014" y="31198"/>
                  </a:cubicBezTo>
                  <a:cubicBezTo>
                    <a:pt x="79868" y="44902"/>
                    <a:pt x="105236" y="45682"/>
                    <a:pt x="124949" y="33169"/>
                  </a:cubicBezTo>
                  <a:cubicBezTo>
                    <a:pt x="145176" y="35055"/>
                    <a:pt x="190940" y="33169"/>
                    <a:pt x="199339" y="10629"/>
                  </a:cubicBezTo>
                  <a:cubicBezTo>
                    <a:pt x="222481" y="14486"/>
                    <a:pt x="260190" y="7629"/>
                    <a:pt x="266017"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Shape 23">
              <a:extLst>
                <a:ext uri="{FF2B5EF4-FFF2-40B4-BE49-F238E27FC236}">
                  <a16:creationId xmlns:a16="http://schemas.microsoft.com/office/drawing/2014/main" id="{1B09EC90-149C-B651-3D52-20A1923E4B53}"/>
                </a:ext>
              </a:extLst>
            </p:cNvPr>
            <p:cNvSpPr/>
            <p:nvPr/>
          </p:nvSpPr>
          <p:spPr>
            <a:xfrm>
              <a:off x="3431478" y="1789082"/>
              <a:ext cx="54508" cy="41138"/>
            </a:xfrm>
            <a:custGeom>
              <a:avLst/>
              <a:gdLst>
                <a:gd name="connsiteX0" fmla="*/ -1808 w 54508"/>
                <a:gd name="connsiteY0" fmla="*/ 40968 h 41138"/>
                <a:gd name="connsiteX1" fmla="*/ 52701 w 54508"/>
                <a:gd name="connsiteY1" fmla="*/ -170 h 41138"/>
              </a:gdLst>
              <a:ahLst/>
              <a:cxnLst>
                <a:cxn ang="0">
                  <a:pos x="connsiteX0" y="connsiteY0"/>
                </a:cxn>
                <a:cxn ang="0">
                  <a:pos x="connsiteX1" y="connsiteY1"/>
                </a:cxn>
              </a:cxnLst>
              <a:rect l="l" t="t" r="r" b="b"/>
              <a:pathLst>
                <a:path w="54508" h="41138">
                  <a:moveTo>
                    <a:pt x="-1808" y="40968"/>
                  </a:moveTo>
                  <a:cubicBezTo>
                    <a:pt x="9248" y="40026"/>
                    <a:pt x="44045" y="25284"/>
                    <a:pt x="52701"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Shape 24">
              <a:extLst>
                <a:ext uri="{FF2B5EF4-FFF2-40B4-BE49-F238E27FC236}">
                  <a16:creationId xmlns:a16="http://schemas.microsoft.com/office/drawing/2014/main" id="{D969A46E-12CA-7FC3-0978-CC04C8EC1BAE}"/>
                </a:ext>
              </a:extLst>
            </p:cNvPr>
            <p:cNvSpPr/>
            <p:nvPr/>
          </p:nvSpPr>
          <p:spPr>
            <a:xfrm>
              <a:off x="3767353" y="1468547"/>
              <a:ext cx="52507" cy="240744"/>
            </a:xfrm>
            <a:custGeom>
              <a:avLst/>
              <a:gdLst>
                <a:gd name="connsiteX0" fmla="*/ -1808 w 52507"/>
                <a:gd name="connsiteY0" fmla="*/ -170 h 240744"/>
                <a:gd name="connsiteX1" fmla="*/ 37872 w 52507"/>
                <a:gd name="connsiteY1" fmla="*/ 80221 h 240744"/>
                <a:gd name="connsiteX2" fmla="*/ 29302 w 52507"/>
                <a:gd name="connsiteY2" fmla="*/ 171068 h 240744"/>
                <a:gd name="connsiteX3" fmla="*/ -1636 w 52507"/>
                <a:gd name="connsiteY3" fmla="*/ 240574 h 240744"/>
              </a:gdLst>
              <a:ahLst/>
              <a:cxnLst>
                <a:cxn ang="0">
                  <a:pos x="connsiteX0" y="connsiteY0"/>
                </a:cxn>
                <a:cxn ang="0">
                  <a:pos x="connsiteX1" y="connsiteY1"/>
                </a:cxn>
                <a:cxn ang="0">
                  <a:pos x="connsiteX2" y="connsiteY2"/>
                </a:cxn>
                <a:cxn ang="0">
                  <a:pos x="connsiteX3" y="connsiteY3"/>
                </a:cxn>
              </a:cxnLst>
              <a:rect l="l" t="t" r="r" b="b"/>
              <a:pathLst>
                <a:path w="52507" h="240744">
                  <a:moveTo>
                    <a:pt x="-1808" y="-170"/>
                  </a:moveTo>
                  <a:cubicBezTo>
                    <a:pt x="13703" y="3772"/>
                    <a:pt x="44643" y="47139"/>
                    <a:pt x="37872" y="80221"/>
                  </a:cubicBezTo>
                  <a:cubicBezTo>
                    <a:pt x="57156" y="96848"/>
                    <a:pt x="55013" y="152984"/>
                    <a:pt x="29302" y="171068"/>
                  </a:cubicBezTo>
                  <a:cubicBezTo>
                    <a:pt x="38987" y="197808"/>
                    <a:pt x="20731" y="229433"/>
                    <a:pt x="-1636" y="24057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Freeform: Shape 25">
              <a:extLst>
                <a:ext uri="{FF2B5EF4-FFF2-40B4-BE49-F238E27FC236}">
                  <a16:creationId xmlns:a16="http://schemas.microsoft.com/office/drawing/2014/main" id="{D57DB572-61A3-7728-51D2-C01A508859DA}"/>
                </a:ext>
              </a:extLst>
            </p:cNvPr>
            <p:cNvSpPr/>
            <p:nvPr/>
          </p:nvSpPr>
          <p:spPr>
            <a:xfrm>
              <a:off x="3633911" y="1431352"/>
              <a:ext cx="71353" cy="129328"/>
            </a:xfrm>
            <a:custGeom>
              <a:avLst/>
              <a:gdLst>
                <a:gd name="connsiteX0" fmla="*/ -1808 w 71353"/>
                <a:gd name="connsiteY0" fmla="*/ -170 h 129328"/>
                <a:gd name="connsiteX1" fmla="*/ 39845 w 71353"/>
                <a:gd name="connsiteY1" fmla="*/ 38054 h 129328"/>
                <a:gd name="connsiteX2" fmla="*/ 65557 w 71353"/>
                <a:gd name="connsiteY2" fmla="*/ 129158 h 129328"/>
              </a:gdLst>
              <a:ahLst/>
              <a:cxnLst>
                <a:cxn ang="0">
                  <a:pos x="connsiteX0" y="connsiteY0"/>
                </a:cxn>
                <a:cxn ang="0">
                  <a:pos x="connsiteX1" y="connsiteY1"/>
                </a:cxn>
                <a:cxn ang="0">
                  <a:pos x="connsiteX2" y="connsiteY2"/>
                </a:cxn>
              </a:cxnLst>
              <a:rect l="l" t="t" r="r" b="b"/>
              <a:pathLst>
                <a:path w="71353" h="129328">
                  <a:moveTo>
                    <a:pt x="-1808" y="-170"/>
                  </a:moveTo>
                  <a:cubicBezTo>
                    <a:pt x="20476" y="2744"/>
                    <a:pt x="38816" y="17485"/>
                    <a:pt x="39845" y="38054"/>
                  </a:cubicBezTo>
                  <a:cubicBezTo>
                    <a:pt x="59129" y="44911"/>
                    <a:pt x="77983" y="98048"/>
                    <a:pt x="65557" y="12915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Shape 26">
              <a:extLst>
                <a:ext uri="{FF2B5EF4-FFF2-40B4-BE49-F238E27FC236}">
                  <a16:creationId xmlns:a16="http://schemas.microsoft.com/office/drawing/2014/main" id="{76C3AE8F-1BF6-46BF-B6AF-599C55C2A902}"/>
                </a:ext>
              </a:extLst>
            </p:cNvPr>
            <p:cNvSpPr/>
            <p:nvPr/>
          </p:nvSpPr>
          <p:spPr>
            <a:xfrm>
              <a:off x="3590116" y="1834002"/>
              <a:ext cx="263711" cy="23900"/>
            </a:xfrm>
            <a:custGeom>
              <a:avLst/>
              <a:gdLst>
                <a:gd name="connsiteX0" fmla="*/ -1808 w 263711"/>
                <a:gd name="connsiteY0" fmla="*/ 22445 h 23900"/>
                <a:gd name="connsiteX1" fmla="*/ 175430 w 263711"/>
                <a:gd name="connsiteY1" fmla="*/ 934 h 23900"/>
                <a:gd name="connsiteX2" fmla="*/ 261903 w 263711"/>
                <a:gd name="connsiteY2" fmla="*/ 23731 h 23900"/>
              </a:gdLst>
              <a:ahLst/>
              <a:cxnLst>
                <a:cxn ang="0">
                  <a:pos x="connsiteX0" y="connsiteY0"/>
                </a:cxn>
                <a:cxn ang="0">
                  <a:pos x="connsiteX1" y="connsiteY1"/>
                </a:cxn>
                <a:cxn ang="0">
                  <a:pos x="connsiteX2" y="connsiteY2"/>
                </a:cxn>
              </a:cxnLst>
              <a:rect l="l" t="t" r="r" b="b"/>
              <a:pathLst>
                <a:path w="263711" h="23900">
                  <a:moveTo>
                    <a:pt x="-1808" y="22445"/>
                  </a:moveTo>
                  <a:cubicBezTo>
                    <a:pt x="25190" y="8133"/>
                    <a:pt x="142604" y="-3952"/>
                    <a:pt x="175430" y="934"/>
                  </a:cubicBezTo>
                  <a:cubicBezTo>
                    <a:pt x="208253" y="5819"/>
                    <a:pt x="238335" y="5733"/>
                    <a:pt x="261903" y="23731"/>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Freeform: Shape 27">
              <a:extLst>
                <a:ext uri="{FF2B5EF4-FFF2-40B4-BE49-F238E27FC236}">
                  <a16:creationId xmlns:a16="http://schemas.microsoft.com/office/drawing/2014/main" id="{6C591FF7-FBCD-289A-4EC9-EBFF543C25AD}"/>
                </a:ext>
              </a:extLst>
            </p:cNvPr>
            <p:cNvSpPr/>
            <p:nvPr/>
          </p:nvSpPr>
          <p:spPr>
            <a:xfrm>
              <a:off x="3767353" y="1774341"/>
              <a:ext cx="52621" cy="60678"/>
            </a:xfrm>
            <a:custGeom>
              <a:avLst/>
              <a:gdLst>
                <a:gd name="connsiteX0" fmla="*/ -1808 w 52621"/>
                <a:gd name="connsiteY0" fmla="*/ 60509 h 60678"/>
                <a:gd name="connsiteX1" fmla="*/ 50814 w 52621"/>
                <a:gd name="connsiteY1" fmla="*/ -170 h 60678"/>
              </a:gdLst>
              <a:ahLst/>
              <a:cxnLst>
                <a:cxn ang="0">
                  <a:pos x="connsiteX0" y="connsiteY0"/>
                </a:cxn>
                <a:cxn ang="0">
                  <a:pos x="connsiteX1" y="connsiteY1"/>
                </a:cxn>
              </a:cxnLst>
              <a:rect l="l" t="t" r="r" b="b"/>
              <a:pathLst>
                <a:path w="52621" h="60678">
                  <a:moveTo>
                    <a:pt x="-1808" y="60509"/>
                  </a:moveTo>
                  <a:cubicBezTo>
                    <a:pt x="13703" y="50739"/>
                    <a:pt x="48242" y="17657"/>
                    <a:pt x="50814"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Freeform: Shape 28">
              <a:extLst>
                <a:ext uri="{FF2B5EF4-FFF2-40B4-BE49-F238E27FC236}">
                  <a16:creationId xmlns:a16="http://schemas.microsoft.com/office/drawing/2014/main" id="{24D5119B-33D8-D7A7-1E9A-1A061DBC3C68}"/>
                </a:ext>
              </a:extLst>
            </p:cNvPr>
            <p:cNvSpPr/>
            <p:nvPr/>
          </p:nvSpPr>
          <p:spPr>
            <a:xfrm>
              <a:off x="3609742" y="1652641"/>
              <a:ext cx="10874" cy="71734"/>
            </a:xfrm>
            <a:custGeom>
              <a:avLst/>
              <a:gdLst>
                <a:gd name="connsiteX0" fmla="*/ -1808 w 10874"/>
                <a:gd name="connsiteY0" fmla="*/ -170 h 71734"/>
                <a:gd name="connsiteX1" fmla="*/ 3507 w 10874"/>
                <a:gd name="connsiteY1" fmla="*/ 71565 h 71734"/>
              </a:gdLst>
              <a:ahLst/>
              <a:cxnLst>
                <a:cxn ang="0">
                  <a:pos x="connsiteX0" y="connsiteY0"/>
                </a:cxn>
                <a:cxn ang="0">
                  <a:pos x="connsiteX1" y="connsiteY1"/>
                </a:cxn>
              </a:cxnLst>
              <a:rect l="l" t="t" r="r" b="b"/>
              <a:pathLst>
                <a:path w="10874" h="71734">
                  <a:moveTo>
                    <a:pt x="-1808" y="-170"/>
                  </a:moveTo>
                  <a:cubicBezTo>
                    <a:pt x="7792" y="11743"/>
                    <a:pt x="14220" y="50396"/>
                    <a:pt x="3507" y="71565"/>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Freeform: Shape 29">
              <a:extLst>
                <a:ext uri="{FF2B5EF4-FFF2-40B4-BE49-F238E27FC236}">
                  <a16:creationId xmlns:a16="http://schemas.microsoft.com/office/drawing/2014/main" id="{013D3A23-1362-0F00-10A4-52F558645D77}"/>
                </a:ext>
              </a:extLst>
            </p:cNvPr>
            <p:cNvSpPr/>
            <p:nvPr/>
          </p:nvSpPr>
          <p:spPr>
            <a:xfrm>
              <a:off x="3374133" y="1526484"/>
              <a:ext cx="26750" cy="77134"/>
            </a:xfrm>
            <a:custGeom>
              <a:avLst/>
              <a:gdLst>
                <a:gd name="connsiteX0" fmla="*/ 859 w 26750"/>
                <a:gd name="connsiteY0" fmla="*/ -170 h 77134"/>
                <a:gd name="connsiteX1" fmla="*/ 24943 w 26750"/>
                <a:gd name="connsiteY1" fmla="*/ 76964 h 77134"/>
              </a:gdLst>
              <a:ahLst/>
              <a:cxnLst>
                <a:cxn ang="0">
                  <a:pos x="connsiteX0" y="connsiteY0"/>
                </a:cxn>
                <a:cxn ang="0">
                  <a:pos x="connsiteX1" y="connsiteY1"/>
                </a:cxn>
              </a:cxnLst>
              <a:rect l="l" t="t" r="r" b="b"/>
              <a:pathLst>
                <a:path w="26750" h="77134">
                  <a:moveTo>
                    <a:pt x="859" y="-170"/>
                  </a:moveTo>
                  <a:cubicBezTo>
                    <a:pt x="-6939" y="16971"/>
                    <a:pt x="2745" y="69765"/>
                    <a:pt x="24943" y="7696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Freeform: Shape 30">
              <a:extLst>
                <a:ext uri="{FF2B5EF4-FFF2-40B4-BE49-F238E27FC236}">
                  <a16:creationId xmlns:a16="http://schemas.microsoft.com/office/drawing/2014/main" id="{4D17021F-20BB-31F6-6C83-2C86BB13A945}"/>
                </a:ext>
              </a:extLst>
            </p:cNvPr>
            <p:cNvSpPr/>
            <p:nvPr/>
          </p:nvSpPr>
          <p:spPr>
            <a:xfrm>
              <a:off x="3329319" y="1610131"/>
              <a:ext cx="64363" cy="43280"/>
            </a:xfrm>
            <a:custGeom>
              <a:avLst/>
              <a:gdLst>
                <a:gd name="connsiteX0" fmla="*/ -1808 w 64363"/>
                <a:gd name="connsiteY0" fmla="*/ -170 h 43280"/>
                <a:gd name="connsiteX1" fmla="*/ 62556 w 64363"/>
                <a:gd name="connsiteY1" fmla="*/ 43111 h 43280"/>
              </a:gdLst>
              <a:ahLst/>
              <a:cxnLst>
                <a:cxn ang="0">
                  <a:pos x="connsiteX0" y="connsiteY0"/>
                </a:cxn>
                <a:cxn ang="0">
                  <a:pos x="connsiteX1" y="connsiteY1"/>
                </a:cxn>
              </a:cxnLst>
              <a:rect l="l" t="t" r="r" b="b"/>
              <a:pathLst>
                <a:path w="64363" h="43280">
                  <a:moveTo>
                    <a:pt x="-1808" y="-170"/>
                  </a:moveTo>
                  <a:cubicBezTo>
                    <a:pt x="1193" y="16028"/>
                    <a:pt x="37874" y="41740"/>
                    <a:pt x="62556" y="43111"/>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Shape 31">
              <a:extLst>
                <a:ext uri="{FF2B5EF4-FFF2-40B4-BE49-F238E27FC236}">
                  <a16:creationId xmlns:a16="http://schemas.microsoft.com/office/drawing/2014/main" id="{58985D9F-BBB5-F310-CA7C-C4E9A80885C6}"/>
                </a:ext>
              </a:extLst>
            </p:cNvPr>
            <p:cNvSpPr/>
            <p:nvPr/>
          </p:nvSpPr>
          <p:spPr>
            <a:xfrm>
              <a:off x="3742240" y="1413182"/>
              <a:ext cx="42733" cy="117329"/>
            </a:xfrm>
            <a:custGeom>
              <a:avLst/>
              <a:gdLst>
                <a:gd name="connsiteX0" fmla="*/ 34960 w 42733"/>
                <a:gd name="connsiteY0" fmla="*/ -170 h 117329"/>
                <a:gd name="connsiteX1" fmla="*/ 23305 w 42733"/>
                <a:gd name="connsiteY1" fmla="*/ 55195 h 117329"/>
                <a:gd name="connsiteX2" fmla="*/ -1808 w 42733"/>
                <a:gd name="connsiteY2" fmla="*/ 117160 h 117329"/>
              </a:gdLst>
              <a:ahLst/>
              <a:cxnLst>
                <a:cxn ang="0">
                  <a:pos x="connsiteX0" y="connsiteY0"/>
                </a:cxn>
                <a:cxn ang="0">
                  <a:pos x="connsiteX1" y="connsiteY1"/>
                </a:cxn>
                <a:cxn ang="0">
                  <a:pos x="connsiteX2" y="connsiteY2"/>
                </a:cxn>
              </a:cxnLst>
              <a:rect l="l" t="t" r="r" b="b"/>
              <a:pathLst>
                <a:path w="42733" h="117329">
                  <a:moveTo>
                    <a:pt x="34960" y="-170"/>
                  </a:moveTo>
                  <a:cubicBezTo>
                    <a:pt x="42674" y="13114"/>
                    <a:pt x="46531" y="48339"/>
                    <a:pt x="23305" y="55195"/>
                  </a:cubicBezTo>
                  <a:cubicBezTo>
                    <a:pt x="26218" y="71908"/>
                    <a:pt x="24332" y="106618"/>
                    <a:pt x="-1808" y="11716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Freeform: Shape 32">
              <a:extLst>
                <a:ext uri="{FF2B5EF4-FFF2-40B4-BE49-F238E27FC236}">
                  <a16:creationId xmlns:a16="http://schemas.microsoft.com/office/drawing/2014/main" id="{04E58E85-6958-40B6-D2AD-6806F36263F4}"/>
                </a:ext>
              </a:extLst>
            </p:cNvPr>
            <p:cNvSpPr/>
            <p:nvPr/>
          </p:nvSpPr>
          <p:spPr>
            <a:xfrm>
              <a:off x="3681392" y="1738485"/>
              <a:ext cx="195233" cy="71166"/>
            </a:xfrm>
            <a:custGeom>
              <a:avLst/>
              <a:gdLst>
                <a:gd name="connsiteX0" fmla="*/ 193426 w 195233"/>
                <a:gd name="connsiteY0" fmla="*/ 61312 h 71166"/>
                <a:gd name="connsiteX1" fmla="*/ 128633 w 195233"/>
                <a:gd name="connsiteY1" fmla="*/ 3375 h 71166"/>
                <a:gd name="connsiteX2" fmla="*/ 66755 w 195233"/>
                <a:gd name="connsiteY2" fmla="*/ 24887 h 71166"/>
                <a:gd name="connsiteX3" fmla="*/ -1808 w 195233"/>
                <a:gd name="connsiteY3" fmla="*/ 70996 h 71166"/>
              </a:gdLst>
              <a:ahLst/>
              <a:cxnLst>
                <a:cxn ang="0">
                  <a:pos x="connsiteX0" y="connsiteY0"/>
                </a:cxn>
                <a:cxn ang="0">
                  <a:pos x="connsiteX1" y="connsiteY1"/>
                </a:cxn>
                <a:cxn ang="0">
                  <a:pos x="connsiteX2" y="connsiteY2"/>
                </a:cxn>
                <a:cxn ang="0">
                  <a:pos x="connsiteX3" y="connsiteY3"/>
                </a:cxn>
              </a:cxnLst>
              <a:rect l="l" t="t" r="r" b="b"/>
              <a:pathLst>
                <a:path w="195233" h="71166">
                  <a:moveTo>
                    <a:pt x="193426" y="61312"/>
                  </a:moveTo>
                  <a:cubicBezTo>
                    <a:pt x="190511" y="40571"/>
                    <a:pt x="152803" y="-4510"/>
                    <a:pt x="128633" y="3375"/>
                  </a:cubicBezTo>
                  <a:cubicBezTo>
                    <a:pt x="110292" y="-6481"/>
                    <a:pt x="66755" y="5347"/>
                    <a:pt x="66755" y="24887"/>
                  </a:cubicBezTo>
                  <a:cubicBezTo>
                    <a:pt x="47472" y="19059"/>
                    <a:pt x="7790" y="45542"/>
                    <a:pt x="-1808" y="7099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Shape 33">
              <a:extLst>
                <a:ext uri="{FF2B5EF4-FFF2-40B4-BE49-F238E27FC236}">
                  <a16:creationId xmlns:a16="http://schemas.microsoft.com/office/drawing/2014/main" id="{7155BB86-D8C9-DCB9-DF76-FA65D3340BFD}"/>
                </a:ext>
              </a:extLst>
            </p:cNvPr>
            <p:cNvSpPr/>
            <p:nvPr/>
          </p:nvSpPr>
          <p:spPr>
            <a:xfrm>
              <a:off x="3861713" y="1522456"/>
              <a:ext cx="23762" cy="201919"/>
            </a:xfrm>
            <a:custGeom>
              <a:avLst/>
              <a:gdLst>
                <a:gd name="connsiteX0" fmla="*/ 5390 w 23762"/>
                <a:gd name="connsiteY0" fmla="*/ -170 h 201919"/>
                <a:gd name="connsiteX1" fmla="*/ -1808 w 23762"/>
                <a:gd name="connsiteY1" fmla="*/ 148785 h 201919"/>
                <a:gd name="connsiteX2" fmla="*/ 21847 w 23762"/>
                <a:gd name="connsiteY2" fmla="*/ 201750 h 201919"/>
              </a:gdLst>
              <a:ahLst/>
              <a:cxnLst>
                <a:cxn ang="0">
                  <a:pos x="connsiteX0" y="connsiteY0"/>
                </a:cxn>
                <a:cxn ang="0">
                  <a:pos x="connsiteX1" y="connsiteY1"/>
                </a:cxn>
                <a:cxn ang="0">
                  <a:pos x="connsiteX2" y="connsiteY2"/>
                </a:cxn>
              </a:cxnLst>
              <a:rect l="l" t="t" r="r" b="b"/>
              <a:pathLst>
                <a:path w="23762" h="201919">
                  <a:moveTo>
                    <a:pt x="5390" y="-170"/>
                  </a:moveTo>
                  <a:cubicBezTo>
                    <a:pt x="13961" y="18514"/>
                    <a:pt x="11389" y="126244"/>
                    <a:pt x="-1808" y="148785"/>
                  </a:cubicBezTo>
                  <a:cubicBezTo>
                    <a:pt x="14218" y="161537"/>
                    <a:pt x="23046" y="181292"/>
                    <a:pt x="21847" y="20175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Shape 34">
              <a:extLst>
                <a:ext uri="{FF2B5EF4-FFF2-40B4-BE49-F238E27FC236}">
                  <a16:creationId xmlns:a16="http://schemas.microsoft.com/office/drawing/2014/main" id="{D23F5651-3F28-D691-06E2-A92222EDE345}"/>
                </a:ext>
              </a:extLst>
            </p:cNvPr>
            <p:cNvSpPr/>
            <p:nvPr/>
          </p:nvSpPr>
          <p:spPr>
            <a:xfrm>
              <a:off x="3684304" y="1585277"/>
              <a:ext cx="57935" cy="24854"/>
            </a:xfrm>
            <a:custGeom>
              <a:avLst/>
              <a:gdLst>
                <a:gd name="connsiteX0" fmla="*/ -1808 w 57935"/>
                <a:gd name="connsiteY0" fmla="*/ 24684 h 24854"/>
                <a:gd name="connsiteX1" fmla="*/ 56128 w 57935"/>
                <a:gd name="connsiteY1" fmla="*/ -170 h 24854"/>
              </a:gdLst>
              <a:ahLst/>
              <a:cxnLst>
                <a:cxn ang="0">
                  <a:pos x="connsiteX0" y="connsiteY0"/>
                </a:cxn>
                <a:cxn ang="0">
                  <a:pos x="connsiteX1" y="connsiteY1"/>
                </a:cxn>
              </a:cxnLst>
              <a:rect l="l" t="t" r="r" b="b"/>
              <a:pathLst>
                <a:path w="57935" h="24854">
                  <a:moveTo>
                    <a:pt x="-1808" y="24684"/>
                  </a:moveTo>
                  <a:cubicBezTo>
                    <a:pt x="19020" y="24684"/>
                    <a:pt x="41044" y="19456"/>
                    <a:pt x="56128"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Freeform: Shape 35">
              <a:extLst>
                <a:ext uri="{FF2B5EF4-FFF2-40B4-BE49-F238E27FC236}">
                  <a16:creationId xmlns:a16="http://schemas.microsoft.com/office/drawing/2014/main" id="{427A4BF4-1EBF-8C86-CE74-ED405C360F8C}"/>
                </a:ext>
              </a:extLst>
            </p:cNvPr>
            <p:cNvSpPr/>
            <p:nvPr/>
          </p:nvSpPr>
          <p:spPr>
            <a:xfrm>
              <a:off x="3509212" y="1652641"/>
              <a:ext cx="51424" cy="85876"/>
            </a:xfrm>
            <a:custGeom>
              <a:avLst/>
              <a:gdLst>
                <a:gd name="connsiteX0" fmla="*/ -1808 w 51424"/>
                <a:gd name="connsiteY0" fmla="*/ -170 h 85876"/>
                <a:gd name="connsiteX1" fmla="*/ 32474 w 51424"/>
                <a:gd name="connsiteY1" fmla="*/ 56481 h 85876"/>
                <a:gd name="connsiteX2" fmla="*/ 49615 w 51424"/>
                <a:gd name="connsiteY2" fmla="*/ 85706 h 85876"/>
              </a:gdLst>
              <a:ahLst/>
              <a:cxnLst>
                <a:cxn ang="0">
                  <a:pos x="connsiteX0" y="connsiteY0"/>
                </a:cxn>
                <a:cxn ang="0">
                  <a:pos x="connsiteX1" y="connsiteY1"/>
                </a:cxn>
                <a:cxn ang="0">
                  <a:pos x="connsiteX2" y="connsiteY2"/>
                </a:cxn>
              </a:cxnLst>
              <a:rect l="l" t="t" r="r" b="b"/>
              <a:pathLst>
                <a:path w="51424" h="85876">
                  <a:moveTo>
                    <a:pt x="-1808" y="-170"/>
                  </a:moveTo>
                  <a:cubicBezTo>
                    <a:pt x="5993" y="2915"/>
                    <a:pt x="41044" y="35483"/>
                    <a:pt x="32474" y="56481"/>
                  </a:cubicBezTo>
                  <a:cubicBezTo>
                    <a:pt x="50215" y="63680"/>
                    <a:pt x="49615" y="77221"/>
                    <a:pt x="49615" y="8570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08A0630D-C73E-9AB4-FAF8-F0ED9248D2E1}"/>
                </a:ext>
              </a:extLst>
            </p:cNvPr>
            <p:cNvSpPr/>
            <p:nvPr/>
          </p:nvSpPr>
          <p:spPr>
            <a:xfrm>
              <a:off x="3609742" y="1686999"/>
              <a:ext cx="157610" cy="44233"/>
            </a:xfrm>
            <a:custGeom>
              <a:avLst/>
              <a:gdLst>
                <a:gd name="connsiteX0" fmla="*/ -1808 w 157610"/>
                <a:gd name="connsiteY0" fmla="*/ 44063 h 44233"/>
                <a:gd name="connsiteX1" fmla="*/ 89382 w 157610"/>
                <a:gd name="connsiteY1" fmla="*/ 8410 h 44233"/>
                <a:gd name="connsiteX2" fmla="*/ 155803 w 157610"/>
                <a:gd name="connsiteY2" fmla="*/ 22123 h 44233"/>
              </a:gdLst>
              <a:ahLst/>
              <a:cxnLst>
                <a:cxn ang="0">
                  <a:pos x="connsiteX0" y="connsiteY0"/>
                </a:cxn>
                <a:cxn ang="0">
                  <a:pos x="connsiteX1" y="connsiteY1"/>
                </a:cxn>
                <a:cxn ang="0">
                  <a:pos x="connsiteX2" y="connsiteY2"/>
                </a:cxn>
              </a:cxnLst>
              <a:rect l="l" t="t" r="r" b="b"/>
              <a:pathLst>
                <a:path w="157610" h="44233">
                  <a:moveTo>
                    <a:pt x="-1808" y="44063"/>
                  </a:moveTo>
                  <a:cubicBezTo>
                    <a:pt x="6763" y="28379"/>
                    <a:pt x="57670" y="-6674"/>
                    <a:pt x="89382" y="8410"/>
                  </a:cubicBezTo>
                  <a:cubicBezTo>
                    <a:pt x="110294" y="-6845"/>
                    <a:pt x="152030" y="-1446"/>
                    <a:pt x="155803" y="2212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Freeform: Shape 37">
              <a:extLst>
                <a:ext uri="{FF2B5EF4-FFF2-40B4-BE49-F238E27FC236}">
                  <a16:creationId xmlns:a16="http://schemas.microsoft.com/office/drawing/2014/main" id="{D2B545CB-764F-1D8D-5A3A-C4199B51F217}"/>
                </a:ext>
              </a:extLst>
            </p:cNvPr>
            <p:cNvSpPr/>
            <p:nvPr/>
          </p:nvSpPr>
          <p:spPr>
            <a:xfrm>
              <a:off x="3426905" y="1406497"/>
              <a:ext cx="16573" cy="82276"/>
            </a:xfrm>
            <a:custGeom>
              <a:avLst/>
              <a:gdLst>
                <a:gd name="connsiteX0" fmla="*/ 14765 w 16573"/>
                <a:gd name="connsiteY0" fmla="*/ -170 h 82276"/>
                <a:gd name="connsiteX1" fmla="*/ 2766 w 16573"/>
                <a:gd name="connsiteY1" fmla="*/ 82107 h 82276"/>
              </a:gdLst>
              <a:ahLst/>
              <a:cxnLst>
                <a:cxn ang="0">
                  <a:pos x="connsiteX0" y="connsiteY0"/>
                </a:cxn>
                <a:cxn ang="0">
                  <a:pos x="connsiteX1" y="connsiteY1"/>
                </a:cxn>
              </a:cxnLst>
              <a:rect l="l" t="t" r="r" b="b"/>
              <a:pathLst>
                <a:path w="16573" h="82276">
                  <a:moveTo>
                    <a:pt x="14765" y="-170"/>
                  </a:moveTo>
                  <a:cubicBezTo>
                    <a:pt x="5080" y="9600"/>
                    <a:pt x="-9232" y="62480"/>
                    <a:pt x="2766" y="82107"/>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Freeform: Shape 38">
              <a:extLst>
                <a:ext uri="{FF2B5EF4-FFF2-40B4-BE49-F238E27FC236}">
                  <a16:creationId xmlns:a16="http://schemas.microsoft.com/office/drawing/2014/main" id="{65A23AA4-D969-4A41-7B28-7C4FE9482EDC}"/>
                </a:ext>
              </a:extLst>
            </p:cNvPr>
            <p:cNvSpPr/>
            <p:nvPr/>
          </p:nvSpPr>
          <p:spPr>
            <a:xfrm>
              <a:off x="3675107" y="1393042"/>
              <a:ext cx="63705" cy="77134"/>
            </a:xfrm>
            <a:custGeom>
              <a:avLst/>
              <a:gdLst>
                <a:gd name="connsiteX0" fmla="*/ 61898 w 63705"/>
                <a:gd name="connsiteY0" fmla="*/ -170 h 77134"/>
                <a:gd name="connsiteX1" fmla="*/ 26844 w 63705"/>
                <a:gd name="connsiteY1" fmla="*/ 25541 h 77134"/>
                <a:gd name="connsiteX2" fmla="*/ -1608 w 63705"/>
                <a:gd name="connsiteY2" fmla="*/ 76964 h 77134"/>
              </a:gdLst>
              <a:ahLst/>
              <a:cxnLst>
                <a:cxn ang="0">
                  <a:pos x="connsiteX0" y="connsiteY0"/>
                </a:cxn>
                <a:cxn ang="0">
                  <a:pos x="connsiteX1" y="connsiteY1"/>
                </a:cxn>
                <a:cxn ang="0">
                  <a:pos x="connsiteX2" y="connsiteY2"/>
                </a:cxn>
              </a:cxnLst>
              <a:rect l="l" t="t" r="r" b="b"/>
              <a:pathLst>
                <a:path w="63705" h="77134">
                  <a:moveTo>
                    <a:pt x="61898" y="-170"/>
                  </a:moveTo>
                  <a:cubicBezTo>
                    <a:pt x="41585" y="3773"/>
                    <a:pt x="30016" y="7715"/>
                    <a:pt x="26844" y="25541"/>
                  </a:cubicBezTo>
                  <a:cubicBezTo>
                    <a:pt x="9277" y="31455"/>
                    <a:pt x="-3579" y="58881"/>
                    <a:pt x="-1608" y="7696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Freeform: Shape 39">
              <a:extLst>
                <a:ext uri="{FF2B5EF4-FFF2-40B4-BE49-F238E27FC236}">
                  <a16:creationId xmlns:a16="http://schemas.microsoft.com/office/drawing/2014/main" id="{DA710FC1-2059-3FB7-E7ED-09DE70E078CE}"/>
                </a:ext>
              </a:extLst>
            </p:cNvPr>
            <p:cNvSpPr/>
            <p:nvPr/>
          </p:nvSpPr>
          <p:spPr>
            <a:xfrm>
              <a:off x="3639739" y="1375387"/>
              <a:ext cx="64277" cy="42852"/>
            </a:xfrm>
            <a:custGeom>
              <a:avLst/>
              <a:gdLst>
                <a:gd name="connsiteX0" fmla="*/ -1808 w 64277"/>
                <a:gd name="connsiteY0" fmla="*/ -170 h 42852"/>
                <a:gd name="connsiteX1" fmla="*/ 62470 w 64277"/>
                <a:gd name="connsiteY1" fmla="*/ 42682 h 42852"/>
              </a:gdLst>
              <a:ahLst/>
              <a:cxnLst>
                <a:cxn ang="0">
                  <a:pos x="connsiteX0" y="connsiteY0"/>
                </a:cxn>
                <a:cxn ang="0">
                  <a:pos x="connsiteX1" y="connsiteY1"/>
                </a:cxn>
              </a:cxnLst>
              <a:rect l="l" t="t" r="r" b="b"/>
              <a:pathLst>
                <a:path w="64277" h="42852">
                  <a:moveTo>
                    <a:pt x="-1808" y="-170"/>
                  </a:moveTo>
                  <a:cubicBezTo>
                    <a:pt x="14649" y="2830"/>
                    <a:pt x="56214" y="14657"/>
                    <a:pt x="62470" y="42682"/>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Freeform: Shape 40">
              <a:extLst>
                <a:ext uri="{FF2B5EF4-FFF2-40B4-BE49-F238E27FC236}">
                  <a16:creationId xmlns:a16="http://schemas.microsoft.com/office/drawing/2014/main" id="{F29017B5-700D-FFE3-0E63-6B03DAB89ED7}"/>
                </a:ext>
              </a:extLst>
            </p:cNvPr>
            <p:cNvSpPr/>
            <p:nvPr/>
          </p:nvSpPr>
          <p:spPr>
            <a:xfrm>
              <a:off x="3472530" y="1387985"/>
              <a:ext cx="27583" cy="50479"/>
            </a:xfrm>
            <a:custGeom>
              <a:avLst/>
              <a:gdLst>
                <a:gd name="connsiteX0" fmla="*/ -1808 w 27583"/>
                <a:gd name="connsiteY0" fmla="*/ -170 h 50479"/>
                <a:gd name="connsiteX1" fmla="*/ 25703 w 27583"/>
                <a:gd name="connsiteY1" fmla="*/ 50310 h 50479"/>
              </a:gdLst>
              <a:ahLst/>
              <a:cxnLst>
                <a:cxn ang="0">
                  <a:pos x="connsiteX0" y="connsiteY0"/>
                </a:cxn>
                <a:cxn ang="0">
                  <a:pos x="connsiteX1" y="connsiteY1"/>
                </a:cxn>
              </a:cxnLst>
              <a:rect l="l" t="t" r="r" b="b"/>
              <a:pathLst>
                <a:path w="27583" h="50479">
                  <a:moveTo>
                    <a:pt x="-1808" y="-170"/>
                  </a:moveTo>
                  <a:cubicBezTo>
                    <a:pt x="8820" y="5915"/>
                    <a:pt x="27076" y="28713"/>
                    <a:pt x="25703" y="5031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Freeform: Shape 41">
              <a:extLst>
                <a:ext uri="{FF2B5EF4-FFF2-40B4-BE49-F238E27FC236}">
                  <a16:creationId xmlns:a16="http://schemas.microsoft.com/office/drawing/2014/main" id="{225A4C6F-AB42-837B-0B95-A2FEAC69F211}"/>
                </a:ext>
              </a:extLst>
            </p:cNvPr>
            <p:cNvSpPr/>
            <p:nvPr/>
          </p:nvSpPr>
          <p:spPr>
            <a:xfrm>
              <a:off x="3299152" y="1774084"/>
              <a:ext cx="200291" cy="100527"/>
            </a:xfrm>
            <a:custGeom>
              <a:avLst/>
              <a:gdLst>
                <a:gd name="connsiteX0" fmla="*/ -1808 w 200291"/>
                <a:gd name="connsiteY0" fmla="*/ -170 h 100527"/>
                <a:gd name="connsiteX1" fmla="*/ 43015 w 200291"/>
                <a:gd name="connsiteY1" fmla="*/ 59823 h 100527"/>
                <a:gd name="connsiteX2" fmla="*/ 198483 w 200291"/>
                <a:gd name="connsiteY2" fmla="*/ 91020 h 100527"/>
              </a:gdLst>
              <a:ahLst/>
              <a:cxnLst>
                <a:cxn ang="0">
                  <a:pos x="connsiteX0" y="connsiteY0"/>
                </a:cxn>
                <a:cxn ang="0">
                  <a:pos x="connsiteX1" y="connsiteY1"/>
                </a:cxn>
                <a:cxn ang="0">
                  <a:pos x="connsiteX2" y="connsiteY2"/>
                </a:cxn>
              </a:cxnLst>
              <a:rect l="l" t="t" r="r" b="b"/>
              <a:pathLst>
                <a:path w="200291" h="100527">
                  <a:moveTo>
                    <a:pt x="-1808" y="-170"/>
                  </a:moveTo>
                  <a:cubicBezTo>
                    <a:pt x="2821" y="19456"/>
                    <a:pt x="17047" y="48939"/>
                    <a:pt x="43015" y="59823"/>
                  </a:cubicBezTo>
                  <a:cubicBezTo>
                    <a:pt x="55358" y="84935"/>
                    <a:pt x="145860" y="116303"/>
                    <a:pt x="198483" y="9102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Freeform: Shape 42">
              <a:extLst>
                <a:ext uri="{FF2B5EF4-FFF2-40B4-BE49-F238E27FC236}">
                  <a16:creationId xmlns:a16="http://schemas.microsoft.com/office/drawing/2014/main" id="{17268069-C8E9-467A-FBB5-EE1E2E43705F}"/>
                </a:ext>
              </a:extLst>
            </p:cNvPr>
            <p:cNvSpPr/>
            <p:nvPr/>
          </p:nvSpPr>
          <p:spPr>
            <a:xfrm>
              <a:off x="3343974" y="1804766"/>
              <a:ext cx="43881" cy="29568"/>
            </a:xfrm>
            <a:custGeom>
              <a:avLst/>
              <a:gdLst>
                <a:gd name="connsiteX0" fmla="*/ 42074 w 43881"/>
                <a:gd name="connsiteY0" fmla="*/ -170 h 29568"/>
                <a:gd name="connsiteX1" fmla="*/ -1808 w 43881"/>
                <a:gd name="connsiteY1" fmla="*/ 29398 h 29568"/>
              </a:gdLst>
              <a:ahLst/>
              <a:cxnLst>
                <a:cxn ang="0">
                  <a:pos x="connsiteX0" y="connsiteY0"/>
                </a:cxn>
                <a:cxn ang="0">
                  <a:pos x="connsiteX1" y="connsiteY1"/>
                </a:cxn>
              </a:cxnLst>
              <a:rect l="l" t="t" r="r" b="b"/>
              <a:pathLst>
                <a:path w="43881" h="29568">
                  <a:moveTo>
                    <a:pt x="42074" y="-170"/>
                  </a:moveTo>
                  <a:cubicBezTo>
                    <a:pt x="29733" y="12720"/>
                    <a:pt x="14735" y="22808"/>
                    <a:pt x="-1808" y="2939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Freeform: Shape 43">
              <a:extLst>
                <a:ext uri="{FF2B5EF4-FFF2-40B4-BE49-F238E27FC236}">
                  <a16:creationId xmlns:a16="http://schemas.microsoft.com/office/drawing/2014/main" id="{1911AAD4-785C-1D03-A9FE-A53DC55EB34D}"/>
                </a:ext>
              </a:extLst>
            </p:cNvPr>
            <p:cNvSpPr/>
            <p:nvPr/>
          </p:nvSpPr>
          <p:spPr>
            <a:xfrm>
              <a:off x="3857085" y="1757886"/>
              <a:ext cx="40108" cy="10920"/>
            </a:xfrm>
            <a:custGeom>
              <a:avLst/>
              <a:gdLst>
                <a:gd name="connsiteX0" fmla="*/ 38301 w 40108"/>
                <a:gd name="connsiteY0" fmla="*/ -170 h 10920"/>
                <a:gd name="connsiteX1" fmla="*/ -1808 w 40108"/>
                <a:gd name="connsiteY1" fmla="*/ 7543 h 10920"/>
              </a:gdLst>
              <a:ahLst/>
              <a:cxnLst>
                <a:cxn ang="0">
                  <a:pos x="connsiteX0" y="connsiteY0"/>
                </a:cxn>
                <a:cxn ang="0">
                  <a:pos x="connsiteX1" y="connsiteY1"/>
                </a:cxn>
              </a:cxnLst>
              <a:rect l="l" t="t" r="r" b="b"/>
              <a:pathLst>
                <a:path w="40108" h="10920">
                  <a:moveTo>
                    <a:pt x="38301" y="-170"/>
                  </a:moveTo>
                  <a:cubicBezTo>
                    <a:pt x="25960" y="2915"/>
                    <a:pt x="7619" y="16971"/>
                    <a:pt x="-1808" y="754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5" name="Freeform: Shape 44">
            <a:extLst>
              <a:ext uri="{FF2B5EF4-FFF2-40B4-BE49-F238E27FC236}">
                <a16:creationId xmlns:a16="http://schemas.microsoft.com/office/drawing/2014/main" id="{AE3291CC-2930-08ED-1897-CBDC5863B348}"/>
              </a:ext>
            </a:extLst>
          </p:cNvPr>
          <p:cNvSpPr/>
          <p:nvPr/>
        </p:nvSpPr>
        <p:spPr bwMode="auto">
          <a:xfrm>
            <a:off x="4706507" y="1888005"/>
            <a:ext cx="888086" cy="1006498"/>
          </a:xfrm>
          <a:custGeom>
            <a:avLst/>
            <a:gdLst>
              <a:gd name="connsiteX0" fmla="*/ 338788 w 888086"/>
              <a:gd name="connsiteY0" fmla="*/ 36181 h 1006498"/>
              <a:gd name="connsiteX1" fmla="*/ 404573 w 888086"/>
              <a:gd name="connsiteY1" fmla="*/ 0 h 1006498"/>
              <a:gd name="connsiteX2" fmla="*/ 661131 w 888086"/>
              <a:gd name="connsiteY2" fmla="*/ 138147 h 1006498"/>
              <a:gd name="connsiteX3" fmla="*/ 766385 w 888086"/>
              <a:gd name="connsiteY3" fmla="*/ 263137 h 1006498"/>
              <a:gd name="connsiteX4" fmla="*/ 861773 w 888086"/>
              <a:gd name="connsiteY4" fmla="*/ 414440 h 1006498"/>
              <a:gd name="connsiteX5" fmla="*/ 888086 w 888086"/>
              <a:gd name="connsiteY5" fmla="*/ 934135 h 1006498"/>
              <a:gd name="connsiteX6" fmla="*/ 746650 w 888086"/>
              <a:gd name="connsiteY6" fmla="*/ 1006498 h 1006498"/>
              <a:gd name="connsiteX7" fmla="*/ 519695 w 888086"/>
              <a:gd name="connsiteY7" fmla="*/ 993341 h 1006498"/>
              <a:gd name="connsiteX8" fmla="*/ 309185 w 888086"/>
              <a:gd name="connsiteY8" fmla="*/ 944003 h 1006498"/>
              <a:gd name="connsiteX9" fmla="*/ 187485 w 888086"/>
              <a:gd name="connsiteY9" fmla="*/ 904533 h 1006498"/>
              <a:gd name="connsiteX10" fmla="*/ 78941 w 888086"/>
              <a:gd name="connsiteY10" fmla="*/ 819013 h 1006498"/>
              <a:gd name="connsiteX11" fmla="*/ 0 w 888086"/>
              <a:gd name="connsiteY11" fmla="*/ 486803 h 1006498"/>
              <a:gd name="connsiteX12" fmla="*/ 108544 w 888086"/>
              <a:gd name="connsiteY12" fmla="*/ 335499 h 1006498"/>
              <a:gd name="connsiteX13" fmla="*/ 259847 w 888086"/>
              <a:gd name="connsiteY13" fmla="*/ 296029 h 1006498"/>
              <a:gd name="connsiteX14" fmla="*/ 338788 w 888086"/>
              <a:gd name="connsiteY14" fmla="*/ 36181 h 100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8086" h="1006498">
                <a:moveTo>
                  <a:pt x="338788" y="36181"/>
                </a:moveTo>
                <a:lnTo>
                  <a:pt x="404573" y="0"/>
                </a:lnTo>
                <a:lnTo>
                  <a:pt x="661131" y="138147"/>
                </a:lnTo>
                <a:lnTo>
                  <a:pt x="766385" y="263137"/>
                </a:lnTo>
                <a:lnTo>
                  <a:pt x="861773" y="414440"/>
                </a:lnTo>
                <a:lnTo>
                  <a:pt x="888086" y="934135"/>
                </a:lnTo>
                <a:lnTo>
                  <a:pt x="746650" y="1006498"/>
                </a:lnTo>
                <a:lnTo>
                  <a:pt x="519695" y="993341"/>
                </a:lnTo>
                <a:lnTo>
                  <a:pt x="309185" y="944003"/>
                </a:lnTo>
                <a:lnTo>
                  <a:pt x="187485" y="904533"/>
                </a:lnTo>
                <a:lnTo>
                  <a:pt x="78941" y="819013"/>
                </a:lnTo>
                <a:lnTo>
                  <a:pt x="0" y="486803"/>
                </a:lnTo>
                <a:lnTo>
                  <a:pt x="108544" y="335499"/>
                </a:lnTo>
                <a:lnTo>
                  <a:pt x="259847" y="296029"/>
                </a:lnTo>
                <a:lnTo>
                  <a:pt x="338788" y="36181"/>
                </a:lnTo>
                <a:close/>
              </a:path>
            </a:pathLst>
          </a:cu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6" name="Freeform: Shape 45">
            <a:extLst>
              <a:ext uri="{FF2B5EF4-FFF2-40B4-BE49-F238E27FC236}">
                <a16:creationId xmlns:a16="http://schemas.microsoft.com/office/drawing/2014/main" id="{9863D19A-B051-6799-F82A-00661FB4376A}"/>
              </a:ext>
            </a:extLst>
          </p:cNvPr>
          <p:cNvSpPr/>
          <p:nvPr/>
        </p:nvSpPr>
        <p:spPr bwMode="auto">
          <a:xfrm>
            <a:off x="3394113" y="3927315"/>
            <a:ext cx="1068992" cy="460489"/>
          </a:xfrm>
          <a:custGeom>
            <a:avLst/>
            <a:gdLst>
              <a:gd name="connsiteX0" fmla="*/ 0 w 1068992"/>
              <a:gd name="connsiteY0" fmla="*/ 453911 h 460489"/>
              <a:gd name="connsiteX1" fmla="*/ 105254 w 1068992"/>
              <a:gd name="connsiteY1" fmla="*/ 171039 h 460489"/>
              <a:gd name="connsiteX2" fmla="*/ 763096 w 1068992"/>
              <a:gd name="connsiteY2" fmla="*/ 9868 h 460489"/>
              <a:gd name="connsiteX3" fmla="*/ 845326 w 1068992"/>
              <a:gd name="connsiteY3" fmla="*/ 0 h 460489"/>
              <a:gd name="connsiteX4" fmla="*/ 1068992 w 1068992"/>
              <a:gd name="connsiteY4" fmla="*/ 148014 h 460489"/>
              <a:gd name="connsiteX5" fmla="*/ 1045968 w 1068992"/>
              <a:gd name="connsiteY5" fmla="*/ 286161 h 460489"/>
              <a:gd name="connsiteX6" fmla="*/ 335499 w 1068992"/>
              <a:gd name="connsiteY6" fmla="*/ 460489 h 460489"/>
              <a:gd name="connsiteX7" fmla="*/ 0 w 1068992"/>
              <a:gd name="connsiteY7" fmla="*/ 453911 h 46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992" h="460489">
                <a:moveTo>
                  <a:pt x="0" y="453911"/>
                </a:moveTo>
                <a:lnTo>
                  <a:pt x="105254" y="171039"/>
                </a:lnTo>
                <a:lnTo>
                  <a:pt x="763096" y="9868"/>
                </a:lnTo>
                <a:lnTo>
                  <a:pt x="845326" y="0"/>
                </a:lnTo>
                <a:lnTo>
                  <a:pt x="1068992" y="148014"/>
                </a:lnTo>
                <a:lnTo>
                  <a:pt x="1045968" y="286161"/>
                </a:lnTo>
                <a:lnTo>
                  <a:pt x="335499" y="460489"/>
                </a:lnTo>
                <a:lnTo>
                  <a:pt x="0" y="453911"/>
                </a:lnTo>
                <a:close/>
              </a:path>
            </a:pathLst>
          </a:cu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 name="Freeform: Shape 46">
            <a:extLst>
              <a:ext uri="{FF2B5EF4-FFF2-40B4-BE49-F238E27FC236}">
                <a16:creationId xmlns:a16="http://schemas.microsoft.com/office/drawing/2014/main" id="{6AC25D1E-F313-3753-C313-9EA5375AD300}"/>
              </a:ext>
            </a:extLst>
          </p:cNvPr>
          <p:cNvSpPr/>
          <p:nvPr/>
        </p:nvSpPr>
        <p:spPr bwMode="auto">
          <a:xfrm>
            <a:off x="956809" y="2605053"/>
            <a:ext cx="1187404" cy="1832089"/>
          </a:xfrm>
          <a:custGeom>
            <a:avLst/>
            <a:gdLst>
              <a:gd name="connsiteX0" fmla="*/ 654553 w 1187404"/>
              <a:gd name="connsiteY0" fmla="*/ 1832089 h 1832089"/>
              <a:gd name="connsiteX1" fmla="*/ 312475 w 1187404"/>
              <a:gd name="connsiteY1" fmla="*/ 1809065 h 1832089"/>
              <a:gd name="connsiteX2" fmla="*/ 65784 w 1187404"/>
              <a:gd name="connsiteY2" fmla="*/ 1713678 h 1832089"/>
              <a:gd name="connsiteX3" fmla="*/ 3289 w 1187404"/>
              <a:gd name="connsiteY3" fmla="*/ 1516325 h 1832089"/>
              <a:gd name="connsiteX4" fmla="*/ 0 w 1187404"/>
              <a:gd name="connsiteY4" fmla="*/ 756518 h 1832089"/>
              <a:gd name="connsiteX5" fmla="*/ 118412 w 1187404"/>
              <a:gd name="connsiteY5" fmla="*/ 427597 h 1832089"/>
              <a:gd name="connsiteX6" fmla="*/ 296029 w 1187404"/>
              <a:gd name="connsiteY6" fmla="*/ 177618 h 1832089"/>
              <a:gd name="connsiteX7" fmla="*/ 578901 w 1187404"/>
              <a:gd name="connsiteY7" fmla="*/ 52628 h 1832089"/>
              <a:gd name="connsiteX8" fmla="*/ 1013076 w 1187404"/>
              <a:gd name="connsiteY8" fmla="*/ 0 h 1832089"/>
              <a:gd name="connsiteX9" fmla="*/ 1187404 w 1187404"/>
              <a:gd name="connsiteY9" fmla="*/ 217088 h 1832089"/>
              <a:gd name="connsiteX10" fmla="*/ 1174247 w 1187404"/>
              <a:gd name="connsiteY10" fmla="*/ 1253189 h 1832089"/>
              <a:gd name="connsiteX11" fmla="*/ 1115042 w 1187404"/>
              <a:gd name="connsiteY11" fmla="*/ 1420938 h 1832089"/>
              <a:gd name="connsiteX12" fmla="*/ 937424 w 1187404"/>
              <a:gd name="connsiteY12" fmla="*/ 1677497 h 1832089"/>
              <a:gd name="connsiteX13" fmla="*/ 654553 w 1187404"/>
              <a:gd name="connsiteY13" fmla="*/ 1832089 h 183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404" h="1832089">
                <a:moveTo>
                  <a:pt x="654553" y="1832089"/>
                </a:moveTo>
                <a:lnTo>
                  <a:pt x="312475" y="1809065"/>
                </a:lnTo>
                <a:lnTo>
                  <a:pt x="65784" y="1713678"/>
                </a:lnTo>
                <a:lnTo>
                  <a:pt x="3289" y="1516325"/>
                </a:lnTo>
                <a:cubicBezTo>
                  <a:pt x="2193" y="1263056"/>
                  <a:pt x="1096" y="1009787"/>
                  <a:pt x="0" y="756518"/>
                </a:cubicBezTo>
                <a:lnTo>
                  <a:pt x="118412" y="427597"/>
                </a:lnTo>
                <a:lnTo>
                  <a:pt x="296029" y="177618"/>
                </a:lnTo>
                <a:lnTo>
                  <a:pt x="578901" y="52628"/>
                </a:lnTo>
                <a:lnTo>
                  <a:pt x="1013076" y="0"/>
                </a:lnTo>
                <a:lnTo>
                  <a:pt x="1187404" y="217088"/>
                </a:lnTo>
                <a:lnTo>
                  <a:pt x="1174247" y="1253189"/>
                </a:lnTo>
                <a:lnTo>
                  <a:pt x="1115042" y="1420938"/>
                </a:lnTo>
                <a:lnTo>
                  <a:pt x="937424" y="1677497"/>
                </a:lnTo>
                <a:lnTo>
                  <a:pt x="654553" y="1832089"/>
                </a:lnTo>
                <a:close/>
              </a:path>
            </a:pathLst>
          </a:cu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AFA98F6E-27D9-D25B-C353-1119EF09955A}"/>
              </a:ext>
            </a:extLst>
          </p:cNvPr>
          <p:cNvSpPr txBox="1"/>
          <p:nvPr/>
        </p:nvSpPr>
        <p:spPr bwMode="auto">
          <a:xfrm>
            <a:off x="3660539" y="3970074"/>
            <a:ext cx="5821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ITG</a:t>
            </a:r>
          </a:p>
        </p:txBody>
      </p:sp>
      <p:sp>
        <p:nvSpPr>
          <p:cNvPr id="49" name="TextBox 48">
            <a:extLst>
              <a:ext uri="{FF2B5EF4-FFF2-40B4-BE49-F238E27FC236}">
                <a16:creationId xmlns:a16="http://schemas.microsoft.com/office/drawing/2014/main" id="{161AB3C6-22F1-423B-A23A-146E7BFC0CB2}"/>
              </a:ext>
            </a:extLst>
          </p:cNvPr>
          <p:cNvSpPr txBox="1"/>
          <p:nvPr/>
        </p:nvSpPr>
        <p:spPr bwMode="auto">
          <a:xfrm>
            <a:off x="4870968" y="2266263"/>
            <a:ext cx="5821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PPC</a:t>
            </a:r>
          </a:p>
        </p:txBody>
      </p:sp>
      <p:sp>
        <p:nvSpPr>
          <p:cNvPr id="50" name="TextBox 49">
            <a:extLst>
              <a:ext uri="{FF2B5EF4-FFF2-40B4-BE49-F238E27FC236}">
                <a16:creationId xmlns:a16="http://schemas.microsoft.com/office/drawing/2014/main" id="{D9FFD4A5-78FC-3E68-8316-AF2ED672052D}"/>
              </a:ext>
            </a:extLst>
          </p:cNvPr>
          <p:cNvSpPr txBox="1"/>
          <p:nvPr/>
        </p:nvSpPr>
        <p:spPr bwMode="auto">
          <a:xfrm>
            <a:off x="1305465" y="2703726"/>
            <a:ext cx="828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dIPFC</a:t>
            </a:r>
          </a:p>
        </p:txBody>
      </p:sp>
      <p:sp>
        <p:nvSpPr>
          <p:cNvPr id="51" name="TextBox 50">
            <a:extLst>
              <a:ext uri="{FF2B5EF4-FFF2-40B4-BE49-F238E27FC236}">
                <a16:creationId xmlns:a16="http://schemas.microsoft.com/office/drawing/2014/main" id="{58DB068A-4308-A094-F40F-34EF42C79C0F}"/>
              </a:ext>
            </a:extLst>
          </p:cNvPr>
          <p:cNvSpPr txBox="1"/>
          <p:nvPr/>
        </p:nvSpPr>
        <p:spPr bwMode="auto">
          <a:xfrm rot="16200000">
            <a:off x="1124560" y="3174084"/>
            <a:ext cx="828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dACC</a:t>
            </a:r>
          </a:p>
        </p:txBody>
      </p:sp>
      <p:sp>
        <p:nvSpPr>
          <p:cNvPr id="52" name="TextBox 51">
            <a:extLst>
              <a:ext uri="{FF2B5EF4-FFF2-40B4-BE49-F238E27FC236}">
                <a16:creationId xmlns:a16="http://schemas.microsoft.com/office/drawing/2014/main" id="{E8933B3B-D2A3-8437-8177-5376B3976484}"/>
              </a:ext>
            </a:extLst>
          </p:cNvPr>
          <p:cNvSpPr txBox="1"/>
          <p:nvPr/>
        </p:nvSpPr>
        <p:spPr bwMode="auto">
          <a:xfrm>
            <a:off x="1177186" y="3858238"/>
            <a:ext cx="1006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dmPFC</a:t>
            </a:r>
          </a:p>
        </p:txBody>
      </p:sp>
      <p:sp>
        <p:nvSpPr>
          <p:cNvPr id="53" name="Freeform: Shape 52">
            <a:extLst>
              <a:ext uri="{FF2B5EF4-FFF2-40B4-BE49-F238E27FC236}">
                <a16:creationId xmlns:a16="http://schemas.microsoft.com/office/drawing/2014/main" id="{1A27EE81-1E40-B1E7-BD0D-8DF8173E5462}"/>
              </a:ext>
            </a:extLst>
          </p:cNvPr>
          <p:cNvSpPr/>
          <p:nvPr/>
        </p:nvSpPr>
        <p:spPr bwMode="auto">
          <a:xfrm>
            <a:off x="1825160" y="2058633"/>
            <a:ext cx="3157640" cy="579312"/>
          </a:xfrm>
          <a:custGeom>
            <a:avLst/>
            <a:gdLst>
              <a:gd name="connsiteX0" fmla="*/ 0 w 3157640"/>
              <a:gd name="connsiteY0" fmla="*/ 579312 h 579312"/>
              <a:gd name="connsiteX1" fmla="*/ 786121 w 3157640"/>
              <a:gd name="connsiteY1" fmla="*/ 263548 h 579312"/>
              <a:gd name="connsiteX2" fmla="*/ 1950501 w 3157640"/>
              <a:gd name="connsiteY2" fmla="*/ 16858 h 579312"/>
              <a:gd name="connsiteX3" fmla="*/ 2917528 w 3157640"/>
              <a:gd name="connsiteY3" fmla="*/ 26725 h 579312"/>
              <a:gd name="connsiteX4" fmla="*/ 3157640 w 3157640"/>
              <a:gd name="connsiteY4" fmla="*/ 66196 h 579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7640" h="579312">
                <a:moveTo>
                  <a:pt x="0" y="579312"/>
                </a:moveTo>
                <a:cubicBezTo>
                  <a:pt x="230519" y="468301"/>
                  <a:pt x="461038" y="357290"/>
                  <a:pt x="786121" y="263548"/>
                </a:cubicBezTo>
                <a:cubicBezTo>
                  <a:pt x="1111204" y="169806"/>
                  <a:pt x="1595267" y="56328"/>
                  <a:pt x="1950501" y="16858"/>
                </a:cubicBezTo>
                <a:cubicBezTo>
                  <a:pt x="2305736" y="-22613"/>
                  <a:pt x="2716338" y="18502"/>
                  <a:pt x="2917528" y="26725"/>
                </a:cubicBezTo>
                <a:cubicBezTo>
                  <a:pt x="3118718" y="34948"/>
                  <a:pt x="3138179" y="50572"/>
                  <a:pt x="3157640" y="66196"/>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 name="Freeform: Shape 53">
            <a:extLst>
              <a:ext uri="{FF2B5EF4-FFF2-40B4-BE49-F238E27FC236}">
                <a16:creationId xmlns:a16="http://schemas.microsoft.com/office/drawing/2014/main" id="{E682E038-C620-D330-4F39-DFDF09679F9F}"/>
              </a:ext>
            </a:extLst>
          </p:cNvPr>
          <p:cNvSpPr/>
          <p:nvPr/>
        </p:nvSpPr>
        <p:spPr bwMode="auto">
          <a:xfrm>
            <a:off x="1881077" y="4295706"/>
            <a:ext cx="2006417" cy="428311"/>
          </a:xfrm>
          <a:custGeom>
            <a:avLst/>
            <a:gdLst>
              <a:gd name="connsiteX0" fmla="*/ 0 w 2006417"/>
              <a:gd name="connsiteY0" fmla="*/ 0 h 428311"/>
              <a:gd name="connsiteX1" fmla="*/ 546008 w 2006417"/>
              <a:gd name="connsiteY1" fmla="*/ 282872 h 428311"/>
              <a:gd name="connsiteX2" fmla="*/ 1240031 w 2006417"/>
              <a:gd name="connsiteY2" fmla="*/ 427598 h 428311"/>
              <a:gd name="connsiteX3" fmla="*/ 1736702 w 2006417"/>
              <a:gd name="connsiteY3" fmla="*/ 325632 h 428311"/>
              <a:gd name="connsiteX4" fmla="*/ 2006417 w 2006417"/>
              <a:gd name="connsiteY4" fmla="*/ 55917 h 42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417" h="428311">
                <a:moveTo>
                  <a:pt x="0" y="0"/>
                </a:moveTo>
                <a:cubicBezTo>
                  <a:pt x="169668" y="105803"/>
                  <a:pt x="339336" y="211606"/>
                  <a:pt x="546008" y="282872"/>
                </a:cubicBezTo>
                <a:cubicBezTo>
                  <a:pt x="752680" y="354138"/>
                  <a:pt x="1041582" y="420471"/>
                  <a:pt x="1240031" y="427598"/>
                </a:cubicBezTo>
                <a:cubicBezTo>
                  <a:pt x="1438480" y="434725"/>
                  <a:pt x="1608971" y="387579"/>
                  <a:pt x="1736702" y="325632"/>
                </a:cubicBezTo>
                <a:cubicBezTo>
                  <a:pt x="1864433" y="263685"/>
                  <a:pt x="1935425" y="159801"/>
                  <a:pt x="2006417" y="55917"/>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Freeform: Shape 54">
            <a:extLst>
              <a:ext uri="{FF2B5EF4-FFF2-40B4-BE49-F238E27FC236}">
                <a16:creationId xmlns:a16="http://schemas.microsoft.com/office/drawing/2014/main" id="{C9AD1407-2E40-C126-724E-22E1977A555E}"/>
              </a:ext>
            </a:extLst>
          </p:cNvPr>
          <p:cNvSpPr/>
          <p:nvPr/>
        </p:nvSpPr>
        <p:spPr bwMode="auto">
          <a:xfrm>
            <a:off x="4176654" y="2858322"/>
            <a:ext cx="911401" cy="1078861"/>
          </a:xfrm>
          <a:custGeom>
            <a:avLst/>
            <a:gdLst>
              <a:gd name="connsiteX0" fmla="*/ 290 w 911401"/>
              <a:gd name="connsiteY0" fmla="*/ 1078861 h 1078861"/>
              <a:gd name="connsiteX1" fmla="*/ 59496 w 911401"/>
              <a:gd name="connsiteY1" fmla="*/ 723626 h 1078861"/>
              <a:gd name="connsiteX2" fmla="*/ 368682 w 911401"/>
              <a:gd name="connsiteY2" fmla="*/ 299318 h 1078861"/>
              <a:gd name="connsiteX3" fmla="*/ 911401 w 911401"/>
              <a:gd name="connsiteY3" fmla="*/ 0 h 1078861"/>
            </a:gdLst>
            <a:ahLst/>
            <a:cxnLst>
              <a:cxn ang="0">
                <a:pos x="connsiteX0" y="connsiteY0"/>
              </a:cxn>
              <a:cxn ang="0">
                <a:pos x="connsiteX1" y="connsiteY1"/>
              </a:cxn>
              <a:cxn ang="0">
                <a:pos x="connsiteX2" y="connsiteY2"/>
              </a:cxn>
              <a:cxn ang="0">
                <a:pos x="connsiteX3" y="connsiteY3"/>
              </a:cxn>
            </a:cxnLst>
            <a:rect l="l" t="t" r="r" b="b"/>
            <a:pathLst>
              <a:path w="911401" h="1078861">
                <a:moveTo>
                  <a:pt x="290" y="1078861"/>
                </a:moveTo>
                <a:cubicBezTo>
                  <a:pt x="-807" y="966205"/>
                  <a:pt x="-1903" y="853550"/>
                  <a:pt x="59496" y="723626"/>
                </a:cubicBezTo>
                <a:cubicBezTo>
                  <a:pt x="120895" y="593702"/>
                  <a:pt x="226698" y="419922"/>
                  <a:pt x="368682" y="299318"/>
                </a:cubicBezTo>
                <a:cubicBezTo>
                  <a:pt x="510666" y="178714"/>
                  <a:pt x="711033" y="89357"/>
                  <a:pt x="911401"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Freeform: Shape 55">
            <a:extLst>
              <a:ext uri="{FF2B5EF4-FFF2-40B4-BE49-F238E27FC236}">
                <a16:creationId xmlns:a16="http://schemas.microsoft.com/office/drawing/2014/main" id="{5C973561-B731-530E-CFA2-6E4CD089C985}"/>
              </a:ext>
            </a:extLst>
          </p:cNvPr>
          <p:cNvSpPr/>
          <p:nvPr/>
        </p:nvSpPr>
        <p:spPr bwMode="auto">
          <a:xfrm>
            <a:off x="4446659" y="2864901"/>
            <a:ext cx="780502" cy="1220296"/>
          </a:xfrm>
          <a:custGeom>
            <a:avLst/>
            <a:gdLst>
              <a:gd name="connsiteX0" fmla="*/ 0 w 780502"/>
              <a:gd name="connsiteY0" fmla="*/ 1220296 h 1220296"/>
              <a:gd name="connsiteX1" fmla="*/ 388127 w 780502"/>
              <a:gd name="connsiteY1" fmla="*/ 963738 h 1220296"/>
              <a:gd name="connsiteX2" fmla="*/ 684156 w 780502"/>
              <a:gd name="connsiteY2" fmla="*/ 542719 h 1220296"/>
              <a:gd name="connsiteX3" fmla="*/ 772964 w 780502"/>
              <a:gd name="connsiteY3" fmla="*/ 203931 h 1220296"/>
              <a:gd name="connsiteX4" fmla="*/ 769675 w 780502"/>
              <a:gd name="connsiteY4" fmla="*/ 0 h 1220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502" h="1220296">
                <a:moveTo>
                  <a:pt x="0" y="1220296"/>
                </a:moveTo>
                <a:cubicBezTo>
                  <a:pt x="137050" y="1148481"/>
                  <a:pt x="274101" y="1076667"/>
                  <a:pt x="388127" y="963738"/>
                </a:cubicBezTo>
                <a:cubicBezTo>
                  <a:pt x="502153" y="850809"/>
                  <a:pt x="620017" y="669353"/>
                  <a:pt x="684156" y="542719"/>
                </a:cubicBezTo>
                <a:cubicBezTo>
                  <a:pt x="748295" y="416085"/>
                  <a:pt x="758711" y="294384"/>
                  <a:pt x="772964" y="203931"/>
                </a:cubicBezTo>
                <a:cubicBezTo>
                  <a:pt x="787217" y="113478"/>
                  <a:pt x="778446" y="56739"/>
                  <a:pt x="769675"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4590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2C8C-A71B-74A7-91AD-E1D4C7085E09}"/>
              </a:ext>
            </a:extLst>
          </p:cNvPr>
          <p:cNvSpPr>
            <a:spLocks noGrp="1"/>
          </p:cNvSpPr>
          <p:nvPr>
            <p:ph type="title"/>
          </p:nvPr>
        </p:nvSpPr>
        <p:spPr>
          <a:xfrm>
            <a:off x="0" y="136821"/>
            <a:ext cx="12192000" cy="1069680"/>
          </a:xfrm>
        </p:spPr>
        <p:txBody>
          <a:bodyPr>
            <a:normAutofit/>
          </a:bodyPr>
          <a:lstStyle/>
          <a:p>
            <a:r>
              <a:rPr lang="en-US" sz="3600" dirty="0"/>
              <a:t>“Inward facing” brain in MDD</a:t>
            </a:r>
          </a:p>
        </p:txBody>
      </p:sp>
      <p:sp>
        <p:nvSpPr>
          <p:cNvPr id="3" name="Text Placeholder 2">
            <a:extLst>
              <a:ext uri="{FF2B5EF4-FFF2-40B4-BE49-F238E27FC236}">
                <a16:creationId xmlns:a16="http://schemas.microsoft.com/office/drawing/2014/main" id="{185A6611-B129-968C-6941-1927A28EB5E5}"/>
              </a:ext>
            </a:extLst>
          </p:cNvPr>
          <p:cNvSpPr>
            <a:spLocks noGrp="1"/>
          </p:cNvSpPr>
          <p:nvPr>
            <p:ph type="body" sz="quarter" idx="13"/>
          </p:nvPr>
        </p:nvSpPr>
        <p:spPr/>
        <p:txBody>
          <a:bodyPr>
            <a:noAutofit/>
          </a:bodyPr>
          <a:lstStyle/>
          <a:p>
            <a:r>
              <a:rPr lang="en-US" sz="1200" dirty="0" err="1"/>
              <a:t>Northoff</a:t>
            </a:r>
            <a:r>
              <a:rPr lang="en-US" sz="1200" dirty="0"/>
              <a:t>, 2021,Adv Exp Med Biol;1305:71-84</a:t>
            </a:r>
          </a:p>
        </p:txBody>
      </p:sp>
      <p:pic>
        <p:nvPicPr>
          <p:cNvPr id="5" name="Picture 4" descr="Diagram&#10;&#10;Description automatically generated">
            <a:extLst>
              <a:ext uri="{FF2B5EF4-FFF2-40B4-BE49-F238E27FC236}">
                <a16:creationId xmlns:a16="http://schemas.microsoft.com/office/drawing/2014/main" id="{B148F38D-41BE-96C2-023A-C43867735F5C}"/>
              </a:ext>
            </a:extLst>
          </p:cNvPr>
          <p:cNvPicPr>
            <a:picLocks noChangeAspect="1"/>
          </p:cNvPicPr>
          <p:nvPr/>
        </p:nvPicPr>
        <p:blipFill>
          <a:blip r:embed="rId2"/>
          <a:stretch>
            <a:fillRect/>
          </a:stretch>
        </p:blipFill>
        <p:spPr>
          <a:xfrm>
            <a:off x="4724400" y="1037119"/>
            <a:ext cx="6934200" cy="5020789"/>
          </a:xfrm>
          <a:prstGeom prst="rect">
            <a:avLst/>
          </a:prstGeom>
        </p:spPr>
      </p:pic>
      <p:sp>
        <p:nvSpPr>
          <p:cNvPr id="6" name="TextBox 5">
            <a:extLst>
              <a:ext uri="{FF2B5EF4-FFF2-40B4-BE49-F238E27FC236}">
                <a16:creationId xmlns:a16="http://schemas.microsoft.com/office/drawing/2014/main" id="{7D471873-0DA2-DD5E-6DE1-E0F5209E14D7}"/>
              </a:ext>
            </a:extLst>
          </p:cNvPr>
          <p:cNvSpPr txBox="1"/>
          <p:nvPr/>
        </p:nvSpPr>
        <p:spPr>
          <a:xfrm>
            <a:off x="361950" y="1394046"/>
            <a:ext cx="4286250" cy="5016758"/>
          </a:xfrm>
          <a:prstGeom prst="rect">
            <a:avLst/>
          </a:prstGeom>
          <a:noFill/>
        </p:spPr>
        <p:txBody>
          <a:bodyPr wrap="square" rtlCol="0">
            <a:spAutoFit/>
          </a:bodyPr>
          <a:lstStyle/>
          <a:p>
            <a:r>
              <a:rPr lang="en-US" sz="1600" dirty="0"/>
              <a:t>The medial prefrontal regions like PACC and VMPFC are core regions of the default mode network (DMN), while lateral prefrontal regions like DLPFC are a part of the central executive network (CEN). The </a:t>
            </a:r>
            <a:r>
              <a:rPr lang="en-US" sz="1600" b="1" dirty="0">
                <a:solidFill>
                  <a:srgbClr val="FF0000"/>
                </a:solidFill>
              </a:rPr>
              <a:t>DMN shows functional hyperconnectivity among its regions and especially between anterior and posterior midline regions</a:t>
            </a:r>
            <a:r>
              <a:rPr lang="en-US" sz="1600" dirty="0"/>
              <a:t>. In contrast to the regions within the DMN, regions within the </a:t>
            </a:r>
            <a:r>
              <a:rPr lang="en-US" sz="1600" b="1" dirty="0">
                <a:solidFill>
                  <a:srgbClr val="0070C0"/>
                </a:solidFill>
              </a:rPr>
              <a:t>CEN show functional hypoconnectivity and also less connected to parietal regions implicated in attention toward the external environment</a:t>
            </a:r>
            <a:r>
              <a:rPr lang="en-US" sz="1600" dirty="0"/>
              <a:t>. Abnormal reciprocal modulation between medial/DMN and lateral/CEN prefrontal cortex with their spatial balance tilting abnormally toward the former at the expense of the latter may  underpin clinical manifestations of MDD.</a:t>
            </a:r>
          </a:p>
          <a:p>
            <a:endParaRPr lang="en-US" sz="1600" dirty="0"/>
          </a:p>
          <a:p>
            <a:endParaRPr lang="en-US" sz="1600" dirty="0"/>
          </a:p>
        </p:txBody>
      </p:sp>
      <p:sp>
        <p:nvSpPr>
          <p:cNvPr id="7" name="TextBox 6">
            <a:extLst>
              <a:ext uri="{FF2B5EF4-FFF2-40B4-BE49-F238E27FC236}">
                <a16:creationId xmlns:a16="http://schemas.microsoft.com/office/drawing/2014/main" id="{5F17CB37-00D6-2958-A776-461EDE88CA7C}"/>
              </a:ext>
            </a:extLst>
          </p:cNvPr>
          <p:cNvSpPr txBox="1"/>
          <p:nvPr/>
        </p:nvSpPr>
        <p:spPr>
          <a:xfrm>
            <a:off x="942975" y="6103506"/>
            <a:ext cx="9198352" cy="307777"/>
          </a:xfrm>
          <a:prstGeom prst="rect">
            <a:avLst/>
          </a:prstGeom>
          <a:noFill/>
        </p:spPr>
        <p:txBody>
          <a:bodyPr wrap="none" rtlCol="0">
            <a:spAutoFit/>
          </a:bodyPr>
          <a:lstStyle/>
          <a:p>
            <a:r>
              <a:rPr lang="en-US" sz="1400" dirty="0"/>
              <a:t>PACC= posterior cingulate cortex; VMPFC=ventromedial prefrontal cortex; DLPFC=dorsolateral prefrontal cortex.</a:t>
            </a:r>
          </a:p>
        </p:txBody>
      </p:sp>
    </p:spTree>
    <p:extLst>
      <p:ext uri="{BB962C8B-B14F-4D97-AF65-F5344CB8AC3E}">
        <p14:creationId xmlns:p14="http://schemas.microsoft.com/office/powerpoint/2010/main" val="2061781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F0080B-BEEF-E14A-8480-6CE7C82B5F92}"/>
              </a:ext>
            </a:extLst>
          </p:cNvPr>
          <p:cNvSpPr>
            <a:spLocks noGrp="1"/>
          </p:cNvSpPr>
          <p:nvPr>
            <p:ph type="body" sz="quarter" idx="13"/>
          </p:nvPr>
        </p:nvSpPr>
        <p:spPr>
          <a:xfrm>
            <a:off x="85725" y="6339706"/>
            <a:ext cx="12192000" cy="533399"/>
          </a:xfrm>
        </p:spPr>
        <p:txBody>
          <a:bodyPr/>
          <a:lstStyle/>
          <a:p>
            <a:r>
              <a:rPr lang="en-US" dirty="0">
                <a:solidFill>
                  <a:schemeClr val="bg1"/>
                </a:solidFill>
              </a:rPr>
              <a:t>Fischer et al, 2018, JAMA Psychiatry.;75(5):493-502 </a:t>
            </a:r>
          </a:p>
        </p:txBody>
      </p:sp>
      <p:sp>
        <p:nvSpPr>
          <p:cNvPr id="3" name="Title 2">
            <a:extLst>
              <a:ext uri="{FF2B5EF4-FFF2-40B4-BE49-F238E27FC236}">
                <a16:creationId xmlns:a16="http://schemas.microsoft.com/office/drawing/2014/main" id="{3AC7D7DA-5329-5F4C-A5BA-6C3ECF8B2E28}"/>
              </a:ext>
            </a:extLst>
          </p:cNvPr>
          <p:cNvSpPr>
            <a:spLocks noGrp="1"/>
          </p:cNvSpPr>
          <p:nvPr>
            <p:ph type="title"/>
          </p:nvPr>
        </p:nvSpPr>
        <p:spPr>
          <a:xfrm>
            <a:off x="0" y="117110"/>
            <a:ext cx="12192000" cy="1069680"/>
          </a:xfrm>
        </p:spPr>
        <p:txBody>
          <a:bodyPr/>
          <a:lstStyle/>
          <a:p>
            <a:r>
              <a:rPr lang="en-US" dirty="0"/>
              <a:t>Resilience to MDD: greater connectivity between Executive Control Network regions</a:t>
            </a:r>
          </a:p>
        </p:txBody>
      </p:sp>
      <p:sp>
        <p:nvSpPr>
          <p:cNvPr id="108" name="TextBox 107">
            <a:extLst>
              <a:ext uri="{FF2B5EF4-FFF2-40B4-BE49-F238E27FC236}">
                <a16:creationId xmlns:a16="http://schemas.microsoft.com/office/drawing/2014/main" id="{3B3DE601-408D-7746-8DE8-EB2D01E31073}"/>
              </a:ext>
            </a:extLst>
          </p:cNvPr>
          <p:cNvSpPr txBox="1"/>
          <p:nvPr/>
        </p:nvSpPr>
        <p:spPr bwMode="auto">
          <a:xfrm>
            <a:off x="324729" y="3923067"/>
            <a:ext cx="667586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The longitudinal study of familial risk for depression recruited 190 female adolescents. Participants were followed over the course of adolescence from age 9 through age 18 years. Half of the participants had a mother who had recurrent MDD episodes during the daughter’s lifetime (high risk); the other half had mothers with no history. Report is on N=65 female adolescents participated in the study: 20 at high risk in whom depression did not develop (resilient=RES), 20 at high risk in whom depression developed (converted=CVT), and 25 at low risk with no history of psychopathology (control=CTL).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DLPFC, dorsolateral prefrontal cortex; VLPFC, ventrolateral prefrontal cortex.  a </a:t>
            </a:r>
            <a:r>
              <a:rPr kumimoji="0" lang="en-US" sz="1400" b="1" i="1" u="none" strike="noStrike" kern="1200" cap="none" spc="0" normalizeH="0" baseline="0" noProof="0" dirty="0">
                <a:ln>
                  <a:noFill/>
                </a:ln>
                <a:solidFill>
                  <a:srgbClr val="000000"/>
                </a:solidFill>
                <a:effectLst/>
                <a:uLnTx/>
                <a:uFillTx/>
                <a:latin typeface="Arial"/>
                <a:ea typeface="+mn-ea"/>
                <a:cs typeface="+mn-cs"/>
              </a:rPr>
              <a:t>P </a:t>
            </a:r>
            <a:r>
              <a:rPr kumimoji="0" lang="en-US" sz="1400" b="1" i="0" u="none" strike="noStrike" kern="1200" cap="none" spc="0" normalizeH="0" baseline="0" noProof="0" dirty="0">
                <a:ln>
                  <a:noFill/>
                </a:ln>
                <a:solidFill>
                  <a:srgbClr val="000000"/>
                </a:solidFill>
                <a:effectLst/>
                <a:uLnTx/>
                <a:uFillTx/>
                <a:latin typeface="Arial"/>
                <a:ea typeface="+mn-ea"/>
                <a:cs typeface="+mn-cs"/>
              </a:rPr>
              <a:t>&lt; .001 compared with CVT. </a:t>
            </a:r>
          </a:p>
        </p:txBody>
      </p:sp>
      <p:grpSp>
        <p:nvGrpSpPr>
          <p:cNvPr id="80" name="Group 79">
            <a:extLst>
              <a:ext uri="{FF2B5EF4-FFF2-40B4-BE49-F238E27FC236}">
                <a16:creationId xmlns:a16="http://schemas.microsoft.com/office/drawing/2014/main" id="{AE1C5CEB-9A1B-654C-8F3A-CD62903302F3}"/>
              </a:ext>
            </a:extLst>
          </p:cNvPr>
          <p:cNvGrpSpPr/>
          <p:nvPr/>
        </p:nvGrpSpPr>
        <p:grpSpPr>
          <a:xfrm>
            <a:off x="839133" y="1363421"/>
            <a:ext cx="5465132" cy="2422491"/>
            <a:chOff x="6229159" y="1427423"/>
            <a:chExt cx="4735670" cy="2008708"/>
          </a:xfrm>
        </p:grpSpPr>
        <p:sp>
          <p:nvSpPr>
            <p:cNvPr id="91" name="object 14">
              <a:extLst>
                <a:ext uri="{FF2B5EF4-FFF2-40B4-BE49-F238E27FC236}">
                  <a16:creationId xmlns:a16="http://schemas.microsoft.com/office/drawing/2014/main" id="{BEE1558B-AA7F-F34C-9D41-45C26D902C8F}"/>
                </a:ext>
              </a:extLst>
            </p:cNvPr>
            <p:cNvSpPr txBox="1"/>
            <p:nvPr/>
          </p:nvSpPr>
          <p:spPr>
            <a:xfrm>
              <a:off x="8688908" y="1427423"/>
              <a:ext cx="2275921" cy="414216"/>
            </a:xfrm>
            <a:prstGeom prst="rect">
              <a:avLst/>
            </a:prstGeom>
          </p:spPr>
          <p:txBody>
            <a:bodyPr vert="horz" wrap="square" lIns="0" tIns="44450" rIns="0" bIns="0" rtlCol="0">
              <a:spAutoFit/>
            </a:bodyPr>
            <a:lstStyle/>
            <a:p>
              <a:pPr marL="12700" marR="0" lvl="0" indent="0" algn="ctr" defTabSz="457200" rtl="0" eaLnBrk="1" fontAlgn="auto" latinLnBrk="0" hangingPunct="1">
                <a:lnSpc>
                  <a:spcPct val="100000"/>
                </a:lnSpc>
                <a:spcBef>
                  <a:spcPts val="350"/>
                </a:spcBef>
                <a:spcAft>
                  <a:spcPts val="0"/>
                </a:spcAft>
                <a:buClrTx/>
                <a:buSzTx/>
                <a:buFontTx/>
                <a:buNone/>
                <a:tabLst/>
                <a:defRPr/>
              </a:pPr>
              <a:r>
                <a:rPr kumimoji="0" sz="1400" b="1" i="0" u="none" strike="noStrike" kern="1200" cap="none" spc="-45" normalizeH="0" baseline="0" noProof="0" dirty="0">
                  <a:ln>
                    <a:noFill/>
                  </a:ln>
                  <a:solidFill>
                    <a:srgbClr val="231F20"/>
                  </a:solidFill>
                  <a:effectLst/>
                  <a:uLnTx/>
                  <a:uFillTx/>
                  <a:latin typeface="Arial"/>
                  <a:ea typeface="+mn-ea"/>
                  <a:cs typeface="Arial"/>
                </a:rPr>
                <a:t>   </a:t>
              </a:r>
              <a:r>
                <a:rPr kumimoji="0" sz="1400" b="1" i="0" u="none" strike="noStrike" kern="1200" cap="none" spc="-20" normalizeH="0" baseline="0" noProof="0" dirty="0">
                  <a:ln>
                    <a:noFill/>
                  </a:ln>
                  <a:solidFill>
                    <a:srgbClr val="231F20"/>
                  </a:solidFill>
                  <a:effectLst/>
                  <a:uLnTx/>
                  <a:uFillTx/>
                  <a:latin typeface="Arial"/>
                  <a:ea typeface="+mn-ea"/>
                  <a:cs typeface="Arial"/>
                </a:rPr>
                <a:t> </a:t>
              </a:r>
              <a:r>
                <a:rPr kumimoji="0" sz="1400" b="1" i="0" u="none" strike="noStrike" kern="1200" cap="none" spc="-110" normalizeH="0" baseline="0" noProof="0" dirty="0">
                  <a:ln>
                    <a:noFill/>
                  </a:ln>
                  <a:solidFill>
                    <a:srgbClr val="231F20"/>
                  </a:solidFill>
                  <a:effectLst/>
                  <a:uLnTx/>
                  <a:uFillTx/>
                  <a:latin typeface="Arial"/>
                  <a:ea typeface="+mn-ea"/>
                  <a:cs typeface="Arial"/>
                </a:rPr>
                <a:t>R</a:t>
              </a:r>
              <a:r>
                <a:rPr kumimoji="0" sz="1400" b="1" i="0" u="none" strike="noStrike" kern="1200" cap="none" spc="-35" normalizeH="0" baseline="0" noProof="0" dirty="0">
                  <a:ln>
                    <a:noFill/>
                  </a:ln>
                  <a:solidFill>
                    <a:srgbClr val="231F20"/>
                  </a:solidFill>
                  <a:effectLst/>
                  <a:uLnTx/>
                  <a:uFillTx/>
                  <a:latin typeface="Arial"/>
                  <a:ea typeface="+mn-ea"/>
                  <a:cs typeface="Arial"/>
                </a:rPr>
                <a:t>egions</a:t>
              </a:r>
              <a:r>
                <a:rPr kumimoji="0" sz="1400" b="1" i="0" u="none" strike="noStrike" kern="1200" cap="none" spc="-45" normalizeH="0" baseline="0" noProof="0" dirty="0">
                  <a:ln>
                    <a:noFill/>
                  </a:ln>
                  <a:solidFill>
                    <a:srgbClr val="231F20"/>
                  </a:solidFill>
                  <a:effectLst/>
                  <a:uLnTx/>
                  <a:uFillTx/>
                  <a:latin typeface="Arial"/>
                  <a:ea typeface="+mn-ea"/>
                  <a:cs typeface="Arial"/>
                </a:rPr>
                <a:t> </a:t>
              </a:r>
              <a:r>
                <a:rPr kumimoji="0" sz="1400" b="1" i="0" u="none" strike="noStrike" kern="1200" cap="none" spc="0" normalizeH="0" baseline="0" noProof="0" dirty="0">
                  <a:ln>
                    <a:noFill/>
                  </a:ln>
                  <a:solidFill>
                    <a:srgbClr val="231F20"/>
                  </a:solidFill>
                  <a:effectLst/>
                  <a:uLnTx/>
                  <a:uFillTx/>
                  <a:latin typeface="Arial"/>
                  <a:ea typeface="+mn-ea"/>
                  <a:cs typeface="Arial"/>
                </a:rPr>
                <a:t>of</a:t>
              </a:r>
              <a:r>
                <a:rPr kumimoji="0" sz="1400" b="1" i="0" u="none" strike="noStrike" kern="1200" cap="none" spc="-45" normalizeH="0" baseline="0" noProof="0" dirty="0">
                  <a:ln>
                    <a:noFill/>
                  </a:ln>
                  <a:solidFill>
                    <a:srgbClr val="231F20"/>
                  </a:solidFill>
                  <a:effectLst/>
                  <a:uLnTx/>
                  <a:uFillTx/>
                  <a:latin typeface="Arial"/>
                  <a:ea typeface="+mn-ea"/>
                  <a:cs typeface="Arial"/>
                </a:rPr>
                <a:t> </a:t>
              </a:r>
              <a:r>
                <a:rPr kumimoji="0" sz="1400" b="1" i="0" u="none" strike="noStrike" kern="1200" cap="none" spc="-65" normalizeH="0" baseline="0" noProof="0" dirty="0">
                  <a:ln>
                    <a:noFill/>
                  </a:ln>
                  <a:solidFill>
                    <a:srgbClr val="231F20"/>
                  </a:solidFill>
                  <a:effectLst/>
                  <a:uLnTx/>
                  <a:uFillTx/>
                  <a:latin typeface="Arial"/>
                  <a:ea typeface="+mn-ea"/>
                  <a:cs typeface="Arial"/>
                </a:rPr>
                <a:t>e</a:t>
              </a:r>
              <a:r>
                <a:rPr kumimoji="0" sz="1400" b="1" i="0" u="none" strike="noStrike" kern="1200" cap="none" spc="-30" normalizeH="0" baseline="0" noProof="0" dirty="0">
                  <a:ln>
                    <a:noFill/>
                  </a:ln>
                  <a:solidFill>
                    <a:srgbClr val="231F20"/>
                  </a:solidFill>
                  <a:effectLst/>
                  <a:uLnTx/>
                  <a:uFillTx/>
                  <a:latin typeface="Arial"/>
                  <a:ea typeface="+mn-ea"/>
                  <a:cs typeface="Arial"/>
                </a:rPr>
                <a:t>x</a:t>
              </a:r>
              <a:r>
                <a:rPr kumimoji="0" sz="1400" b="1" i="0" u="none" strike="noStrike" kern="1200" cap="none" spc="-10" normalizeH="0" baseline="0" noProof="0" dirty="0">
                  <a:ln>
                    <a:noFill/>
                  </a:ln>
                  <a:solidFill>
                    <a:srgbClr val="231F20"/>
                  </a:solidFill>
                  <a:effectLst/>
                  <a:uLnTx/>
                  <a:uFillTx/>
                  <a:latin typeface="Arial"/>
                  <a:ea typeface="+mn-ea"/>
                  <a:cs typeface="Arial"/>
                </a:rPr>
                <a:t>ecuti</a:t>
              </a:r>
              <a:r>
                <a:rPr kumimoji="0" sz="1400" b="1" i="0" u="none" strike="noStrike" kern="1200" cap="none" spc="-25" normalizeH="0" baseline="0" noProof="0" dirty="0">
                  <a:ln>
                    <a:noFill/>
                  </a:ln>
                  <a:solidFill>
                    <a:srgbClr val="231F20"/>
                  </a:solidFill>
                  <a:effectLst/>
                  <a:uLnTx/>
                  <a:uFillTx/>
                  <a:latin typeface="Arial"/>
                  <a:ea typeface="+mn-ea"/>
                  <a:cs typeface="Arial"/>
                </a:rPr>
                <a:t>v</a:t>
              </a:r>
              <a:r>
                <a:rPr kumimoji="0" sz="1400" b="1" i="0" u="none" strike="noStrike" kern="1200" cap="none" spc="-55" normalizeH="0" baseline="0" noProof="0" dirty="0">
                  <a:ln>
                    <a:noFill/>
                  </a:ln>
                  <a:solidFill>
                    <a:srgbClr val="231F20"/>
                  </a:solidFill>
                  <a:effectLst/>
                  <a:uLnTx/>
                  <a:uFillTx/>
                  <a:latin typeface="Arial"/>
                  <a:ea typeface="+mn-ea"/>
                  <a:cs typeface="Arial"/>
                </a:rPr>
                <a:t>e</a:t>
              </a:r>
              <a:r>
                <a:rPr kumimoji="0" sz="1400" b="1" i="0" u="none" strike="noStrike" kern="1200" cap="none" spc="-45" normalizeH="0" baseline="0" noProof="0" dirty="0">
                  <a:ln>
                    <a:noFill/>
                  </a:ln>
                  <a:solidFill>
                    <a:srgbClr val="231F20"/>
                  </a:solidFill>
                  <a:effectLst/>
                  <a:uLnTx/>
                  <a:uFillTx/>
                  <a:latin typeface="Arial"/>
                  <a:ea typeface="+mn-ea"/>
                  <a:cs typeface="Arial"/>
                </a:rPr>
                <a:t> </a:t>
              </a:r>
              <a:r>
                <a:rPr kumimoji="0" sz="1400" b="1" i="0" u="none" strike="noStrike" kern="1200" cap="none" spc="-5" normalizeH="0" baseline="0" noProof="0" dirty="0">
                  <a:ln>
                    <a:noFill/>
                  </a:ln>
                  <a:solidFill>
                    <a:srgbClr val="231F20"/>
                  </a:solidFill>
                  <a:effectLst/>
                  <a:uLnTx/>
                  <a:uFillTx/>
                  <a:latin typeface="Arial"/>
                  <a:ea typeface="+mn-ea"/>
                  <a:cs typeface="Arial"/>
                </a:rPr>
                <a:t>control</a:t>
              </a:r>
              <a:r>
                <a:rPr kumimoji="0" sz="1400" b="1" i="0" u="none" strike="noStrike" kern="1200" cap="none" spc="-45" normalizeH="0" baseline="0" noProof="0" dirty="0">
                  <a:ln>
                    <a:noFill/>
                  </a:ln>
                  <a:solidFill>
                    <a:srgbClr val="231F20"/>
                  </a:solidFill>
                  <a:effectLst/>
                  <a:uLnTx/>
                  <a:uFillTx/>
                  <a:latin typeface="Arial"/>
                  <a:ea typeface="+mn-ea"/>
                  <a:cs typeface="Arial"/>
                </a:rPr>
                <a:t> </a:t>
              </a:r>
              <a:r>
                <a:rPr kumimoji="0" sz="1400" b="1" i="0" u="none" strike="noStrike" kern="1200" cap="none" spc="-15" normalizeH="0" baseline="0" noProof="0" dirty="0">
                  <a:ln>
                    <a:noFill/>
                  </a:ln>
                  <a:solidFill>
                    <a:srgbClr val="231F20"/>
                  </a:solidFill>
                  <a:effectLst/>
                  <a:uLnTx/>
                  <a:uFillTx/>
                  <a:latin typeface="Arial"/>
                  <a:ea typeface="+mn-ea"/>
                  <a:cs typeface="Arial"/>
                </a:rPr>
                <a:t>ne</a:t>
              </a:r>
              <a:r>
                <a:rPr kumimoji="0" sz="1400" b="1" i="0" u="none" strike="noStrike" kern="1200" cap="none" spc="-5" normalizeH="0" baseline="0" noProof="0" dirty="0">
                  <a:ln>
                    <a:noFill/>
                  </a:ln>
                  <a:solidFill>
                    <a:srgbClr val="231F20"/>
                  </a:solidFill>
                  <a:effectLst/>
                  <a:uLnTx/>
                  <a:uFillTx/>
                  <a:latin typeface="Arial"/>
                  <a:ea typeface="+mn-ea"/>
                  <a:cs typeface="Arial"/>
                </a:rPr>
                <a:t>t</a:t>
              </a:r>
              <a:r>
                <a:rPr kumimoji="0" sz="1400" b="1" i="0" u="none" strike="noStrike" kern="1200" cap="none" spc="-20" normalizeH="0" baseline="0" noProof="0" dirty="0">
                  <a:ln>
                    <a:noFill/>
                  </a:ln>
                  <a:solidFill>
                    <a:srgbClr val="231F20"/>
                  </a:solidFill>
                  <a:effectLst/>
                  <a:uLnTx/>
                  <a:uFillTx/>
                  <a:latin typeface="Arial"/>
                  <a:ea typeface="+mn-ea"/>
                  <a:cs typeface="Arial"/>
                </a:rPr>
                <a:t>w</a:t>
              </a:r>
              <a:r>
                <a:rPr kumimoji="0" sz="1400" b="1" i="0" u="none" strike="noStrike" kern="1200" cap="none" spc="-15" normalizeH="0" baseline="0" noProof="0" dirty="0">
                  <a:ln>
                    <a:noFill/>
                  </a:ln>
                  <a:solidFill>
                    <a:srgbClr val="231F20"/>
                  </a:solidFill>
                  <a:effectLst/>
                  <a:uLnTx/>
                  <a:uFillTx/>
                  <a:latin typeface="Arial"/>
                  <a:ea typeface="+mn-ea"/>
                  <a:cs typeface="Arial"/>
                </a:rPr>
                <a:t>ork</a:t>
              </a:r>
              <a:r>
                <a:rPr kumimoji="0" lang="en-US" sz="1400" b="1" i="0" u="none" strike="noStrike" kern="1200" cap="none" spc="0" normalizeH="0" baseline="0" noProof="0" dirty="0">
                  <a:ln>
                    <a:noFill/>
                  </a:ln>
                  <a:solidFill>
                    <a:srgbClr val="FFFFFF"/>
                  </a:solidFill>
                  <a:effectLst/>
                  <a:uLnTx/>
                  <a:uFillTx/>
                  <a:latin typeface="Arial"/>
                  <a:ea typeface="+mn-ea"/>
                  <a:cs typeface="Arial"/>
                </a:rPr>
                <a:t> </a:t>
              </a:r>
              <a:r>
                <a:rPr kumimoji="0" sz="1400" b="1" i="0" u="none" strike="noStrike" kern="1200" cap="none" spc="-85" normalizeH="0" baseline="0" noProof="0" dirty="0">
                  <a:ln>
                    <a:noFill/>
                  </a:ln>
                  <a:solidFill>
                    <a:srgbClr val="231F20"/>
                  </a:solidFill>
                  <a:effectLst/>
                  <a:uLnTx/>
                  <a:uFillTx/>
                  <a:latin typeface="Arial"/>
                  <a:ea typeface="+mn-ea"/>
                  <a:cs typeface="Arial"/>
                </a:rPr>
                <a:t>VLPFC</a:t>
              </a:r>
              <a:endParaRPr kumimoji="0" sz="1400" b="1" i="0" u="none" strike="noStrike" kern="1200" cap="none" spc="0" normalizeH="0" baseline="0" noProof="0" dirty="0">
                <a:ln>
                  <a:noFill/>
                </a:ln>
                <a:solidFill>
                  <a:srgbClr val="FFFFFF"/>
                </a:solidFill>
                <a:effectLst/>
                <a:uLnTx/>
                <a:uFillTx/>
                <a:latin typeface="Arial"/>
                <a:ea typeface="+mn-ea"/>
                <a:cs typeface="Arial"/>
              </a:endParaRPr>
            </a:p>
          </p:txBody>
        </p:sp>
        <p:sp>
          <p:nvSpPr>
            <p:cNvPr id="93" name="object 16">
              <a:extLst>
                <a:ext uri="{FF2B5EF4-FFF2-40B4-BE49-F238E27FC236}">
                  <a16:creationId xmlns:a16="http://schemas.microsoft.com/office/drawing/2014/main" id="{DA7026D3-12DC-DC41-A077-65C44BD6EBD6}"/>
                </a:ext>
              </a:extLst>
            </p:cNvPr>
            <p:cNvSpPr txBox="1"/>
            <p:nvPr/>
          </p:nvSpPr>
          <p:spPr>
            <a:xfrm>
              <a:off x="6229159" y="1581175"/>
              <a:ext cx="1876482" cy="200172"/>
            </a:xfrm>
            <a:prstGeom prst="rect">
              <a:avLst/>
            </a:prstGeom>
          </p:spPr>
          <p:txBody>
            <a:bodyPr vert="horz" wrap="square" lIns="0" tIns="127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sz="1400" b="1" i="0" u="none" strike="noStrike" kern="1200" cap="none" spc="-30" normalizeH="0" baseline="0" noProof="0" dirty="0">
                  <a:ln>
                    <a:noFill/>
                  </a:ln>
                  <a:solidFill>
                    <a:srgbClr val="231F20"/>
                  </a:solidFill>
                  <a:effectLst/>
                  <a:uLnTx/>
                  <a:uFillTx/>
                  <a:latin typeface="Arial"/>
                  <a:ea typeface="+mn-ea"/>
                  <a:cs typeface="Arial"/>
                </a:rPr>
                <a:t>    </a:t>
              </a:r>
              <a:r>
                <a:rPr kumimoji="0" sz="1400" b="1" i="0" u="none" strike="noStrike" kern="1200" cap="none" spc="-15" normalizeH="0" baseline="0" noProof="0" dirty="0">
                  <a:ln>
                    <a:noFill/>
                  </a:ln>
                  <a:solidFill>
                    <a:srgbClr val="231F20"/>
                  </a:solidFill>
                  <a:effectLst/>
                  <a:uLnTx/>
                  <a:uFillTx/>
                  <a:latin typeface="Arial"/>
                  <a:ea typeface="+mn-ea"/>
                  <a:cs typeface="Arial"/>
                </a:rPr>
                <a:t>Bilate</a:t>
              </a:r>
              <a:r>
                <a:rPr kumimoji="0" sz="1400" b="1" i="0" u="none" strike="noStrike" kern="1200" cap="none" spc="-20" normalizeH="0" baseline="0" noProof="0" dirty="0">
                  <a:ln>
                    <a:noFill/>
                  </a:ln>
                  <a:solidFill>
                    <a:srgbClr val="231F20"/>
                  </a:solidFill>
                  <a:effectLst/>
                  <a:uLnTx/>
                  <a:uFillTx/>
                  <a:latin typeface="Arial"/>
                  <a:ea typeface="+mn-ea"/>
                  <a:cs typeface="Arial"/>
                </a:rPr>
                <a:t>r</a:t>
              </a:r>
              <a:r>
                <a:rPr kumimoji="0" sz="1400" b="1" i="0" u="none" strike="noStrike" kern="1200" cap="none" spc="-15" normalizeH="0" baseline="0" noProof="0" dirty="0">
                  <a:ln>
                    <a:noFill/>
                  </a:ln>
                  <a:solidFill>
                    <a:srgbClr val="231F20"/>
                  </a:solidFill>
                  <a:effectLst/>
                  <a:uLnTx/>
                  <a:uFillTx/>
                  <a:latin typeface="Arial"/>
                  <a:ea typeface="+mn-ea"/>
                  <a:cs typeface="Arial"/>
                </a:rPr>
                <a:t>al</a:t>
              </a:r>
              <a:r>
                <a:rPr kumimoji="0" sz="1400" b="1" i="0" u="none" strike="noStrike" kern="1200" cap="none" spc="-45" normalizeH="0" baseline="0" noProof="0" dirty="0">
                  <a:ln>
                    <a:noFill/>
                  </a:ln>
                  <a:solidFill>
                    <a:srgbClr val="231F20"/>
                  </a:solidFill>
                  <a:effectLst/>
                  <a:uLnTx/>
                  <a:uFillTx/>
                  <a:latin typeface="Arial"/>
                  <a:ea typeface="+mn-ea"/>
                  <a:cs typeface="Arial"/>
                </a:rPr>
                <a:t> </a:t>
              </a:r>
              <a:r>
                <a:rPr kumimoji="0" sz="1400" b="1" i="0" u="none" strike="noStrike" kern="1200" cap="none" spc="-85" normalizeH="0" baseline="0" noProof="0" dirty="0">
                  <a:ln>
                    <a:noFill/>
                  </a:ln>
                  <a:solidFill>
                    <a:srgbClr val="231F20"/>
                  </a:solidFill>
                  <a:effectLst/>
                  <a:uLnTx/>
                  <a:uFillTx/>
                  <a:latin typeface="Arial"/>
                  <a:ea typeface="+mn-ea"/>
                  <a:cs typeface="Arial"/>
                </a:rPr>
                <a:t>DLPFC</a:t>
              </a:r>
              <a:r>
                <a:rPr kumimoji="0" sz="1400" b="1" i="0" u="none" strike="noStrike" kern="1200" cap="none" spc="-45" normalizeH="0" baseline="0" noProof="0" dirty="0">
                  <a:ln>
                    <a:noFill/>
                  </a:ln>
                  <a:solidFill>
                    <a:srgbClr val="231F20"/>
                  </a:solidFill>
                  <a:effectLst/>
                  <a:uLnTx/>
                  <a:uFillTx/>
                  <a:latin typeface="Arial"/>
                  <a:ea typeface="+mn-ea"/>
                  <a:cs typeface="Arial"/>
                </a:rPr>
                <a:t> </a:t>
              </a:r>
              <a:r>
                <a:rPr kumimoji="0" sz="1400" b="1" i="0" u="none" strike="noStrike" kern="1200" cap="none" spc="-55" normalizeH="0" baseline="0" noProof="0" dirty="0">
                  <a:ln>
                    <a:noFill/>
                  </a:ln>
                  <a:solidFill>
                    <a:srgbClr val="231F20"/>
                  </a:solidFill>
                  <a:effectLst/>
                  <a:uLnTx/>
                  <a:uFillTx/>
                  <a:latin typeface="Arial"/>
                  <a:ea typeface="+mn-ea"/>
                  <a:cs typeface="Arial"/>
                </a:rPr>
                <a:t>seeds</a:t>
              </a:r>
              <a:endParaRPr kumimoji="0" sz="1400" b="1" i="0" u="none" strike="noStrike" kern="1200" cap="none" spc="0" normalizeH="0" baseline="0" noProof="0" dirty="0">
                <a:ln>
                  <a:noFill/>
                </a:ln>
                <a:solidFill>
                  <a:srgbClr val="FFFFFF"/>
                </a:solidFill>
                <a:effectLst/>
                <a:uLnTx/>
                <a:uFillTx/>
                <a:latin typeface="Arial"/>
                <a:ea typeface="+mn-ea"/>
                <a:cs typeface="Arial"/>
              </a:endParaRPr>
            </a:p>
          </p:txBody>
        </p:sp>
        <p:grpSp>
          <p:nvGrpSpPr>
            <p:cNvPr id="94" name="object 17">
              <a:extLst>
                <a:ext uri="{FF2B5EF4-FFF2-40B4-BE49-F238E27FC236}">
                  <a16:creationId xmlns:a16="http://schemas.microsoft.com/office/drawing/2014/main" id="{8D8EF80F-EB00-ED41-8249-B14B489C91B0}"/>
                </a:ext>
              </a:extLst>
            </p:cNvPr>
            <p:cNvGrpSpPr/>
            <p:nvPr/>
          </p:nvGrpSpPr>
          <p:grpSpPr>
            <a:xfrm>
              <a:off x="8566140" y="2016874"/>
              <a:ext cx="212819" cy="1332289"/>
              <a:chOff x="2322017" y="1437132"/>
              <a:chExt cx="130810" cy="810895"/>
            </a:xfrm>
          </p:grpSpPr>
          <p:pic>
            <p:nvPicPr>
              <p:cNvPr id="157" name="object 18">
                <a:extLst>
                  <a:ext uri="{FF2B5EF4-FFF2-40B4-BE49-F238E27FC236}">
                    <a16:creationId xmlns:a16="http://schemas.microsoft.com/office/drawing/2014/main" id="{EF5154F4-2B71-E942-B785-C775D4CF0520}"/>
                  </a:ext>
                </a:extLst>
              </p:cNvPr>
              <p:cNvPicPr/>
              <p:nvPr/>
            </p:nvPicPr>
            <p:blipFill>
              <a:blip r:embed="rId2" cstate="print"/>
              <a:stretch>
                <a:fillRect/>
              </a:stretch>
            </p:blipFill>
            <p:spPr>
              <a:xfrm>
                <a:off x="2346426" y="1438744"/>
                <a:ext cx="104584" cy="807529"/>
              </a:xfrm>
              <a:prstGeom prst="rect">
                <a:avLst/>
              </a:prstGeom>
            </p:spPr>
          </p:pic>
          <p:sp>
            <p:nvSpPr>
              <p:cNvPr id="158" name="object 19">
                <a:extLst>
                  <a:ext uri="{FF2B5EF4-FFF2-40B4-BE49-F238E27FC236}">
                    <a16:creationId xmlns:a16="http://schemas.microsoft.com/office/drawing/2014/main" id="{3CE14B90-72D3-E844-BF98-7D518CA9D753}"/>
                  </a:ext>
                </a:extLst>
              </p:cNvPr>
              <p:cNvSpPr/>
              <p:nvPr/>
            </p:nvSpPr>
            <p:spPr>
              <a:xfrm>
                <a:off x="2322017" y="2092299"/>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59" name="object 20">
                <a:extLst>
                  <a:ext uri="{FF2B5EF4-FFF2-40B4-BE49-F238E27FC236}">
                    <a16:creationId xmlns:a16="http://schemas.microsoft.com/office/drawing/2014/main" id="{D236F6A4-6BF3-0A4A-8946-94C79CD4745B}"/>
                  </a:ext>
                </a:extLst>
              </p:cNvPr>
              <p:cNvSpPr/>
              <p:nvPr/>
            </p:nvSpPr>
            <p:spPr>
              <a:xfrm>
                <a:off x="2322017" y="1945195"/>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60" name="object 21">
                <a:extLst>
                  <a:ext uri="{FF2B5EF4-FFF2-40B4-BE49-F238E27FC236}">
                    <a16:creationId xmlns:a16="http://schemas.microsoft.com/office/drawing/2014/main" id="{CA8D53E1-576A-004B-9DEC-D6581A27DDBF}"/>
                  </a:ext>
                </a:extLst>
              </p:cNvPr>
              <p:cNvSpPr/>
              <p:nvPr/>
            </p:nvSpPr>
            <p:spPr>
              <a:xfrm>
                <a:off x="2322017" y="1800199"/>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61" name="object 22">
                <a:extLst>
                  <a:ext uri="{FF2B5EF4-FFF2-40B4-BE49-F238E27FC236}">
                    <a16:creationId xmlns:a16="http://schemas.microsoft.com/office/drawing/2014/main" id="{C77A604E-5A4C-4141-A40A-A1ED4F5BD4DE}"/>
                  </a:ext>
                </a:extLst>
              </p:cNvPr>
              <p:cNvSpPr/>
              <p:nvPr/>
            </p:nvSpPr>
            <p:spPr>
              <a:xfrm>
                <a:off x="2322017" y="1655216"/>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62" name="object 23">
                <a:extLst>
                  <a:ext uri="{FF2B5EF4-FFF2-40B4-BE49-F238E27FC236}">
                    <a16:creationId xmlns:a16="http://schemas.microsoft.com/office/drawing/2014/main" id="{541E5AD9-4E68-7F43-95AB-A4B2E7E798C9}"/>
                  </a:ext>
                </a:extLst>
              </p:cNvPr>
              <p:cNvSpPr/>
              <p:nvPr/>
            </p:nvSpPr>
            <p:spPr>
              <a:xfrm>
                <a:off x="2322017" y="1509166"/>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63" name="object 24">
                <a:extLst>
                  <a:ext uri="{FF2B5EF4-FFF2-40B4-BE49-F238E27FC236}">
                    <a16:creationId xmlns:a16="http://schemas.microsoft.com/office/drawing/2014/main" id="{AED182BF-3306-3142-A5DC-07F44620A24E}"/>
                  </a:ext>
                </a:extLst>
              </p:cNvPr>
              <p:cNvSpPr/>
              <p:nvPr/>
            </p:nvSpPr>
            <p:spPr>
              <a:xfrm>
                <a:off x="2346477" y="1438719"/>
                <a:ext cx="104775" cy="807720"/>
              </a:xfrm>
              <a:custGeom>
                <a:avLst/>
                <a:gdLst/>
                <a:ahLst/>
                <a:cxnLst/>
                <a:rect l="l" t="t" r="r" b="b"/>
                <a:pathLst>
                  <a:path w="104775" h="807719">
                    <a:moveTo>
                      <a:pt x="104571" y="807529"/>
                    </a:moveTo>
                    <a:lnTo>
                      <a:pt x="0" y="807529"/>
                    </a:lnTo>
                    <a:lnTo>
                      <a:pt x="0" y="0"/>
                    </a:lnTo>
                    <a:lnTo>
                      <a:pt x="104571" y="0"/>
                    </a:lnTo>
                    <a:lnTo>
                      <a:pt x="104571" y="807529"/>
                    </a:lnTo>
                    <a:close/>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03" name="object 25">
              <a:extLst>
                <a:ext uri="{FF2B5EF4-FFF2-40B4-BE49-F238E27FC236}">
                  <a16:creationId xmlns:a16="http://schemas.microsoft.com/office/drawing/2014/main" id="{41FFE135-695C-BC4A-8AF6-C6B5A04D0725}"/>
                </a:ext>
              </a:extLst>
            </p:cNvPr>
            <p:cNvSpPr txBox="1"/>
            <p:nvPr/>
          </p:nvSpPr>
          <p:spPr>
            <a:xfrm>
              <a:off x="8386680" y="2087494"/>
              <a:ext cx="109509" cy="1000859"/>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231F20"/>
                  </a:solidFill>
                  <a:effectLst/>
                  <a:uLnTx/>
                  <a:uFillTx/>
                  <a:latin typeface="Arial"/>
                  <a:ea typeface="+mn-ea"/>
                  <a:cs typeface="Arial"/>
                </a:rPr>
                <a:t>5</a:t>
              </a:r>
              <a:endParaRPr kumimoji="0" sz="1200" b="1" i="0" u="none" strike="noStrike" kern="1200" cap="none" spc="0" normalizeH="0" baseline="0" noProof="0" dirty="0">
                <a:ln>
                  <a:noFill/>
                </a:ln>
                <a:solidFill>
                  <a:srgbClr val="FFFFFF"/>
                </a:solidFill>
                <a:effectLst/>
                <a:uLnTx/>
                <a:uFillTx/>
                <a:latin typeface="Arial"/>
                <a:ea typeface="+mn-ea"/>
                <a:cs typeface="Arial"/>
              </a:endParaRPr>
            </a:p>
            <a:p>
              <a:pPr marL="12700" marR="0" lvl="0" indent="0" algn="l" defTabSz="457200" rtl="0" eaLnBrk="1" fontAlgn="auto" latinLnBrk="0" hangingPunct="1">
                <a:lnSpc>
                  <a:spcPct val="100000"/>
                </a:lnSpc>
                <a:spcBef>
                  <a:spcPts val="430"/>
                </a:spcBef>
                <a:spcAft>
                  <a:spcPts val="0"/>
                </a:spcAft>
                <a:buClrTx/>
                <a:buSzTx/>
                <a:buFontTx/>
                <a:buNone/>
                <a:tabLst/>
                <a:defRPr/>
              </a:pPr>
              <a:r>
                <a:rPr kumimoji="0" sz="1200" b="1" i="0" u="none" strike="noStrike" kern="1200" cap="none" spc="-5" normalizeH="0" baseline="0" noProof="0" dirty="0">
                  <a:ln>
                    <a:noFill/>
                  </a:ln>
                  <a:solidFill>
                    <a:srgbClr val="231F20"/>
                  </a:solidFill>
                  <a:effectLst/>
                  <a:uLnTx/>
                  <a:uFillTx/>
                  <a:latin typeface="Arial"/>
                  <a:ea typeface="+mn-ea"/>
                  <a:cs typeface="Arial"/>
                </a:rPr>
                <a:t>4</a:t>
              </a:r>
              <a:endParaRPr kumimoji="0" sz="1200" b="1" i="0" u="none" strike="noStrike" kern="1200" cap="none" spc="0" normalizeH="0" baseline="0" noProof="0" dirty="0">
                <a:ln>
                  <a:noFill/>
                </a:ln>
                <a:solidFill>
                  <a:srgbClr val="FFFFFF"/>
                </a:solidFill>
                <a:effectLst/>
                <a:uLnTx/>
                <a:uFillTx/>
                <a:latin typeface="Arial"/>
                <a:ea typeface="+mn-ea"/>
                <a:cs typeface="Arial"/>
              </a:endParaRPr>
            </a:p>
            <a:p>
              <a:pPr marL="12700" marR="0" lvl="0" indent="0" algn="l" defTabSz="457200" rtl="0" eaLnBrk="1" fontAlgn="auto" latinLnBrk="0" hangingPunct="1">
                <a:lnSpc>
                  <a:spcPct val="100000"/>
                </a:lnSpc>
                <a:spcBef>
                  <a:spcPts val="420"/>
                </a:spcBef>
                <a:spcAft>
                  <a:spcPts val="0"/>
                </a:spcAft>
                <a:buClrTx/>
                <a:buSzTx/>
                <a:buFontTx/>
                <a:buNone/>
                <a:tabLst/>
                <a:defRPr/>
              </a:pPr>
              <a:r>
                <a:rPr kumimoji="0" sz="1200" b="1" i="0" u="none" strike="noStrike" kern="1200" cap="none" spc="-5" normalizeH="0" baseline="0" noProof="0" dirty="0">
                  <a:ln>
                    <a:noFill/>
                  </a:ln>
                  <a:solidFill>
                    <a:srgbClr val="231F20"/>
                  </a:solidFill>
                  <a:effectLst/>
                  <a:uLnTx/>
                  <a:uFillTx/>
                  <a:latin typeface="Arial"/>
                  <a:ea typeface="+mn-ea"/>
                  <a:cs typeface="Arial"/>
                </a:rPr>
                <a:t>3</a:t>
              </a:r>
              <a:endParaRPr kumimoji="0" sz="1200" b="1" i="0" u="none" strike="noStrike" kern="1200" cap="none" spc="0" normalizeH="0" baseline="0" noProof="0" dirty="0">
                <a:ln>
                  <a:noFill/>
                </a:ln>
                <a:solidFill>
                  <a:srgbClr val="FFFFFF"/>
                </a:solidFill>
                <a:effectLst/>
                <a:uLnTx/>
                <a:uFillTx/>
                <a:latin typeface="Arial"/>
                <a:ea typeface="+mn-ea"/>
                <a:cs typeface="Arial"/>
              </a:endParaRPr>
            </a:p>
            <a:p>
              <a:pPr marL="12700" marR="0" lvl="0" indent="0" algn="l" defTabSz="457200" rtl="0" eaLnBrk="1" fontAlgn="auto" latinLnBrk="0" hangingPunct="1">
                <a:lnSpc>
                  <a:spcPct val="100000"/>
                </a:lnSpc>
                <a:spcBef>
                  <a:spcPts val="420"/>
                </a:spcBef>
                <a:spcAft>
                  <a:spcPts val="0"/>
                </a:spcAft>
                <a:buClrTx/>
                <a:buSzTx/>
                <a:buFontTx/>
                <a:buNone/>
                <a:tabLst/>
                <a:defRPr/>
              </a:pPr>
              <a:r>
                <a:rPr kumimoji="0" sz="1200" b="1" i="0" u="none" strike="noStrike" kern="1200" cap="none" spc="-5" normalizeH="0" baseline="0" noProof="0" dirty="0">
                  <a:ln>
                    <a:noFill/>
                  </a:ln>
                  <a:solidFill>
                    <a:srgbClr val="231F20"/>
                  </a:solidFill>
                  <a:effectLst/>
                  <a:uLnTx/>
                  <a:uFillTx/>
                  <a:latin typeface="Arial"/>
                  <a:ea typeface="+mn-ea"/>
                  <a:cs typeface="Arial"/>
                </a:rPr>
                <a:t>2</a:t>
              </a:r>
              <a:endParaRPr kumimoji="0" sz="1200" b="1" i="0" u="none" strike="noStrike" kern="1200" cap="none" spc="0" normalizeH="0" baseline="0" noProof="0" dirty="0">
                <a:ln>
                  <a:noFill/>
                </a:ln>
                <a:solidFill>
                  <a:srgbClr val="FFFFFF"/>
                </a:solidFill>
                <a:effectLst/>
                <a:uLnTx/>
                <a:uFillTx/>
                <a:latin typeface="Arial"/>
                <a:ea typeface="+mn-ea"/>
                <a:cs typeface="Arial"/>
              </a:endParaRPr>
            </a:p>
            <a:p>
              <a:pPr marL="12700" marR="0" lvl="0" indent="0" algn="l" defTabSz="457200" rtl="0" eaLnBrk="1" fontAlgn="auto" latinLnBrk="0" hangingPunct="1">
                <a:lnSpc>
                  <a:spcPct val="100000"/>
                </a:lnSpc>
                <a:spcBef>
                  <a:spcPts val="440"/>
                </a:spcBef>
                <a:spcAft>
                  <a:spcPts val="0"/>
                </a:spcAft>
                <a:buClrTx/>
                <a:buSzTx/>
                <a:buFontTx/>
                <a:buNone/>
                <a:tabLst/>
                <a:defRPr/>
              </a:pPr>
              <a:r>
                <a:rPr kumimoji="0" sz="1200" b="1" i="0" u="none" strike="noStrike" kern="1200" cap="none" spc="-5" normalizeH="0" baseline="0" noProof="0" dirty="0">
                  <a:ln>
                    <a:noFill/>
                  </a:ln>
                  <a:solidFill>
                    <a:srgbClr val="231F20"/>
                  </a:solidFill>
                  <a:effectLst/>
                  <a:uLnTx/>
                  <a:uFillTx/>
                  <a:latin typeface="Arial"/>
                  <a:ea typeface="+mn-ea"/>
                  <a:cs typeface="Arial"/>
                </a:rPr>
                <a:t>1</a:t>
              </a:r>
              <a:endParaRPr kumimoji="0" sz="1200" b="1" i="0" u="none" strike="noStrike" kern="1200" cap="none" spc="0" normalizeH="0" baseline="0" noProof="0" dirty="0">
                <a:ln>
                  <a:noFill/>
                </a:ln>
                <a:solidFill>
                  <a:srgbClr val="FFFFFF"/>
                </a:solidFill>
                <a:effectLst/>
                <a:uLnTx/>
                <a:uFillTx/>
                <a:latin typeface="Arial"/>
                <a:ea typeface="+mn-ea"/>
                <a:cs typeface="Arial"/>
              </a:endParaRPr>
            </a:p>
          </p:txBody>
        </p:sp>
        <p:pic>
          <p:nvPicPr>
            <p:cNvPr id="122" name="object 117">
              <a:extLst>
                <a:ext uri="{FF2B5EF4-FFF2-40B4-BE49-F238E27FC236}">
                  <a16:creationId xmlns:a16="http://schemas.microsoft.com/office/drawing/2014/main" id="{B7312360-B182-6648-8DCF-79E33E4B72D4}"/>
                </a:ext>
              </a:extLst>
            </p:cNvPr>
            <p:cNvPicPr/>
            <p:nvPr/>
          </p:nvPicPr>
          <p:blipFill>
            <a:blip r:embed="rId3" cstate="print"/>
            <a:stretch>
              <a:fillRect/>
            </a:stretch>
          </p:blipFill>
          <p:spPr>
            <a:xfrm>
              <a:off x="6542647" y="1838636"/>
              <a:ext cx="1415761" cy="1597495"/>
            </a:xfrm>
            <a:prstGeom prst="rect">
              <a:avLst/>
            </a:prstGeom>
          </p:spPr>
        </p:pic>
        <p:pic>
          <p:nvPicPr>
            <p:cNvPr id="123" name="object 118">
              <a:extLst>
                <a:ext uri="{FF2B5EF4-FFF2-40B4-BE49-F238E27FC236}">
                  <a16:creationId xmlns:a16="http://schemas.microsoft.com/office/drawing/2014/main" id="{059AC7A4-837A-7547-AB6B-DD880D305DD1}"/>
                </a:ext>
              </a:extLst>
            </p:cNvPr>
            <p:cNvPicPr/>
            <p:nvPr/>
          </p:nvPicPr>
          <p:blipFill>
            <a:blip r:embed="rId4" cstate="print"/>
            <a:stretch>
              <a:fillRect/>
            </a:stretch>
          </p:blipFill>
          <p:spPr>
            <a:xfrm>
              <a:off x="9033969" y="1961035"/>
              <a:ext cx="1678582" cy="1397182"/>
            </a:xfrm>
            <a:prstGeom prst="rect">
              <a:avLst/>
            </a:prstGeom>
          </p:spPr>
        </p:pic>
      </p:grpSp>
      <p:sp>
        <p:nvSpPr>
          <p:cNvPr id="124" name="object 124">
            <a:extLst>
              <a:ext uri="{FF2B5EF4-FFF2-40B4-BE49-F238E27FC236}">
                <a16:creationId xmlns:a16="http://schemas.microsoft.com/office/drawing/2014/main" id="{B43F48CC-6E73-5643-871F-9BAFE51F0B9E}"/>
              </a:ext>
            </a:extLst>
          </p:cNvPr>
          <p:cNvSpPr/>
          <p:nvPr/>
        </p:nvSpPr>
        <p:spPr>
          <a:xfrm>
            <a:off x="10631845" y="3844100"/>
            <a:ext cx="61986" cy="62598"/>
          </a:xfrm>
          <a:custGeom>
            <a:avLst/>
            <a:gdLst/>
            <a:ahLst/>
            <a:cxnLst/>
            <a:rect l="l" t="t" r="r" b="b"/>
            <a:pathLst>
              <a:path w="38100" h="38100">
                <a:moveTo>
                  <a:pt x="38100" y="19037"/>
                </a:moveTo>
                <a:lnTo>
                  <a:pt x="38100" y="21590"/>
                </a:lnTo>
                <a:lnTo>
                  <a:pt x="37617" y="24028"/>
                </a:lnTo>
                <a:lnTo>
                  <a:pt x="26352" y="36652"/>
                </a:lnTo>
                <a:lnTo>
                  <a:pt x="24053" y="37617"/>
                </a:lnTo>
                <a:lnTo>
                  <a:pt x="21615" y="38100"/>
                </a:lnTo>
                <a:lnTo>
                  <a:pt x="19075" y="38100"/>
                </a:lnTo>
                <a:lnTo>
                  <a:pt x="16497" y="38100"/>
                </a:lnTo>
                <a:lnTo>
                  <a:pt x="14046" y="37617"/>
                </a:lnTo>
                <a:lnTo>
                  <a:pt x="11747" y="36652"/>
                </a:lnTo>
                <a:lnTo>
                  <a:pt x="9423" y="35687"/>
                </a:lnTo>
                <a:lnTo>
                  <a:pt x="1422" y="26327"/>
                </a:lnTo>
                <a:lnTo>
                  <a:pt x="469" y="24028"/>
                </a:lnTo>
                <a:lnTo>
                  <a:pt x="0" y="21590"/>
                </a:lnTo>
                <a:lnTo>
                  <a:pt x="0" y="19037"/>
                </a:lnTo>
                <a:lnTo>
                  <a:pt x="0" y="16484"/>
                </a:lnTo>
                <a:lnTo>
                  <a:pt x="469" y="14058"/>
                </a:lnTo>
                <a:lnTo>
                  <a:pt x="1422" y="11760"/>
                </a:lnTo>
                <a:lnTo>
                  <a:pt x="2362" y="9461"/>
                </a:lnTo>
                <a:lnTo>
                  <a:pt x="11747" y="1435"/>
                </a:lnTo>
                <a:lnTo>
                  <a:pt x="14046" y="469"/>
                </a:lnTo>
                <a:lnTo>
                  <a:pt x="16484" y="0"/>
                </a:lnTo>
                <a:lnTo>
                  <a:pt x="19024" y="0"/>
                </a:lnTo>
                <a:lnTo>
                  <a:pt x="21577" y="0"/>
                </a:lnTo>
                <a:lnTo>
                  <a:pt x="24015" y="469"/>
                </a:lnTo>
                <a:lnTo>
                  <a:pt x="26301" y="1422"/>
                </a:lnTo>
                <a:lnTo>
                  <a:pt x="28587" y="2374"/>
                </a:lnTo>
                <a:lnTo>
                  <a:pt x="38100" y="16484"/>
                </a:lnTo>
                <a:lnTo>
                  <a:pt x="38100" y="19037"/>
                </a:lnTo>
                <a:close/>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2" name="Group 81">
            <a:extLst>
              <a:ext uri="{FF2B5EF4-FFF2-40B4-BE49-F238E27FC236}">
                <a16:creationId xmlns:a16="http://schemas.microsoft.com/office/drawing/2014/main" id="{5CD80A4A-A042-2840-A4FA-E52361DB51E3}"/>
              </a:ext>
            </a:extLst>
          </p:cNvPr>
          <p:cNvGrpSpPr/>
          <p:nvPr/>
        </p:nvGrpSpPr>
        <p:grpSpPr>
          <a:xfrm>
            <a:off x="6974200" y="1734223"/>
            <a:ext cx="4735386" cy="4067305"/>
            <a:chOff x="6520608" y="1964210"/>
            <a:chExt cx="4556950" cy="3849424"/>
          </a:xfrm>
        </p:grpSpPr>
        <p:grpSp>
          <p:nvGrpSpPr>
            <p:cNvPr id="79" name="Group 78">
              <a:extLst>
                <a:ext uri="{FF2B5EF4-FFF2-40B4-BE49-F238E27FC236}">
                  <a16:creationId xmlns:a16="http://schemas.microsoft.com/office/drawing/2014/main" id="{590D1284-180B-1943-B507-6AC62F923FD8}"/>
                </a:ext>
              </a:extLst>
            </p:cNvPr>
            <p:cNvGrpSpPr/>
            <p:nvPr/>
          </p:nvGrpSpPr>
          <p:grpSpPr>
            <a:xfrm>
              <a:off x="6520608" y="1964210"/>
              <a:ext cx="4556950" cy="3849424"/>
              <a:chOff x="6922474" y="3647302"/>
              <a:chExt cx="3054696" cy="2846577"/>
            </a:xfrm>
          </p:grpSpPr>
          <p:sp>
            <p:nvSpPr>
              <p:cNvPr id="120" name="object 69">
                <a:extLst>
                  <a:ext uri="{FF2B5EF4-FFF2-40B4-BE49-F238E27FC236}">
                    <a16:creationId xmlns:a16="http://schemas.microsoft.com/office/drawing/2014/main" id="{4F8F376C-8FB7-A749-9C4F-08D23B7F6EC2}"/>
                  </a:ext>
                </a:extLst>
              </p:cNvPr>
              <p:cNvSpPr txBox="1"/>
              <p:nvPr/>
            </p:nvSpPr>
            <p:spPr>
              <a:xfrm>
                <a:off x="6922474" y="4525286"/>
                <a:ext cx="215445" cy="748334"/>
              </a:xfrm>
              <a:prstGeom prst="rect">
                <a:avLst/>
              </a:prstGeom>
            </p:spPr>
            <p:txBody>
              <a:bodyPr vert="vert270" wrap="square" lIns="0" tIns="15240" rIns="0" bIns="0" rtlCol="0">
                <a:spAutoFit/>
              </a:bodyPr>
              <a:lstStyle/>
              <a:p>
                <a:pPr marL="12700" marR="0" lvl="0" indent="0" algn="l" defTabSz="457200" rtl="0" eaLnBrk="1" fontAlgn="auto" latinLnBrk="0" hangingPunct="1">
                  <a:lnSpc>
                    <a:spcPct val="100000"/>
                  </a:lnSpc>
                  <a:spcBef>
                    <a:spcPts val="120"/>
                  </a:spcBef>
                  <a:spcAft>
                    <a:spcPts val="0"/>
                  </a:spcAft>
                  <a:buClrTx/>
                  <a:buSzTx/>
                  <a:buFontTx/>
                  <a:buNone/>
                  <a:tabLst/>
                  <a:defRPr/>
                </a:pPr>
                <a:r>
                  <a:rPr kumimoji="0" sz="1400" b="1" i="1" u="none" strike="noStrike" kern="1200" cap="none" spc="0" normalizeH="0" baseline="0" noProof="0" dirty="0">
                    <a:ln>
                      <a:noFill/>
                    </a:ln>
                    <a:solidFill>
                      <a:srgbClr val="231F20"/>
                    </a:solidFill>
                    <a:effectLst/>
                    <a:uLnTx/>
                    <a:uFillTx/>
                    <a:latin typeface="Arial"/>
                    <a:ea typeface="+mn-ea"/>
                    <a:cs typeface="Arial"/>
                  </a:rPr>
                  <a:t>z</a:t>
                </a:r>
                <a:r>
                  <a:rPr kumimoji="0" sz="1400" b="1" i="1" u="none" strike="noStrike" kern="1200" cap="none" spc="-45" normalizeH="0" baseline="0" noProof="0" dirty="0">
                    <a:ln>
                      <a:noFill/>
                    </a:ln>
                    <a:solidFill>
                      <a:srgbClr val="231F20"/>
                    </a:solidFill>
                    <a:effectLst/>
                    <a:uLnTx/>
                    <a:uFillTx/>
                    <a:latin typeface="Arial"/>
                    <a:ea typeface="+mn-ea"/>
                    <a:cs typeface="Arial"/>
                  </a:rPr>
                  <a:t> </a:t>
                </a:r>
                <a:r>
                  <a:rPr kumimoji="0" sz="1400" b="1" i="0" u="none" strike="noStrike" kern="1200" cap="none" spc="0" normalizeH="0" baseline="0" noProof="0" dirty="0">
                    <a:ln>
                      <a:noFill/>
                    </a:ln>
                    <a:solidFill>
                      <a:srgbClr val="231F20"/>
                    </a:solidFill>
                    <a:effectLst/>
                    <a:uLnTx/>
                    <a:uFillTx/>
                    <a:latin typeface="Arial"/>
                    <a:ea typeface="+mn-ea"/>
                    <a:cs typeface="Arial"/>
                  </a:rPr>
                  <a:t>Score</a:t>
                </a:r>
                <a:endParaRPr kumimoji="0" sz="1400" b="1" i="0" u="none" strike="noStrike" kern="1200" cap="none" spc="0" normalizeH="0" baseline="0" noProof="0" dirty="0">
                  <a:ln>
                    <a:noFill/>
                  </a:ln>
                  <a:solidFill>
                    <a:srgbClr val="FFFFFF"/>
                  </a:solidFill>
                  <a:effectLst/>
                  <a:uLnTx/>
                  <a:uFillTx/>
                  <a:latin typeface="Arial"/>
                  <a:ea typeface="+mn-ea"/>
                  <a:cs typeface="Arial"/>
                </a:endParaRPr>
              </a:p>
            </p:txBody>
          </p:sp>
          <p:grpSp>
            <p:nvGrpSpPr>
              <p:cNvPr id="78" name="Group 77">
                <a:extLst>
                  <a:ext uri="{FF2B5EF4-FFF2-40B4-BE49-F238E27FC236}">
                    <a16:creationId xmlns:a16="http://schemas.microsoft.com/office/drawing/2014/main" id="{1D84D43B-E2D3-B14C-B5AA-51F619AB886C}"/>
                  </a:ext>
                </a:extLst>
              </p:cNvPr>
              <p:cNvGrpSpPr/>
              <p:nvPr/>
            </p:nvGrpSpPr>
            <p:grpSpPr>
              <a:xfrm>
                <a:off x="7120026" y="3647302"/>
                <a:ext cx="2857144" cy="2846577"/>
                <a:chOff x="8643934" y="3730107"/>
                <a:chExt cx="2234822" cy="2846577"/>
              </a:xfrm>
            </p:grpSpPr>
            <p:grpSp>
              <p:nvGrpSpPr>
                <p:cNvPr id="115" name="object 50">
                  <a:extLst>
                    <a:ext uri="{FF2B5EF4-FFF2-40B4-BE49-F238E27FC236}">
                      <a16:creationId xmlns:a16="http://schemas.microsoft.com/office/drawing/2014/main" id="{35684CCB-7156-FB46-8B4D-98C543BA4CE8}"/>
                    </a:ext>
                  </a:extLst>
                </p:cNvPr>
                <p:cNvGrpSpPr/>
                <p:nvPr/>
              </p:nvGrpSpPr>
              <p:grpSpPr>
                <a:xfrm>
                  <a:off x="9781644" y="4941878"/>
                  <a:ext cx="256209" cy="1457483"/>
                  <a:chOff x="3069132" y="3217430"/>
                  <a:chExt cx="157480" cy="887094"/>
                </a:xfrm>
              </p:grpSpPr>
              <p:sp>
                <p:nvSpPr>
                  <p:cNvPr id="132" name="object 51">
                    <a:extLst>
                      <a:ext uri="{FF2B5EF4-FFF2-40B4-BE49-F238E27FC236}">
                        <a16:creationId xmlns:a16="http://schemas.microsoft.com/office/drawing/2014/main" id="{CB641242-B720-8748-87B9-5AAC3C27BC74}"/>
                      </a:ext>
                    </a:extLst>
                  </p:cNvPr>
                  <p:cNvSpPr/>
                  <p:nvPr/>
                </p:nvSpPr>
                <p:spPr>
                  <a:xfrm>
                    <a:off x="3147441" y="3219018"/>
                    <a:ext cx="0" cy="647700"/>
                  </a:xfrm>
                  <a:custGeom>
                    <a:avLst/>
                    <a:gdLst/>
                    <a:ahLst/>
                    <a:cxnLst/>
                    <a:rect l="l" t="t" r="r" b="b"/>
                    <a:pathLst>
                      <a:path h="647700">
                        <a:moveTo>
                          <a:pt x="0" y="535533"/>
                        </a:moveTo>
                        <a:lnTo>
                          <a:pt x="0" y="647255"/>
                        </a:lnTo>
                      </a:path>
                      <a:path h="647700">
                        <a:moveTo>
                          <a:pt x="0" y="0"/>
                        </a:moveTo>
                        <a:lnTo>
                          <a:pt x="0" y="24036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3" name="object 52">
                    <a:extLst>
                      <a:ext uri="{FF2B5EF4-FFF2-40B4-BE49-F238E27FC236}">
                        <a16:creationId xmlns:a16="http://schemas.microsoft.com/office/drawing/2014/main" id="{7B3808AA-676D-A24F-8ABD-FE593A374FE2}"/>
                      </a:ext>
                    </a:extLst>
                  </p:cNvPr>
                  <p:cNvSpPr/>
                  <p:nvPr/>
                </p:nvSpPr>
                <p:spPr>
                  <a:xfrm>
                    <a:off x="3116681" y="3219018"/>
                    <a:ext cx="61594" cy="0"/>
                  </a:xfrm>
                  <a:custGeom>
                    <a:avLst/>
                    <a:gdLst/>
                    <a:ahLst/>
                    <a:cxnLst/>
                    <a:rect l="l" t="t" r="r" b="b"/>
                    <a:pathLst>
                      <a:path w="61594">
                        <a:moveTo>
                          <a:pt x="0" y="0"/>
                        </a:moveTo>
                        <a:lnTo>
                          <a:pt x="61506"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4" name="object 53">
                    <a:extLst>
                      <a:ext uri="{FF2B5EF4-FFF2-40B4-BE49-F238E27FC236}">
                        <a16:creationId xmlns:a16="http://schemas.microsoft.com/office/drawing/2014/main" id="{11A5A675-4CE6-DE41-940D-CAE7313DC3BF}"/>
                      </a:ext>
                    </a:extLst>
                  </p:cNvPr>
                  <p:cNvSpPr/>
                  <p:nvPr/>
                </p:nvSpPr>
                <p:spPr>
                  <a:xfrm>
                    <a:off x="3116681" y="3866057"/>
                    <a:ext cx="61594" cy="0"/>
                  </a:xfrm>
                  <a:custGeom>
                    <a:avLst/>
                    <a:gdLst/>
                    <a:ahLst/>
                    <a:cxnLst/>
                    <a:rect l="l" t="t" r="r" b="b"/>
                    <a:pathLst>
                      <a:path w="61594">
                        <a:moveTo>
                          <a:pt x="0" y="0"/>
                        </a:moveTo>
                        <a:lnTo>
                          <a:pt x="61506"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5" name="object 54">
                    <a:extLst>
                      <a:ext uri="{FF2B5EF4-FFF2-40B4-BE49-F238E27FC236}">
                        <a16:creationId xmlns:a16="http://schemas.microsoft.com/office/drawing/2014/main" id="{4F8FB226-4B32-9E4F-AD18-6B95610C3931}"/>
                      </a:ext>
                    </a:extLst>
                  </p:cNvPr>
                  <p:cNvSpPr/>
                  <p:nvPr/>
                </p:nvSpPr>
                <p:spPr>
                  <a:xfrm>
                    <a:off x="3072828" y="3459378"/>
                    <a:ext cx="149225" cy="295275"/>
                  </a:xfrm>
                  <a:custGeom>
                    <a:avLst/>
                    <a:gdLst/>
                    <a:ahLst/>
                    <a:cxnLst/>
                    <a:rect l="l" t="t" r="r" b="b"/>
                    <a:pathLst>
                      <a:path w="149225" h="295275">
                        <a:moveTo>
                          <a:pt x="149225" y="0"/>
                        </a:moveTo>
                        <a:lnTo>
                          <a:pt x="0" y="0"/>
                        </a:lnTo>
                        <a:lnTo>
                          <a:pt x="0" y="295173"/>
                        </a:lnTo>
                        <a:lnTo>
                          <a:pt x="149225" y="295173"/>
                        </a:lnTo>
                        <a:lnTo>
                          <a:pt x="149225" y="0"/>
                        </a:lnTo>
                        <a:close/>
                      </a:path>
                    </a:pathLst>
                  </a:custGeom>
                  <a:solidFill>
                    <a:srgbClr val="86AAB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6" name="object 55">
                    <a:extLst>
                      <a:ext uri="{FF2B5EF4-FFF2-40B4-BE49-F238E27FC236}">
                        <a16:creationId xmlns:a16="http://schemas.microsoft.com/office/drawing/2014/main" id="{34787CD1-A090-3444-9D56-B6F5868488DA}"/>
                      </a:ext>
                    </a:extLst>
                  </p:cNvPr>
                  <p:cNvSpPr/>
                  <p:nvPr/>
                </p:nvSpPr>
                <p:spPr>
                  <a:xfrm>
                    <a:off x="3072828" y="3459378"/>
                    <a:ext cx="149225" cy="295275"/>
                  </a:xfrm>
                  <a:custGeom>
                    <a:avLst/>
                    <a:gdLst/>
                    <a:ahLst/>
                    <a:cxnLst/>
                    <a:rect l="l" t="t" r="r" b="b"/>
                    <a:pathLst>
                      <a:path w="149225" h="295275">
                        <a:moveTo>
                          <a:pt x="0" y="0"/>
                        </a:moveTo>
                        <a:lnTo>
                          <a:pt x="149225" y="0"/>
                        </a:lnTo>
                        <a:lnTo>
                          <a:pt x="149225" y="295173"/>
                        </a:lnTo>
                        <a:lnTo>
                          <a:pt x="0" y="295173"/>
                        </a:lnTo>
                        <a:lnTo>
                          <a:pt x="0" y="0"/>
                        </a:lnTo>
                        <a:close/>
                      </a:path>
                    </a:pathLst>
                  </a:custGeom>
                  <a:solidFill>
                    <a:srgbClr val="FF0000"/>
                  </a:solidFill>
                  <a:ln w="12700">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7" name="object 56">
                    <a:extLst>
                      <a:ext uri="{FF2B5EF4-FFF2-40B4-BE49-F238E27FC236}">
                        <a16:creationId xmlns:a16="http://schemas.microsoft.com/office/drawing/2014/main" id="{FBE884D8-11F6-3643-861B-73A383602463}"/>
                      </a:ext>
                    </a:extLst>
                  </p:cNvPr>
                  <p:cNvSpPr/>
                  <p:nvPr/>
                </p:nvSpPr>
                <p:spPr>
                  <a:xfrm>
                    <a:off x="3072942" y="3555377"/>
                    <a:ext cx="149860" cy="0"/>
                  </a:xfrm>
                  <a:custGeom>
                    <a:avLst/>
                    <a:gdLst/>
                    <a:ahLst/>
                    <a:cxnLst/>
                    <a:rect l="l" t="t" r="r" b="b"/>
                    <a:pathLst>
                      <a:path w="149860">
                        <a:moveTo>
                          <a:pt x="0" y="0"/>
                        </a:moveTo>
                        <a:lnTo>
                          <a:pt x="149275" y="0"/>
                        </a:lnTo>
                      </a:path>
                    </a:pathLst>
                  </a:custGeom>
                  <a:ln w="12700">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8" name="object 57">
                    <a:extLst>
                      <a:ext uri="{FF2B5EF4-FFF2-40B4-BE49-F238E27FC236}">
                        <a16:creationId xmlns:a16="http://schemas.microsoft.com/office/drawing/2014/main" id="{7A91DDB5-F885-DD4B-AFC4-4F95E26D3F7E}"/>
                      </a:ext>
                    </a:extLst>
                  </p:cNvPr>
                  <p:cNvSpPr/>
                  <p:nvPr/>
                </p:nvSpPr>
                <p:spPr>
                  <a:xfrm>
                    <a:off x="3147529" y="4077754"/>
                    <a:ext cx="0" cy="24765"/>
                  </a:xfrm>
                  <a:custGeom>
                    <a:avLst/>
                    <a:gdLst/>
                    <a:ahLst/>
                    <a:cxnLst/>
                    <a:rect l="l" t="t" r="r" b="b"/>
                    <a:pathLst>
                      <a:path h="24764">
                        <a:moveTo>
                          <a:pt x="0" y="0"/>
                        </a:moveTo>
                        <a:lnTo>
                          <a:pt x="0" y="24599"/>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7" name="object 59">
                  <a:extLst>
                    <a:ext uri="{FF2B5EF4-FFF2-40B4-BE49-F238E27FC236}">
                      <a16:creationId xmlns:a16="http://schemas.microsoft.com/office/drawing/2014/main" id="{543E4E6B-6AEA-9241-9DF2-BC48CE58D7DB}"/>
                    </a:ext>
                  </a:extLst>
                </p:cNvPr>
                <p:cNvGrpSpPr/>
                <p:nvPr/>
              </p:nvGrpSpPr>
              <p:grpSpPr>
                <a:xfrm>
                  <a:off x="10538101" y="4534116"/>
                  <a:ext cx="251043" cy="1864370"/>
                  <a:chOff x="3534092" y="2969247"/>
                  <a:chExt cx="154305" cy="1134745"/>
                </a:xfrm>
              </p:grpSpPr>
              <p:sp>
                <p:nvSpPr>
                  <p:cNvPr id="125" name="object 60">
                    <a:extLst>
                      <a:ext uri="{FF2B5EF4-FFF2-40B4-BE49-F238E27FC236}">
                        <a16:creationId xmlns:a16="http://schemas.microsoft.com/office/drawing/2014/main" id="{99F1E1DE-0333-5846-8899-2B3256917D0C}"/>
                      </a:ext>
                    </a:extLst>
                  </p:cNvPr>
                  <p:cNvSpPr/>
                  <p:nvPr/>
                </p:nvSpPr>
                <p:spPr>
                  <a:xfrm>
                    <a:off x="3610990" y="2970834"/>
                    <a:ext cx="0" cy="654685"/>
                  </a:xfrm>
                  <a:custGeom>
                    <a:avLst/>
                    <a:gdLst/>
                    <a:ahLst/>
                    <a:cxnLst/>
                    <a:rect l="l" t="t" r="r" b="b"/>
                    <a:pathLst>
                      <a:path h="654685">
                        <a:moveTo>
                          <a:pt x="0" y="473621"/>
                        </a:moveTo>
                        <a:lnTo>
                          <a:pt x="0" y="654138"/>
                        </a:lnTo>
                      </a:path>
                      <a:path h="654685">
                        <a:moveTo>
                          <a:pt x="0" y="0"/>
                        </a:moveTo>
                        <a:lnTo>
                          <a:pt x="0" y="167335"/>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26" name="object 61">
                    <a:extLst>
                      <a:ext uri="{FF2B5EF4-FFF2-40B4-BE49-F238E27FC236}">
                        <a16:creationId xmlns:a16="http://schemas.microsoft.com/office/drawing/2014/main" id="{BC19F9CA-3670-4943-8D33-E0B618202606}"/>
                      </a:ext>
                    </a:extLst>
                  </p:cNvPr>
                  <p:cNvSpPr/>
                  <p:nvPr/>
                </p:nvSpPr>
                <p:spPr>
                  <a:xfrm>
                    <a:off x="3580231" y="2970834"/>
                    <a:ext cx="61594" cy="0"/>
                  </a:xfrm>
                  <a:custGeom>
                    <a:avLst/>
                    <a:gdLst/>
                    <a:ahLst/>
                    <a:cxnLst/>
                    <a:rect l="l" t="t" r="r" b="b"/>
                    <a:pathLst>
                      <a:path w="61595">
                        <a:moveTo>
                          <a:pt x="0" y="0"/>
                        </a:moveTo>
                        <a:lnTo>
                          <a:pt x="61506"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27" name="object 62">
                    <a:extLst>
                      <a:ext uri="{FF2B5EF4-FFF2-40B4-BE49-F238E27FC236}">
                        <a16:creationId xmlns:a16="http://schemas.microsoft.com/office/drawing/2014/main" id="{558E09D1-7504-CD4E-9429-E5953E916957}"/>
                      </a:ext>
                    </a:extLst>
                  </p:cNvPr>
                  <p:cNvSpPr/>
                  <p:nvPr/>
                </p:nvSpPr>
                <p:spPr>
                  <a:xfrm>
                    <a:off x="3580231" y="3624757"/>
                    <a:ext cx="61594" cy="0"/>
                  </a:xfrm>
                  <a:custGeom>
                    <a:avLst/>
                    <a:gdLst/>
                    <a:ahLst/>
                    <a:cxnLst/>
                    <a:rect l="l" t="t" r="r" b="b"/>
                    <a:pathLst>
                      <a:path w="61595">
                        <a:moveTo>
                          <a:pt x="0" y="0"/>
                        </a:moveTo>
                        <a:lnTo>
                          <a:pt x="61506"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28" name="object 63">
                    <a:extLst>
                      <a:ext uri="{FF2B5EF4-FFF2-40B4-BE49-F238E27FC236}">
                        <a16:creationId xmlns:a16="http://schemas.microsoft.com/office/drawing/2014/main" id="{8DFD2315-9A82-9347-8A11-52FA64D49A56}"/>
                      </a:ext>
                    </a:extLst>
                  </p:cNvPr>
                  <p:cNvSpPr/>
                  <p:nvPr/>
                </p:nvSpPr>
                <p:spPr>
                  <a:xfrm>
                    <a:off x="3536378" y="3138169"/>
                    <a:ext cx="149225" cy="306705"/>
                  </a:xfrm>
                  <a:custGeom>
                    <a:avLst/>
                    <a:gdLst/>
                    <a:ahLst/>
                    <a:cxnLst/>
                    <a:rect l="l" t="t" r="r" b="b"/>
                    <a:pathLst>
                      <a:path w="149225" h="306704">
                        <a:moveTo>
                          <a:pt x="149225" y="0"/>
                        </a:moveTo>
                        <a:lnTo>
                          <a:pt x="0" y="0"/>
                        </a:lnTo>
                        <a:lnTo>
                          <a:pt x="0" y="306285"/>
                        </a:lnTo>
                        <a:lnTo>
                          <a:pt x="149225" y="306285"/>
                        </a:lnTo>
                        <a:lnTo>
                          <a:pt x="149225" y="0"/>
                        </a:lnTo>
                        <a:close/>
                      </a:path>
                    </a:pathLst>
                  </a:custGeom>
                  <a:solidFill>
                    <a:schemeClr val="accent4">
                      <a:lumMod val="60000"/>
                      <a:lumOff val="40000"/>
                    </a:schemeClr>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29" name="object 64">
                    <a:extLst>
                      <a:ext uri="{FF2B5EF4-FFF2-40B4-BE49-F238E27FC236}">
                        <a16:creationId xmlns:a16="http://schemas.microsoft.com/office/drawing/2014/main" id="{75F0E830-BD7F-EC4D-970F-13524553DC85}"/>
                      </a:ext>
                    </a:extLst>
                  </p:cNvPr>
                  <p:cNvSpPr/>
                  <p:nvPr/>
                </p:nvSpPr>
                <p:spPr>
                  <a:xfrm>
                    <a:off x="3536378" y="3138169"/>
                    <a:ext cx="149225" cy="306705"/>
                  </a:xfrm>
                  <a:custGeom>
                    <a:avLst/>
                    <a:gdLst/>
                    <a:ahLst/>
                    <a:cxnLst/>
                    <a:rect l="l" t="t" r="r" b="b"/>
                    <a:pathLst>
                      <a:path w="149225" h="306704">
                        <a:moveTo>
                          <a:pt x="0" y="0"/>
                        </a:moveTo>
                        <a:lnTo>
                          <a:pt x="149225" y="0"/>
                        </a:lnTo>
                        <a:lnTo>
                          <a:pt x="149225" y="306285"/>
                        </a:lnTo>
                        <a:lnTo>
                          <a:pt x="0" y="306285"/>
                        </a:lnTo>
                        <a:lnTo>
                          <a:pt x="0" y="0"/>
                        </a:lnTo>
                        <a:close/>
                      </a:path>
                    </a:pathLst>
                  </a:custGeom>
                  <a:ln w="12700">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0" name="object 65">
                    <a:extLst>
                      <a:ext uri="{FF2B5EF4-FFF2-40B4-BE49-F238E27FC236}">
                        <a16:creationId xmlns:a16="http://schemas.microsoft.com/office/drawing/2014/main" id="{64E2B4AD-BDBD-844F-BF99-906D4FB4B46D}"/>
                      </a:ext>
                    </a:extLst>
                  </p:cNvPr>
                  <p:cNvSpPr/>
                  <p:nvPr/>
                </p:nvSpPr>
                <p:spPr>
                  <a:xfrm>
                    <a:off x="3537902" y="3232581"/>
                    <a:ext cx="146685" cy="0"/>
                  </a:xfrm>
                  <a:custGeom>
                    <a:avLst/>
                    <a:gdLst/>
                    <a:ahLst/>
                    <a:cxnLst/>
                    <a:rect l="l" t="t" r="r" b="b"/>
                    <a:pathLst>
                      <a:path w="146685">
                        <a:moveTo>
                          <a:pt x="0" y="0"/>
                        </a:moveTo>
                        <a:lnTo>
                          <a:pt x="146189"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1" name="object 66">
                    <a:extLst>
                      <a:ext uri="{FF2B5EF4-FFF2-40B4-BE49-F238E27FC236}">
                        <a16:creationId xmlns:a16="http://schemas.microsoft.com/office/drawing/2014/main" id="{784443D8-7CA3-D243-B9CC-35A6B29CF9F7}"/>
                      </a:ext>
                    </a:extLst>
                  </p:cNvPr>
                  <p:cNvSpPr/>
                  <p:nvPr/>
                </p:nvSpPr>
                <p:spPr>
                  <a:xfrm>
                    <a:off x="3611079" y="4077754"/>
                    <a:ext cx="0" cy="24765"/>
                  </a:xfrm>
                  <a:custGeom>
                    <a:avLst/>
                    <a:gdLst/>
                    <a:ahLst/>
                    <a:cxnLst/>
                    <a:rect l="l" t="t" r="r" b="b"/>
                    <a:pathLst>
                      <a:path h="24764">
                        <a:moveTo>
                          <a:pt x="0" y="0"/>
                        </a:moveTo>
                        <a:lnTo>
                          <a:pt x="0" y="24599"/>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EC639624-F073-7049-B931-5025A83ADC86}"/>
                    </a:ext>
                  </a:extLst>
                </p:cNvPr>
                <p:cNvGrpSpPr/>
                <p:nvPr/>
              </p:nvGrpSpPr>
              <p:grpSpPr>
                <a:xfrm>
                  <a:off x="8643934" y="3730107"/>
                  <a:ext cx="2234822" cy="2846577"/>
                  <a:chOff x="8643934" y="3730107"/>
                  <a:chExt cx="2234822" cy="2846577"/>
                </a:xfrm>
              </p:grpSpPr>
              <p:grpSp>
                <p:nvGrpSpPr>
                  <p:cNvPr id="105" name="object 26">
                    <a:extLst>
                      <a:ext uri="{FF2B5EF4-FFF2-40B4-BE49-F238E27FC236}">
                        <a16:creationId xmlns:a16="http://schemas.microsoft.com/office/drawing/2014/main" id="{4A8EC46B-4CC9-C24C-A621-7D2F93A12295}"/>
                      </a:ext>
                    </a:extLst>
                  </p:cNvPr>
                  <p:cNvGrpSpPr/>
                  <p:nvPr/>
                </p:nvGrpSpPr>
                <p:grpSpPr>
                  <a:xfrm>
                    <a:off x="8844849" y="3799156"/>
                    <a:ext cx="2033907" cy="2596910"/>
                    <a:chOff x="2493327" y="2521915"/>
                    <a:chExt cx="1250150" cy="1580604"/>
                  </a:xfrm>
                </p:grpSpPr>
                <p:sp>
                  <p:nvSpPr>
                    <p:cNvPr id="139" name="object 27">
                      <a:extLst>
                        <a:ext uri="{FF2B5EF4-FFF2-40B4-BE49-F238E27FC236}">
                          <a16:creationId xmlns:a16="http://schemas.microsoft.com/office/drawing/2014/main" id="{21165839-074A-EF4B-AD7E-093926341E66}"/>
                        </a:ext>
                      </a:extLst>
                    </p:cNvPr>
                    <p:cNvSpPr/>
                    <p:nvPr/>
                  </p:nvSpPr>
                  <p:spPr>
                    <a:xfrm>
                      <a:off x="2493327" y="2910776"/>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0" name="object 28">
                      <a:extLst>
                        <a:ext uri="{FF2B5EF4-FFF2-40B4-BE49-F238E27FC236}">
                          <a16:creationId xmlns:a16="http://schemas.microsoft.com/office/drawing/2014/main" id="{5E38B77C-CCC0-544E-9BC5-8D6E95E30A15}"/>
                        </a:ext>
                      </a:extLst>
                    </p:cNvPr>
                    <p:cNvSpPr/>
                    <p:nvPr/>
                  </p:nvSpPr>
                  <p:spPr>
                    <a:xfrm>
                      <a:off x="2519540" y="3299637"/>
                      <a:ext cx="1017269" cy="0"/>
                    </a:xfrm>
                    <a:custGeom>
                      <a:avLst/>
                      <a:gdLst/>
                      <a:ahLst/>
                      <a:cxnLst/>
                      <a:rect l="l" t="t" r="r" b="b"/>
                      <a:pathLst>
                        <a:path w="1017270">
                          <a:moveTo>
                            <a:pt x="0" y="0"/>
                          </a:moveTo>
                          <a:lnTo>
                            <a:pt x="1016838" y="0"/>
                          </a:lnTo>
                        </a:path>
                      </a:pathLst>
                    </a:custGeom>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1" name="object 29">
                      <a:extLst>
                        <a:ext uri="{FF2B5EF4-FFF2-40B4-BE49-F238E27FC236}">
                          <a16:creationId xmlns:a16="http://schemas.microsoft.com/office/drawing/2014/main" id="{FAE0308D-0E63-DB4A-B53E-8132E04AF400}"/>
                        </a:ext>
                      </a:extLst>
                    </p:cNvPr>
                    <p:cNvSpPr/>
                    <p:nvPr/>
                  </p:nvSpPr>
                  <p:spPr>
                    <a:xfrm>
                      <a:off x="2493327" y="3299625"/>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2" name="object 30">
                      <a:extLst>
                        <a:ext uri="{FF2B5EF4-FFF2-40B4-BE49-F238E27FC236}">
                          <a16:creationId xmlns:a16="http://schemas.microsoft.com/office/drawing/2014/main" id="{78EFDA54-AF16-924C-A7B3-BE8F01CB57D9}"/>
                        </a:ext>
                      </a:extLst>
                    </p:cNvPr>
                    <p:cNvSpPr/>
                    <p:nvPr/>
                  </p:nvSpPr>
                  <p:spPr>
                    <a:xfrm>
                      <a:off x="3685603" y="3299637"/>
                      <a:ext cx="55880" cy="0"/>
                    </a:xfrm>
                    <a:custGeom>
                      <a:avLst/>
                      <a:gdLst/>
                      <a:ahLst/>
                      <a:cxnLst/>
                      <a:rect l="l" t="t" r="r" b="b"/>
                      <a:pathLst>
                        <a:path w="55879">
                          <a:moveTo>
                            <a:pt x="0" y="0"/>
                          </a:moveTo>
                          <a:lnTo>
                            <a:pt x="55880" y="0"/>
                          </a:lnTo>
                        </a:path>
                      </a:pathLst>
                    </a:custGeom>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3" name="object 31">
                      <a:extLst>
                        <a:ext uri="{FF2B5EF4-FFF2-40B4-BE49-F238E27FC236}">
                          <a16:creationId xmlns:a16="http://schemas.microsoft.com/office/drawing/2014/main" id="{163AEF72-6966-E942-B352-F0A0D8E219D9}"/>
                        </a:ext>
                      </a:extLst>
                    </p:cNvPr>
                    <p:cNvSpPr/>
                    <p:nvPr/>
                  </p:nvSpPr>
                  <p:spPr>
                    <a:xfrm>
                      <a:off x="2519540" y="3688499"/>
                      <a:ext cx="553720" cy="0"/>
                    </a:xfrm>
                    <a:custGeom>
                      <a:avLst/>
                      <a:gdLst/>
                      <a:ahLst/>
                      <a:cxnLst/>
                      <a:rect l="l" t="t" r="r" b="b"/>
                      <a:pathLst>
                        <a:path w="553719">
                          <a:moveTo>
                            <a:pt x="0" y="0"/>
                          </a:moveTo>
                          <a:lnTo>
                            <a:pt x="553288" y="0"/>
                          </a:lnTo>
                        </a:path>
                      </a:pathLst>
                    </a:custGeom>
                    <a:ln w="12700">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4" name="object 32">
                      <a:extLst>
                        <a:ext uri="{FF2B5EF4-FFF2-40B4-BE49-F238E27FC236}">
                          <a16:creationId xmlns:a16="http://schemas.microsoft.com/office/drawing/2014/main" id="{6DC7229B-C986-C74E-BE9D-F938B3CF6F1D}"/>
                        </a:ext>
                      </a:extLst>
                    </p:cNvPr>
                    <p:cNvSpPr/>
                    <p:nvPr/>
                  </p:nvSpPr>
                  <p:spPr>
                    <a:xfrm>
                      <a:off x="2493327" y="3688499"/>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5" name="object 33">
                      <a:extLst>
                        <a:ext uri="{FF2B5EF4-FFF2-40B4-BE49-F238E27FC236}">
                          <a16:creationId xmlns:a16="http://schemas.microsoft.com/office/drawing/2014/main" id="{42BCE2ED-02BB-7846-91CA-02603D7991A0}"/>
                        </a:ext>
                      </a:extLst>
                    </p:cNvPr>
                    <p:cNvSpPr/>
                    <p:nvPr/>
                  </p:nvSpPr>
                  <p:spPr>
                    <a:xfrm>
                      <a:off x="3222053" y="3688499"/>
                      <a:ext cx="519430" cy="0"/>
                    </a:xfrm>
                    <a:custGeom>
                      <a:avLst/>
                      <a:gdLst/>
                      <a:ahLst/>
                      <a:cxnLst/>
                      <a:rect l="l" t="t" r="r" b="b"/>
                      <a:pathLst>
                        <a:path w="519429">
                          <a:moveTo>
                            <a:pt x="0" y="0"/>
                          </a:moveTo>
                          <a:lnTo>
                            <a:pt x="519430" y="0"/>
                          </a:lnTo>
                        </a:path>
                      </a:pathLst>
                    </a:custGeom>
                    <a:ln w="12700">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6" name="object 34">
                      <a:extLst>
                        <a:ext uri="{FF2B5EF4-FFF2-40B4-BE49-F238E27FC236}">
                          <a16:creationId xmlns:a16="http://schemas.microsoft.com/office/drawing/2014/main" id="{51C09C7D-573E-0943-88A3-6FA514BA47E8}"/>
                        </a:ext>
                      </a:extLst>
                    </p:cNvPr>
                    <p:cNvSpPr/>
                    <p:nvPr/>
                  </p:nvSpPr>
                  <p:spPr>
                    <a:xfrm>
                      <a:off x="2519540" y="2521915"/>
                      <a:ext cx="1222375" cy="0"/>
                    </a:xfrm>
                    <a:custGeom>
                      <a:avLst/>
                      <a:gdLst/>
                      <a:ahLst/>
                      <a:cxnLst/>
                      <a:rect l="l" t="t" r="r" b="b"/>
                      <a:pathLst>
                        <a:path w="1222375">
                          <a:moveTo>
                            <a:pt x="0" y="0"/>
                          </a:moveTo>
                          <a:lnTo>
                            <a:pt x="1221943" y="0"/>
                          </a:lnTo>
                        </a:path>
                      </a:pathLst>
                    </a:custGeom>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7" name="object 35">
                      <a:extLst>
                        <a:ext uri="{FF2B5EF4-FFF2-40B4-BE49-F238E27FC236}">
                          <a16:creationId xmlns:a16="http://schemas.microsoft.com/office/drawing/2014/main" id="{8EFCF83D-45F7-D74A-A22B-E178DC192222}"/>
                        </a:ext>
                      </a:extLst>
                    </p:cNvPr>
                    <p:cNvSpPr/>
                    <p:nvPr/>
                  </p:nvSpPr>
                  <p:spPr>
                    <a:xfrm>
                      <a:off x="2493327" y="2521915"/>
                      <a:ext cx="26670" cy="0"/>
                    </a:xfrm>
                    <a:custGeom>
                      <a:avLst/>
                      <a:gdLst/>
                      <a:ahLst/>
                      <a:cxnLst/>
                      <a:rect l="l" t="t" r="r" b="b"/>
                      <a:pathLst>
                        <a:path w="26669">
                          <a:moveTo>
                            <a:pt x="0" y="0"/>
                          </a:moveTo>
                          <a:lnTo>
                            <a:pt x="26212"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8" name="object 36">
                      <a:extLst>
                        <a:ext uri="{FF2B5EF4-FFF2-40B4-BE49-F238E27FC236}">
                          <a16:creationId xmlns:a16="http://schemas.microsoft.com/office/drawing/2014/main" id="{083DA4C2-FF3F-C74F-B89E-C34B818A7F8B}"/>
                        </a:ext>
                      </a:extLst>
                    </p:cNvPr>
                    <p:cNvSpPr/>
                    <p:nvPr/>
                  </p:nvSpPr>
                  <p:spPr>
                    <a:xfrm>
                      <a:off x="2517927" y="2521966"/>
                      <a:ext cx="1225550" cy="1555750"/>
                    </a:xfrm>
                    <a:custGeom>
                      <a:avLst/>
                      <a:gdLst/>
                      <a:ahLst/>
                      <a:cxnLst/>
                      <a:rect l="l" t="t" r="r" b="b"/>
                      <a:pathLst>
                        <a:path w="1225550" h="1555750">
                          <a:moveTo>
                            <a:pt x="0" y="0"/>
                          </a:moveTo>
                          <a:lnTo>
                            <a:pt x="0" y="1555445"/>
                          </a:lnTo>
                          <a:lnTo>
                            <a:pt x="1225118" y="1555445"/>
                          </a:lnTo>
                        </a:path>
                      </a:pathLst>
                    </a:custGeom>
                    <a:ln w="12700">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49" name="object 37">
                      <a:extLst>
                        <a:ext uri="{FF2B5EF4-FFF2-40B4-BE49-F238E27FC236}">
                          <a16:creationId xmlns:a16="http://schemas.microsoft.com/office/drawing/2014/main" id="{2320A408-5B56-F841-9424-47F9C90D432E}"/>
                        </a:ext>
                      </a:extLst>
                    </p:cNvPr>
                    <p:cNvSpPr/>
                    <p:nvPr/>
                  </p:nvSpPr>
                  <p:spPr>
                    <a:xfrm>
                      <a:off x="2493327" y="4077360"/>
                      <a:ext cx="24765" cy="0"/>
                    </a:xfrm>
                    <a:custGeom>
                      <a:avLst/>
                      <a:gdLst/>
                      <a:ahLst/>
                      <a:cxnLst/>
                      <a:rect l="l" t="t" r="r" b="b"/>
                      <a:pathLst>
                        <a:path w="24764">
                          <a:moveTo>
                            <a:pt x="0" y="0"/>
                          </a:moveTo>
                          <a:lnTo>
                            <a:pt x="24599" y="0"/>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50" name="object 38">
                      <a:extLst>
                        <a:ext uri="{FF2B5EF4-FFF2-40B4-BE49-F238E27FC236}">
                          <a16:creationId xmlns:a16="http://schemas.microsoft.com/office/drawing/2014/main" id="{29B8F298-06AC-6149-A326-98D8F2BB66B9}"/>
                        </a:ext>
                      </a:extLst>
                    </p:cNvPr>
                    <p:cNvSpPr/>
                    <p:nvPr/>
                  </p:nvSpPr>
                  <p:spPr>
                    <a:xfrm>
                      <a:off x="2683890" y="3029038"/>
                      <a:ext cx="0" cy="719455"/>
                    </a:xfrm>
                    <a:custGeom>
                      <a:avLst/>
                      <a:gdLst/>
                      <a:ahLst/>
                      <a:cxnLst/>
                      <a:rect l="l" t="t" r="r" b="b"/>
                      <a:pathLst>
                        <a:path h="719454">
                          <a:moveTo>
                            <a:pt x="0" y="530783"/>
                          </a:moveTo>
                          <a:lnTo>
                            <a:pt x="0" y="719226"/>
                          </a:lnTo>
                        </a:path>
                        <a:path h="719454">
                          <a:moveTo>
                            <a:pt x="0" y="0"/>
                          </a:moveTo>
                          <a:lnTo>
                            <a:pt x="0" y="297522"/>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51" name="object 39">
                      <a:extLst>
                        <a:ext uri="{FF2B5EF4-FFF2-40B4-BE49-F238E27FC236}">
                          <a16:creationId xmlns:a16="http://schemas.microsoft.com/office/drawing/2014/main" id="{C287F727-8E2D-F249-9AD6-FDB185A3585A}"/>
                        </a:ext>
                      </a:extLst>
                    </p:cNvPr>
                    <p:cNvSpPr/>
                    <p:nvPr/>
                  </p:nvSpPr>
                  <p:spPr>
                    <a:xfrm>
                      <a:off x="2653131" y="3029038"/>
                      <a:ext cx="61594" cy="0"/>
                    </a:xfrm>
                    <a:custGeom>
                      <a:avLst/>
                      <a:gdLst/>
                      <a:ahLst/>
                      <a:cxnLst/>
                      <a:rect l="l" t="t" r="r" b="b"/>
                      <a:pathLst>
                        <a:path w="61594">
                          <a:moveTo>
                            <a:pt x="0" y="0"/>
                          </a:moveTo>
                          <a:lnTo>
                            <a:pt x="61506"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52" name="object 40">
                      <a:extLst>
                        <a:ext uri="{FF2B5EF4-FFF2-40B4-BE49-F238E27FC236}">
                          <a16:creationId xmlns:a16="http://schemas.microsoft.com/office/drawing/2014/main" id="{BBCF388B-0598-3A44-B230-AFA365C31566}"/>
                        </a:ext>
                      </a:extLst>
                    </p:cNvPr>
                    <p:cNvSpPr/>
                    <p:nvPr/>
                  </p:nvSpPr>
                  <p:spPr>
                    <a:xfrm>
                      <a:off x="2653131" y="3748049"/>
                      <a:ext cx="61594" cy="0"/>
                    </a:xfrm>
                    <a:custGeom>
                      <a:avLst/>
                      <a:gdLst/>
                      <a:ahLst/>
                      <a:cxnLst/>
                      <a:rect l="l" t="t" r="r" b="b"/>
                      <a:pathLst>
                        <a:path w="61594">
                          <a:moveTo>
                            <a:pt x="0" y="0"/>
                          </a:moveTo>
                          <a:lnTo>
                            <a:pt x="61506" y="0"/>
                          </a:lnTo>
                        </a:path>
                      </a:pathLst>
                    </a:custGeom>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53" name="object 41">
                      <a:extLst>
                        <a:ext uri="{FF2B5EF4-FFF2-40B4-BE49-F238E27FC236}">
                          <a16:creationId xmlns:a16="http://schemas.microsoft.com/office/drawing/2014/main" id="{33734F32-7D5F-5B4D-A988-146A2E6B6BFC}"/>
                        </a:ext>
                      </a:extLst>
                    </p:cNvPr>
                    <p:cNvSpPr/>
                    <p:nvPr/>
                  </p:nvSpPr>
                  <p:spPr>
                    <a:xfrm>
                      <a:off x="2609278" y="3326561"/>
                      <a:ext cx="149225" cy="233679"/>
                    </a:xfrm>
                    <a:custGeom>
                      <a:avLst/>
                      <a:gdLst/>
                      <a:ahLst/>
                      <a:cxnLst/>
                      <a:rect l="l" t="t" r="r" b="b"/>
                      <a:pathLst>
                        <a:path w="149225" h="233679">
                          <a:moveTo>
                            <a:pt x="149225" y="0"/>
                          </a:moveTo>
                          <a:lnTo>
                            <a:pt x="0" y="0"/>
                          </a:lnTo>
                          <a:lnTo>
                            <a:pt x="0" y="233260"/>
                          </a:lnTo>
                          <a:lnTo>
                            <a:pt x="149225" y="233260"/>
                          </a:lnTo>
                          <a:lnTo>
                            <a:pt x="149225" y="0"/>
                          </a:lnTo>
                          <a:close/>
                        </a:path>
                      </a:pathLst>
                    </a:custGeom>
                    <a:solidFill>
                      <a:srgbClr val="FFFF00"/>
                    </a:solidFill>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54" name="object 42">
                      <a:extLst>
                        <a:ext uri="{FF2B5EF4-FFF2-40B4-BE49-F238E27FC236}">
                          <a16:creationId xmlns:a16="http://schemas.microsoft.com/office/drawing/2014/main" id="{D1914540-316A-B340-BD38-5ADDB3E4A9FC}"/>
                        </a:ext>
                      </a:extLst>
                    </p:cNvPr>
                    <p:cNvSpPr/>
                    <p:nvPr/>
                  </p:nvSpPr>
                  <p:spPr>
                    <a:xfrm>
                      <a:off x="2609278" y="3326561"/>
                      <a:ext cx="149225" cy="233679"/>
                    </a:xfrm>
                    <a:custGeom>
                      <a:avLst/>
                      <a:gdLst/>
                      <a:ahLst/>
                      <a:cxnLst/>
                      <a:rect l="l" t="t" r="r" b="b"/>
                      <a:pathLst>
                        <a:path w="149225" h="233679">
                          <a:moveTo>
                            <a:pt x="0" y="0"/>
                          </a:moveTo>
                          <a:lnTo>
                            <a:pt x="149225" y="0"/>
                          </a:lnTo>
                          <a:lnTo>
                            <a:pt x="149225" y="233260"/>
                          </a:lnTo>
                          <a:lnTo>
                            <a:pt x="0" y="233260"/>
                          </a:lnTo>
                          <a:lnTo>
                            <a:pt x="0" y="0"/>
                          </a:lnTo>
                          <a:close/>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55" name="object 43">
                      <a:extLst>
                        <a:ext uri="{FF2B5EF4-FFF2-40B4-BE49-F238E27FC236}">
                          <a16:creationId xmlns:a16="http://schemas.microsoft.com/office/drawing/2014/main" id="{CCD74E68-F03F-8E41-8DD7-FB7061AFBC3C}"/>
                        </a:ext>
                      </a:extLst>
                    </p:cNvPr>
                    <p:cNvSpPr/>
                    <p:nvPr/>
                  </p:nvSpPr>
                  <p:spPr>
                    <a:xfrm>
                      <a:off x="2609392" y="3460648"/>
                      <a:ext cx="149860" cy="0"/>
                    </a:xfrm>
                    <a:custGeom>
                      <a:avLst/>
                      <a:gdLst/>
                      <a:ahLst/>
                      <a:cxnLst/>
                      <a:rect l="l" t="t" r="r" b="b"/>
                      <a:pathLst>
                        <a:path w="149860">
                          <a:moveTo>
                            <a:pt x="0" y="0"/>
                          </a:moveTo>
                          <a:lnTo>
                            <a:pt x="149275" y="0"/>
                          </a:lnTo>
                        </a:path>
                      </a:pathLst>
                    </a:custGeom>
                    <a:ln w="12700">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56" name="object 44">
                      <a:extLst>
                        <a:ext uri="{FF2B5EF4-FFF2-40B4-BE49-F238E27FC236}">
                          <a16:creationId xmlns:a16="http://schemas.microsoft.com/office/drawing/2014/main" id="{5773F166-5E3C-384E-AB02-AFE0FE3A0794}"/>
                        </a:ext>
                      </a:extLst>
                    </p:cNvPr>
                    <p:cNvSpPr/>
                    <p:nvPr/>
                  </p:nvSpPr>
                  <p:spPr>
                    <a:xfrm>
                      <a:off x="2683979" y="4077754"/>
                      <a:ext cx="0" cy="24765"/>
                    </a:xfrm>
                    <a:custGeom>
                      <a:avLst/>
                      <a:gdLst/>
                      <a:ahLst/>
                      <a:cxnLst/>
                      <a:rect l="l" t="t" r="r" b="b"/>
                      <a:pathLst>
                        <a:path h="24764">
                          <a:moveTo>
                            <a:pt x="0" y="0"/>
                          </a:moveTo>
                          <a:lnTo>
                            <a:pt x="0" y="24599"/>
                          </a:lnTo>
                        </a:path>
                      </a:pathLst>
                    </a:custGeom>
                    <a:ln w="3175">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64" name="object 28">
                      <a:extLst>
                        <a:ext uri="{FF2B5EF4-FFF2-40B4-BE49-F238E27FC236}">
                          <a16:creationId xmlns:a16="http://schemas.microsoft.com/office/drawing/2014/main" id="{D75281CC-6FE0-CC44-882B-BC0CC63A48CB}"/>
                        </a:ext>
                      </a:extLst>
                    </p:cNvPr>
                    <p:cNvSpPr/>
                    <p:nvPr/>
                  </p:nvSpPr>
                  <p:spPr>
                    <a:xfrm flipV="1">
                      <a:off x="2520632" y="2882949"/>
                      <a:ext cx="1200670" cy="27827"/>
                    </a:xfrm>
                    <a:custGeom>
                      <a:avLst/>
                      <a:gdLst/>
                      <a:ahLst/>
                      <a:cxnLst/>
                      <a:rect l="l" t="t" r="r" b="b"/>
                      <a:pathLst>
                        <a:path w="1017270">
                          <a:moveTo>
                            <a:pt x="0" y="0"/>
                          </a:moveTo>
                          <a:lnTo>
                            <a:pt x="1016838" y="0"/>
                          </a:lnTo>
                        </a:path>
                      </a:pathLst>
                    </a:custGeom>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06" name="object 45">
                    <a:extLst>
                      <a:ext uri="{FF2B5EF4-FFF2-40B4-BE49-F238E27FC236}">
                        <a16:creationId xmlns:a16="http://schemas.microsoft.com/office/drawing/2014/main" id="{41DBA5E2-40F8-CD45-B05C-BFEFCDFA9E09}"/>
                      </a:ext>
                    </a:extLst>
                  </p:cNvPr>
                  <p:cNvSpPr txBox="1"/>
                  <p:nvPr/>
                </p:nvSpPr>
                <p:spPr>
                  <a:xfrm>
                    <a:off x="8683766" y="4973167"/>
                    <a:ext cx="159793" cy="14604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231F20"/>
                        </a:solidFill>
                        <a:effectLst/>
                        <a:uLnTx/>
                        <a:uFillTx/>
                        <a:latin typeface="Arial"/>
                        <a:ea typeface="+mn-ea"/>
                        <a:cs typeface="Arial"/>
                      </a:rPr>
                      <a:t>0.4</a:t>
                    </a:r>
                    <a:endParaRPr kumimoji="0"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1" name="object 46">
                    <a:extLst>
                      <a:ext uri="{FF2B5EF4-FFF2-40B4-BE49-F238E27FC236}">
                        <a16:creationId xmlns:a16="http://schemas.microsoft.com/office/drawing/2014/main" id="{4EFA39B7-893D-3245-9323-B48BE1A9AABD}"/>
                      </a:ext>
                    </a:extLst>
                  </p:cNvPr>
                  <p:cNvSpPr txBox="1"/>
                  <p:nvPr/>
                </p:nvSpPr>
                <p:spPr>
                  <a:xfrm>
                    <a:off x="8758420" y="5626902"/>
                    <a:ext cx="118144" cy="14604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231F20"/>
                        </a:solidFill>
                        <a:effectLst/>
                        <a:uLnTx/>
                        <a:uFillTx/>
                        <a:latin typeface="Arial"/>
                        <a:ea typeface="+mn-ea"/>
                        <a:cs typeface="Arial"/>
                      </a:rPr>
                      <a:t>0</a:t>
                    </a:r>
                    <a:endParaRPr kumimoji="0"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2" name="object 47">
                    <a:extLst>
                      <a:ext uri="{FF2B5EF4-FFF2-40B4-BE49-F238E27FC236}">
                        <a16:creationId xmlns:a16="http://schemas.microsoft.com/office/drawing/2014/main" id="{0AE67E17-A8D3-0F4E-9072-D8ACEA70E0C3}"/>
                      </a:ext>
                    </a:extLst>
                  </p:cNvPr>
                  <p:cNvSpPr txBox="1"/>
                  <p:nvPr/>
                </p:nvSpPr>
                <p:spPr>
                  <a:xfrm>
                    <a:off x="8691519" y="3730107"/>
                    <a:ext cx="190625" cy="14604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231F20"/>
                        </a:solidFill>
                        <a:effectLst/>
                        <a:uLnTx/>
                        <a:uFillTx/>
                        <a:latin typeface="Arial"/>
                        <a:ea typeface="+mn-ea"/>
                        <a:cs typeface="Arial"/>
                      </a:rPr>
                      <a:t>0.8</a:t>
                    </a:r>
                    <a:endParaRPr kumimoji="0"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3" name="object 48">
                    <a:extLst>
                      <a:ext uri="{FF2B5EF4-FFF2-40B4-BE49-F238E27FC236}">
                        <a16:creationId xmlns:a16="http://schemas.microsoft.com/office/drawing/2014/main" id="{560BB758-F150-7146-8898-3B1F2EADEE70}"/>
                      </a:ext>
                    </a:extLst>
                  </p:cNvPr>
                  <p:cNvSpPr txBox="1"/>
                  <p:nvPr/>
                </p:nvSpPr>
                <p:spPr>
                  <a:xfrm>
                    <a:off x="8653922" y="6259614"/>
                    <a:ext cx="214606" cy="14604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0" i="0" u="none" strike="noStrike" kern="1200" cap="none" spc="-25" normalizeH="0" baseline="0" noProof="0" dirty="0">
                        <a:ln>
                          <a:noFill/>
                        </a:ln>
                        <a:solidFill>
                          <a:srgbClr val="231F20"/>
                        </a:solidFill>
                        <a:effectLst/>
                        <a:uLnTx/>
                        <a:uFillTx/>
                        <a:latin typeface="Arial"/>
                        <a:ea typeface="+mn-ea"/>
                        <a:cs typeface="Arial"/>
                      </a:rPr>
                      <a:t>–0.2</a:t>
                    </a:r>
                    <a:endParaRPr kumimoji="0"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4" name="object 49">
                    <a:extLst>
                      <a:ext uri="{FF2B5EF4-FFF2-40B4-BE49-F238E27FC236}">
                        <a16:creationId xmlns:a16="http://schemas.microsoft.com/office/drawing/2014/main" id="{4F1A1DA5-A8DF-9645-944F-802A34C6F90F}"/>
                      </a:ext>
                    </a:extLst>
                  </p:cNvPr>
                  <p:cNvSpPr txBox="1"/>
                  <p:nvPr/>
                </p:nvSpPr>
                <p:spPr>
                  <a:xfrm>
                    <a:off x="9030599" y="6379194"/>
                    <a:ext cx="358637" cy="19749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0" i="0" u="none" strike="noStrike" kern="1200" cap="none" spc="-75" normalizeH="0" baseline="0" noProof="0" dirty="0">
                        <a:ln>
                          <a:noFill/>
                        </a:ln>
                        <a:solidFill>
                          <a:srgbClr val="231F20"/>
                        </a:solidFill>
                        <a:effectLst/>
                        <a:uLnTx/>
                        <a:uFillTx/>
                        <a:latin typeface="Arial"/>
                        <a:ea typeface="+mn-ea"/>
                        <a:cs typeface="Arial"/>
                      </a:rPr>
                      <a:t>CTL</a:t>
                    </a:r>
                    <a:endParaRPr kumimoji="0"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6" name="object 58">
                    <a:extLst>
                      <a:ext uri="{FF2B5EF4-FFF2-40B4-BE49-F238E27FC236}">
                        <a16:creationId xmlns:a16="http://schemas.microsoft.com/office/drawing/2014/main" id="{435025F8-4EE2-9B45-957A-5F7D657FC5BD}"/>
                      </a:ext>
                    </a:extLst>
                  </p:cNvPr>
                  <p:cNvSpPr txBox="1"/>
                  <p:nvPr/>
                </p:nvSpPr>
                <p:spPr>
                  <a:xfrm>
                    <a:off x="9778793" y="6379194"/>
                    <a:ext cx="311347" cy="19749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0" i="0" u="none" strike="noStrike" kern="1200" cap="none" spc="-80" normalizeH="0" baseline="0" noProof="0" dirty="0">
                        <a:ln>
                          <a:noFill/>
                        </a:ln>
                        <a:solidFill>
                          <a:srgbClr val="231F20"/>
                        </a:solidFill>
                        <a:effectLst/>
                        <a:uLnTx/>
                        <a:uFillTx/>
                        <a:latin typeface="Arial"/>
                        <a:ea typeface="+mn-ea"/>
                        <a:cs typeface="Arial"/>
                      </a:rPr>
                      <a:t>CVT</a:t>
                    </a:r>
                    <a:endParaRPr kumimoji="0"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8" name="object 67">
                    <a:extLst>
                      <a:ext uri="{FF2B5EF4-FFF2-40B4-BE49-F238E27FC236}">
                        <a16:creationId xmlns:a16="http://schemas.microsoft.com/office/drawing/2014/main" id="{8687754F-F7CB-D045-9534-6C87A0AEB24A}"/>
                      </a:ext>
                    </a:extLst>
                  </p:cNvPr>
                  <p:cNvSpPr txBox="1"/>
                  <p:nvPr/>
                </p:nvSpPr>
                <p:spPr>
                  <a:xfrm>
                    <a:off x="10537006" y="6379194"/>
                    <a:ext cx="338493" cy="197490"/>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0" i="0" u="none" strike="noStrike" kern="1200" cap="none" spc="-105" normalizeH="0" baseline="0" noProof="0" dirty="0">
                        <a:ln>
                          <a:noFill/>
                        </a:ln>
                        <a:solidFill>
                          <a:srgbClr val="231F20"/>
                        </a:solidFill>
                        <a:effectLst/>
                        <a:uLnTx/>
                        <a:uFillTx/>
                        <a:latin typeface="Arial"/>
                        <a:ea typeface="+mn-ea"/>
                        <a:cs typeface="Arial"/>
                      </a:rPr>
                      <a:t>RE</a:t>
                    </a:r>
                    <a:r>
                      <a:rPr kumimoji="0" sz="1200" b="0" i="0" u="none" strike="noStrike" kern="1200" cap="none" spc="-110" normalizeH="0" baseline="0" noProof="0" dirty="0">
                        <a:ln>
                          <a:noFill/>
                        </a:ln>
                        <a:solidFill>
                          <a:srgbClr val="231F20"/>
                        </a:solidFill>
                        <a:effectLst/>
                        <a:uLnTx/>
                        <a:uFillTx/>
                        <a:latin typeface="Arial"/>
                        <a:ea typeface="+mn-ea"/>
                        <a:cs typeface="Arial"/>
                      </a:rPr>
                      <a:t>S</a:t>
                    </a:r>
                    <a:endParaRPr kumimoji="0"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22" name="TextBox 21">
                    <a:extLst>
                      <a:ext uri="{FF2B5EF4-FFF2-40B4-BE49-F238E27FC236}">
                        <a16:creationId xmlns:a16="http://schemas.microsoft.com/office/drawing/2014/main" id="{3C209CC6-8D22-0840-B078-5D02B9A503B5}"/>
                      </a:ext>
                    </a:extLst>
                  </p:cNvPr>
                  <p:cNvSpPr txBox="1"/>
                  <p:nvPr/>
                </p:nvSpPr>
                <p:spPr bwMode="auto">
                  <a:xfrm>
                    <a:off x="8643934" y="4318307"/>
                    <a:ext cx="214607" cy="20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200" b="0" i="0" u="none" strike="noStrike" kern="1200" cap="none" spc="-5" normalizeH="0" baseline="0" noProof="0" dirty="0">
                        <a:ln>
                          <a:noFill/>
                        </a:ln>
                        <a:solidFill>
                          <a:srgbClr val="231F20"/>
                        </a:solidFill>
                        <a:effectLst/>
                        <a:uLnTx/>
                        <a:uFillTx/>
                        <a:latin typeface="Arial"/>
                        <a:ea typeface="+mn-ea"/>
                        <a:cs typeface="Arial"/>
                      </a:rPr>
                      <a:t>0.6</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grpSp>
        </p:grpSp>
        <p:sp>
          <p:nvSpPr>
            <p:cNvPr id="81" name="TextBox 80">
              <a:extLst>
                <a:ext uri="{FF2B5EF4-FFF2-40B4-BE49-F238E27FC236}">
                  <a16:creationId xmlns:a16="http://schemas.microsoft.com/office/drawing/2014/main" id="{10A1CBE9-6A7B-7A49-B2DF-307F1DFBBF6B}"/>
                </a:ext>
              </a:extLst>
            </p:cNvPr>
            <p:cNvSpPr txBox="1"/>
            <p:nvPr/>
          </p:nvSpPr>
          <p:spPr bwMode="auto">
            <a:xfrm>
              <a:off x="10515201" y="2544044"/>
              <a:ext cx="295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a:t>
              </a:r>
            </a:p>
          </p:txBody>
        </p:sp>
      </p:grpSp>
    </p:spTree>
    <p:extLst>
      <p:ext uri="{BB962C8B-B14F-4D97-AF65-F5344CB8AC3E}">
        <p14:creationId xmlns:p14="http://schemas.microsoft.com/office/powerpoint/2010/main" val="3671031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3E34-79C8-AE4D-AD20-1DA571CBCCEE}"/>
              </a:ext>
            </a:extLst>
          </p:cNvPr>
          <p:cNvSpPr>
            <a:spLocks noGrp="1"/>
          </p:cNvSpPr>
          <p:nvPr>
            <p:ph type="title"/>
          </p:nvPr>
        </p:nvSpPr>
        <p:spPr/>
        <p:txBody>
          <a:bodyPr/>
          <a:lstStyle/>
          <a:p>
            <a:r>
              <a:rPr lang="en-US" dirty="0"/>
              <a:t>Default Mode Network</a:t>
            </a:r>
          </a:p>
        </p:txBody>
      </p:sp>
      <p:sp>
        <p:nvSpPr>
          <p:cNvPr id="6" name="TextBox 5">
            <a:extLst>
              <a:ext uri="{FF2B5EF4-FFF2-40B4-BE49-F238E27FC236}">
                <a16:creationId xmlns:a16="http://schemas.microsoft.com/office/drawing/2014/main" id="{4FF32E5A-B216-6C46-AA46-0BB5DFF04A62}"/>
              </a:ext>
            </a:extLst>
          </p:cNvPr>
          <p:cNvSpPr txBox="1"/>
          <p:nvPr/>
        </p:nvSpPr>
        <p:spPr>
          <a:xfrm>
            <a:off x="655608" y="5196100"/>
            <a:ext cx="6348641" cy="954107"/>
          </a:xfrm>
          <a:prstGeom prst="rect">
            <a:avLst/>
          </a:prstGeom>
          <a:noFill/>
        </p:spPr>
        <p:txBody>
          <a:bodyPr wrap="square" rtlCol="0">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DMN consists of 2 core regions: medial prefrontal cortex (mPFC) and posterior cingulate cortex/precuneus (PCC/PCU), and the inferior parietal lobule (IPL)</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The lateral temporal cortex (LTC) and the hippocampal formation (Hip) are related to the DMN, but constitute a subsystem within the DMN</a:t>
            </a:r>
          </a:p>
        </p:txBody>
      </p:sp>
      <p:sp>
        <p:nvSpPr>
          <p:cNvPr id="7" name="TextBox 6">
            <a:extLst>
              <a:ext uri="{FF2B5EF4-FFF2-40B4-BE49-F238E27FC236}">
                <a16:creationId xmlns:a16="http://schemas.microsoft.com/office/drawing/2014/main" id="{5E707370-26CA-4544-BADB-E934BCF5ADC9}"/>
              </a:ext>
            </a:extLst>
          </p:cNvPr>
          <p:cNvSpPr txBox="1"/>
          <p:nvPr/>
        </p:nvSpPr>
        <p:spPr>
          <a:xfrm>
            <a:off x="7065034" y="983432"/>
            <a:ext cx="4852369" cy="29238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Physiologic Condition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Self-reflection/self-monitoring</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Processing social information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Planning</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Reminiscing/episodic memory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Creativity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Theory-of-mind</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Autobiographical memory retrieval</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Spatial navigation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8" name="TextBox 7">
            <a:extLst>
              <a:ext uri="{FF2B5EF4-FFF2-40B4-BE49-F238E27FC236}">
                <a16:creationId xmlns:a16="http://schemas.microsoft.com/office/drawing/2014/main" id="{A7D54D68-EBE7-9648-AFFA-6D296129B205}"/>
              </a:ext>
            </a:extLst>
          </p:cNvPr>
          <p:cNvSpPr txBox="1"/>
          <p:nvPr/>
        </p:nvSpPr>
        <p:spPr>
          <a:xfrm>
            <a:off x="7052768" y="3366368"/>
            <a:ext cx="5096017" cy="25853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DMN-Associated Symptoms in Mood Disorders</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Rumination/inward orientation</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Mind wandering</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Worries</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Deficits in goal-directed activity</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Social dysfunction</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Deficient self-monitoring</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Less stable sense of self</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Compromised autobiographical memory and theory-of mind function?</a:t>
            </a:r>
          </a:p>
        </p:txBody>
      </p:sp>
      <p:sp>
        <p:nvSpPr>
          <p:cNvPr id="9" name="Text Box 11">
            <a:extLst>
              <a:ext uri="{FF2B5EF4-FFF2-40B4-BE49-F238E27FC236}">
                <a16:creationId xmlns:a16="http://schemas.microsoft.com/office/drawing/2014/main" id="{B02C570A-15C5-3DCD-C7EB-F9D993B3FEC2}"/>
              </a:ext>
            </a:extLst>
          </p:cNvPr>
          <p:cNvSpPr txBox="1">
            <a:spLocks noChangeArrowheads="1"/>
          </p:cNvSpPr>
          <p:nvPr/>
        </p:nvSpPr>
        <p:spPr bwMode="auto">
          <a:xfrm>
            <a:off x="414339" y="6201074"/>
            <a:ext cx="85150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Mulders et al. Neurosci Biobehav Rev. 2015;56:330. Menon. Trends Cogn Sci. 2011;15:483. Bär et al. NeuroImage. 2016;134:53.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Dunlop et al. </a:t>
            </a:r>
            <a:r>
              <a:rPr kumimoji="0" lang="en-IN"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Curr Psychiatry Rep.</a:t>
            </a:r>
            <a:r>
              <a:rPr kumimoji="0" lang="en-IN" sz="1200" b="1"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 </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2019;</a:t>
            </a: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21:87. Bi et al. Transl Psychiatry. 2022;12:143. </a:t>
            </a:r>
          </a:p>
        </p:txBody>
      </p:sp>
      <p:grpSp>
        <p:nvGrpSpPr>
          <p:cNvPr id="4" name="Group 3">
            <a:extLst>
              <a:ext uri="{FF2B5EF4-FFF2-40B4-BE49-F238E27FC236}">
                <a16:creationId xmlns:a16="http://schemas.microsoft.com/office/drawing/2014/main" id="{0164A56E-9B47-DC30-BE89-F4493508ADB9}"/>
              </a:ext>
            </a:extLst>
          </p:cNvPr>
          <p:cNvGrpSpPr/>
          <p:nvPr/>
        </p:nvGrpSpPr>
        <p:grpSpPr>
          <a:xfrm rot="20849362">
            <a:off x="642248" y="1204559"/>
            <a:ext cx="6024134" cy="4123508"/>
            <a:chOff x="3119250" y="1299837"/>
            <a:chExt cx="843882" cy="717477"/>
          </a:xfrm>
          <a:solidFill>
            <a:schemeClr val="accent2">
              <a:lumMod val="20000"/>
              <a:lumOff val="80000"/>
            </a:schemeClr>
          </a:solidFill>
        </p:grpSpPr>
        <p:sp>
          <p:nvSpPr>
            <p:cNvPr id="10" name="Freeform: Shape 9">
              <a:extLst>
                <a:ext uri="{FF2B5EF4-FFF2-40B4-BE49-F238E27FC236}">
                  <a16:creationId xmlns:a16="http://schemas.microsoft.com/office/drawing/2014/main" id="{9A9EDB82-AA0E-771D-E15C-7CFE33E7A566}"/>
                </a:ext>
              </a:extLst>
            </p:cNvPr>
            <p:cNvSpPr/>
            <p:nvPr/>
          </p:nvSpPr>
          <p:spPr>
            <a:xfrm>
              <a:off x="3464210" y="1865361"/>
              <a:ext cx="227708" cy="151953"/>
            </a:xfrm>
            <a:custGeom>
              <a:avLst/>
              <a:gdLst>
                <a:gd name="connsiteX0" fmla="*/ -1808 w 179206"/>
                <a:gd name="connsiteY0" fmla="*/ 29741 h 181607"/>
                <a:gd name="connsiteX1" fmla="*/ 44300 w 179206"/>
                <a:gd name="connsiteY1" fmla="*/ 68137 h 181607"/>
                <a:gd name="connsiteX2" fmla="*/ 67354 w 179206"/>
                <a:gd name="connsiteY2" fmla="*/ 103704 h 181607"/>
                <a:gd name="connsiteX3" fmla="*/ 136946 w 179206"/>
                <a:gd name="connsiteY3" fmla="*/ 181438 h 181607"/>
                <a:gd name="connsiteX4" fmla="*/ 177398 w 179206"/>
                <a:gd name="connsiteY4" fmla="*/ 181438 h 181607"/>
                <a:gd name="connsiteX5" fmla="*/ 162314 w 179206"/>
                <a:gd name="connsiteY5" fmla="*/ 92905 h 181607"/>
                <a:gd name="connsiteX6" fmla="*/ 59470 w 179206"/>
                <a:gd name="connsiteY6" fmla="*/ -170 h 181607"/>
                <a:gd name="connsiteX7" fmla="*/ -1808 w 179206"/>
                <a:gd name="connsiteY7" fmla="*/ 29741 h 181607"/>
                <a:gd name="connsiteX0" fmla="*/ 0 w 177954"/>
                <a:gd name="connsiteY0" fmla="*/ 29911 h 181608"/>
                <a:gd name="connsiteX1" fmla="*/ 46108 w 177954"/>
                <a:gd name="connsiteY1" fmla="*/ 68307 h 181608"/>
                <a:gd name="connsiteX2" fmla="*/ 69162 w 177954"/>
                <a:gd name="connsiteY2" fmla="*/ 103874 h 181608"/>
                <a:gd name="connsiteX3" fmla="*/ 138754 w 177954"/>
                <a:gd name="connsiteY3" fmla="*/ 181608 h 181608"/>
                <a:gd name="connsiteX4" fmla="*/ 177954 w 177954"/>
                <a:gd name="connsiteY4" fmla="*/ 170804 h 181608"/>
                <a:gd name="connsiteX5" fmla="*/ 164122 w 177954"/>
                <a:gd name="connsiteY5" fmla="*/ 93075 h 181608"/>
                <a:gd name="connsiteX6" fmla="*/ 61278 w 177954"/>
                <a:gd name="connsiteY6" fmla="*/ 0 h 181608"/>
                <a:gd name="connsiteX7" fmla="*/ 0 w 177954"/>
                <a:gd name="connsiteY7" fmla="*/ 29911 h 181608"/>
                <a:gd name="connsiteX0" fmla="*/ 0 w 177954"/>
                <a:gd name="connsiteY0" fmla="*/ 29911 h 170804"/>
                <a:gd name="connsiteX1" fmla="*/ 46108 w 177954"/>
                <a:gd name="connsiteY1" fmla="*/ 68307 h 170804"/>
                <a:gd name="connsiteX2" fmla="*/ 69162 w 177954"/>
                <a:gd name="connsiteY2" fmla="*/ 103874 h 170804"/>
                <a:gd name="connsiteX3" fmla="*/ 135094 w 177954"/>
                <a:gd name="connsiteY3" fmla="*/ 170199 h 170804"/>
                <a:gd name="connsiteX4" fmla="*/ 177954 w 177954"/>
                <a:gd name="connsiteY4" fmla="*/ 170804 h 170804"/>
                <a:gd name="connsiteX5" fmla="*/ 164122 w 177954"/>
                <a:gd name="connsiteY5" fmla="*/ 93075 h 170804"/>
                <a:gd name="connsiteX6" fmla="*/ 61278 w 177954"/>
                <a:gd name="connsiteY6" fmla="*/ 0 h 170804"/>
                <a:gd name="connsiteX7" fmla="*/ 0 w 177954"/>
                <a:gd name="connsiteY7" fmla="*/ 29911 h 170804"/>
                <a:gd name="connsiteX0" fmla="*/ 0 w 178197"/>
                <a:gd name="connsiteY0" fmla="*/ 29911 h 170804"/>
                <a:gd name="connsiteX1" fmla="*/ 46108 w 178197"/>
                <a:gd name="connsiteY1" fmla="*/ 68307 h 170804"/>
                <a:gd name="connsiteX2" fmla="*/ 69162 w 178197"/>
                <a:gd name="connsiteY2" fmla="*/ 103874 h 170804"/>
                <a:gd name="connsiteX3" fmla="*/ 135094 w 178197"/>
                <a:gd name="connsiteY3" fmla="*/ 170199 h 170804"/>
                <a:gd name="connsiteX4" fmla="*/ 177954 w 178197"/>
                <a:gd name="connsiteY4" fmla="*/ 170804 h 170804"/>
                <a:gd name="connsiteX5" fmla="*/ 169774 w 178197"/>
                <a:gd name="connsiteY5" fmla="*/ 66992 h 170804"/>
                <a:gd name="connsiteX6" fmla="*/ 61278 w 178197"/>
                <a:gd name="connsiteY6" fmla="*/ 0 h 170804"/>
                <a:gd name="connsiteX7" fmla="*/ 0 w 178197"/>
                <a:gd name="connsiteY7" fmla="*/ 29911 h 170804"/>
                <a:gd name="connsiteX0" fmla="*/ 0 w 170482"/>
                <a:gd name="connsiteY0" fmla="*/ 29911 h 170199"/>
                <a:gd name="connsiteX1" fmla="*/ 46108 w 170482"/>
                <a:gd name="connsiteY1" fmla="*/ 68307 h 170199"/>
                <a:gd name="connsiteX2" fmla="*/ 69162 w 170482"/>
                <a:gd name="connsiteY2" fmla="*/ 103874 h 170199"/>
                <a:gd name="connsiteX3" fmla="*/ 135094 w 170482"/>
                <a:gd name="connsiteY3" fmla="*/ 170199 h 170199"/>
                <a:gd name="connsiteX4" fmla="*/ 67892 w 170482"/>
                <a:gd name="connsiteY4" fmla="*/ 123601 h 170199"/>
                <a:gd name="connsiteX5" fmla="*/ 169774 w 170482"/>
                <a:gd name="connsiteY5" fmla="*/ 66992 h 170199"/>
                <a:gd name="connsiteX6" fmla="*/ 61278 w 170482"/>
                <a:gd name="connsiteY6" fmla="*/ 0 h 170199"/>
                <a:gd name="connsiteX7" fmla="*/ 0 w 170482"/>
                <a:gd name="connsiteY7" fmla="*/ 29911 h 170199"/>
                <a:gd name="connsiteX0" fmla="*/ 0 w 170932"/>
                <a:gd name="connsiteY0" fmla="*/ 29911 h 170199"/>
                <a:gd name="connsiteX1" fmla="*/ 46108 w 170932"/>
                <a:gd name="connsiteY1" fmla="*/ 68307 h 170199"/>
                <a:gd name="connsiteX2" fmla="*/ 69162 w 170932"/>
                <a:gd name="connsiteY2" fmla="*/ 103874 h 170199"/>
                <a:gd name="connsiteX3" fmla="*/ 135094 w 170932"/>
                <a:gd name="connsiteY3" fmla="*/ 170199 h 170199"/>
                <a:gd name="connsiteX4" fmla="*/ 114430 w 170932"/>
                <a:gd name="connsiteY4" fmla="*/ 134068 h 170199"/>
                <a:gd name="connsiteX5" fmla="*/ 169774 w 170932"/>
                <a:gd name="connsiteY5" fmla="*/ 66992 h 170199"/>
                <a:gd name="connsiteX6" fmla="*/ 61278 w 170932"/>
                <a:gd name="connsiteY6" fmla="*/ 0 h 170199"/>
                <a:gd name="connsiteX7" fmla="*/ 0 w 170932"/>
                <a:gd name="connsiteY7" fmla="*/ 29911 h 170199"/>
                <a:gd name="connsiteX0" fmla="*/ 0 w 171253"/>
                <a:gd name="connsiteY0" fmla="*/ 29911 h 170199"/>
                <a:gd name="connsiteX1" fmla="*/ 46108 w 171253"/>
                <a:gd name="connsiteY1" fmla="*/ 68307 h 170199"/>
                <a:gd name="connsiteX2" fmla="*/ 69162 w 171253"/>
                <a:gd name="connsiteY2" fmla="*/ 103874 h 170199"/>
                <a:gd name="connsiteX3" fmla="*/ 135094 w 171253"/>
                <a:gd name="connsiteY3" fmla="*/ 170199 h 170199"/>
                <a:gd name="connsiteX4" fmla="*/ 130267 w 171253"/>
                <a:gd name="connsiteY4" fmla="*/ 138657 h 170199"/>
                <a:gd name="connsiteX5" fmla="*/ 169774 w 171253"/>
                <a:gd name="connsiteY5" fmla="*/ 66992 h 170199"/>
                <a:gd name="connsiteX6" fmla="*/ 61278 w 171253"/>
                <a:gd name="connsiteY6" fmla="*/ 0 h 170199"/>
                <a:gd name="connsiteX7" fmla="*/ 0 w 171253"/>
                <a:gd name="connsiteY7" fmla="*/ 29911 h 170199"/>
                <a:gd name="connsiteX0" fmla="*/ 0 w 171238"/>
                <a:gd name="connsiteY0" fmla="*/ 29911 h 170199"/>
                <a:gd name="connsiteX1" fmla="*/ 46108 w 171238"/>
                <a:gd name="connsiteY1" fmla="*/ 68307 h 170199"/>
                <a:gd name="connsiteX2" fmla="*/ 69162 w 171238"/>
                <a:gd name="connsiteY2" fmla="*/ 103874 h 170199"/>
                <a:gd name="connsiteX3" fmla="*/ 135094 w 171238"/>
                <a:gd name="connsiteY3" fmla="*/ 170199 h 170199"/>
                <a:gd name="connsiteX4" fmla="*/ 129693 w 171238"/>
                <a:gd name="connsiteY4" fmla="*/ 130568 h 170199"/>
                <a:gd name="connsiteX5" fmla="*/ 169774 w 171238"/>
                <a:gd name="connsiteY5" fmla="*/ 66992 h 170199"/>
                <a:gd name="connsiteX6" fmla="*/ 61278 w 171238"/>
                <a:gd name="connsiteY6" fmla="*/ 0 h 170199"/>
                <a:gd name="connsiteX7" fmla="*/ 0 w 171238"/>
                <a:gd name="connsiteY7" fmla="*/ 29911 h 170199"/>
                <a:gd name="connsiteX0" fmla="*/ 0 w 171457"/>
                <a:gd name="connsiteY0" fmla="*/ 29911 h 170199"/>
                <a:gd name="connsiteX1" fmla="*/ 46108 w 171457"/>
                <a:gd name="connsiteY1" fmla="*/ 68307 h 170199"/>
                <a:gd name="connsiteX2" fmla="*/ 69162 w 171457"/>
                <a:gd name="connsiteY2" fmla="*/ 103874 h 170199"/>
                <a:gd name="connsiteX3" fmla="*/ 135094 w 171457"/>
                <a:gd name="connsiteY3" fmla="*/ 170199 h 170199"/>
                <a:gd name="connsiteX4" fmla="*/ 137241 w 171457"/>
                <a:gd name="connsiteY4" fmla="*/ 136131 h 170199"/>
                <a:gd name="connsiteX5" fmla="*/ 169774 w 171457"/>
                <a:gd name="connsiteY5" fmla="*/ 66992 h 170199"/>
                <a:gd name="connsiteX6" fmla="*/ 61278 w 171457"/>
                <a:gd name="connsiteY6" fmla="*/ 0 h 170199"/>
                <a:gd name="connsiteX7" fmla="*/ 0 w 171457"/>
                <a:gd name="connsiteY7" fmla="*/ 29911 h 170199"/>
                <a:gd name="connsiteX0" fmla="*/ 0 w 171457"/>
                <a:gd name="connsiteY0" fmla="*/ 29911 h 170199"/>
                <a:gd name="connsiteX1" fmla="*/ 46108 w 171457"/>
                <a:gd name="connsiteY1" fmla="*/ 68307 h 170199"/>
                <a:gd name="connsiteX2" fmla="*/ 69162 w 171457"/>
                <a:gd name="connsiteY2" fmla="*/ 103874 h 170199"/>
                <a:gd name="connsiteX3" fmla="*/ 135094 w 171457"/>
                <a:gd name="connsiteY3" fmla="*/ 170199 h 170199"/>
                <a:gd name="connsiteX4" fmla="*/ 137241 w 171457"/>
                <a:gd name="connsiteY4" fmla="*/ 136131 h 170199"/>
                <a:gd name="connsiteX5" fmla="*/ 169774 w 171457"/>
                <a:gd name="connsiteY5" fmla="*/ 66992 h 170199"/>
                <a:gd name="connsiteX6" fmla="*/ 61278 w 171457"/>
                <a:gd name="connsiteY6" fmla="*/ 0 h 170199"/>
                <a:gd name="connsiteX7" fmla="*/ 0 w 171457"/>
                <a:gd name="connsiteY7" fmla="*/ 29911 h 170199"/>
                <a:gd name="connsiteX0" fmla="*/ 0 w 172325"/>
                <a:gd name="connsiteY0" fmla="*/ 29911 h 170199"/>
                <a:gd name="connsiteX1" fmla="*/ 46108 w 172325"/>
                <a:gd name="connsiteY1" fmla="*/ 68307 h 170199"/>
                <a:gd name="connsiteX2" fmla="*/ 69162 w 172325"/>
                <a:gd name="connsiteY2" fmla="*/ 103874 h 170199"/>
                <a:gd name="connsiteX3" fmla="*/ 135094 w 172325"/>
                <a:gd name="connsiteY3" fmla="*/ 170199 h 170199"/>
                <a:gd name="connsiteX4" fmla="*/ 154390 w 172325"/>
                <a:gd name="connsiteY4" fmla="*/ 131271 h 170199"/>
                <a:gd name="connsiteX5" fmla="*/ 169774 w 172325"/>
                <a:gd name="connsiteY5" fmla="*/ 66992 h 170199"/>
                <a:gd name="connsiteX6" fmla="*/ 61278 w 172325"/>
                <a:gd name="connsiteY6" fmla="*/ 0 h 170199"/>
                <a:gd name="connsiteX7" fmla="*/ 0 w 172325"/>
                <a:gd name="connsiteY7" fmla="*/ 29911 h 170199"/>
                <a:gd name="connsiteX0" fmla="*/ 0 w 173777"/>
                <a:gd name="connsiteY0" fmla="*/ 29911 h 170199"/>
                <a:gd name="connsiteX1" fmla="*/ 46108 w 173777"/>
                <a:gd name="connsiteY1" fmla="*/ 68307 h 170199"/>
                <a:gd name="connsiteX2" fmla="*/ 69162 w 173777"/>
                <a:gd name="connsiteY2" fmla="*/ 103874 h 170199"/>
                <a:gd name="connsiteX3" fmla="*/ 135094 w 173777"/>
                <a:gd name="connsiteY3" fmla="*/ 170199 h 170199"/>
                <a:gd name="connsiteX4" fmla="*/ 166509 w 173777"/>
                <a:gd name="connsiteY4" fmla="*/ 130037 h 170199"/>
                <a:gd name="connsiteX5" fmla="*/ 169774 w 173777"/>
                <a:gd name="connsiteY5" fmla="*/ 66992 h 170199"/>
                <a:gd name="connsiteX6" fmla="*/ 61278 w 173777"/>
                <a:gd name="connsiteY6" fmla="*/ 0 h 170199"/>
                <a:gd name="connsiteX7" fmla="*/ 0 w 173777"/>
                <a:gd name="connsiteY7" fmla="*/ 29911 h 170199"/>
                <a:gd name="connsiteX0" fmla="*/ 0 w 173777"/>
                <a:gd name="connsiteY0" fmla="*/ 29911 h 154448"/>
                <a:gd name="connsiteX1" fmla="*/ 46108 w 173777"/>
                <a:gd name="connsiteY1" fmla="*/ 68307 h 154448"/>
                <a:gd name="connsiteX2" fmla="*/ 69162 w 173777"/>
                <a:gd name="connsiteY2" fmla="*/ 103874 h 154448"/>
                <a:gd name="connsiteX3" fmla="*/ 23726 w 173777"/>
                <a:gd name="connsiteY3" fmla="*/ 154448 h 154448"/>
                <a:gd name="connsiteX4" fmla="*/ 166509 w 173777"/>
                <a:gd name="connsiteY4" fmla="*/ 130037 h 154448"/>
                <a:gd name="connsiteX5" fmla="*/ 169774 w 173777"/>
                <a:gd name="connsiteY5" fmla="*/ 66992 h 154448"/>
                <a:gd name="connsiteX6" fmla="*/ 61278 w 173777"/>
                <a:gd name="connsiteY6" fmla="*/ 0 h 154448"/>
                <a:gd name="connsiteX7" fmla="*/ 0 w 173777"/>
                <a:gd name="connsiteY7" fmla="*/ 29911 h 154448"/>
                <a:gd name="connsiteX0" fmla="*/ 0 w 173777"/>
                <a:gd name="connsiteY0" fmla="*/ 29911 h 156786"/>
                <a:gd name="connsiteX1" fmla="*/ 46108 w 173777"/>
                <a:gd name="connsiteY1" fmla="*/ 68307 h 156786"/>
                <a:gd name="connsiteX2" fmla="*/ 69162 w 173777"/>
                <a:gd name="connsiteY2" fmla="*/ 103874 h 156786"/>
                <a:gd name="connsiteX3" fmla="*/ 23726 w 173777"/>
                <a:gd name="connsiteY3" fmla="*/ 154448 h 156786"/>
                <a:gd name="connsiteX4" fmla="*/ 166509 w 173777"/>
                <a:gd name="connsiteY4" fmla="*/ 130037 h 156786"/>
                <a:gd name="connsiteX5" fmla="*/ 169774 w 173777"/>
                <a:gd name="connsiteY5" fmla="*/ 66992 h 156786"/>
                <a:gd name="connsiteX6" fmla="*/ 61278 w 173777"/>
                <a:gd name="connsiteY6" fmla="*/ 0 h 156786"/>
                <a:gd name="connsiteX7" fmla="*/ 0 w 173777"/>
                <a:gd name="connsiteY7" fmla="*/ 29911 h 156786"/>
                <a:gd name="connsiteX0" fmla="*/ 0 w 172772"/>
                <a:gd name="connsiteY0" fmla="*/ 29911 h 154448"/>
                <a:gd name="connsiteX1" fmla="*/ 46108 w 172772"/>
                <a:gd name="connsiteY1" fmla="*/ 68307 h 154448"/>
                <a:gd name="connsiteX2" fmla="*/ 69162 w 172772"/>
                <a:gd name="connsiteY2" fmla="*/ 103874 h 154448"/>
                <a:gd name="connsiteX3" fmla="*/ 23726 w 172772"/>
                <a:gd name="connsiteY3" fmla="*/ 154448 h 154448"/>
                <a:gd name="connsiteX4" fmla="*/ 159362 w 172772"/>
                <a:gd name="connsiteY4" fmla="*/ 125186 h 154448"/>
                <a:gd name="connsiteX5" fmla="*/ 169774 w 172772"/>
                <a:gd name="connsiteY5" fmla="*/ 66992 h 154448"/>
                <a:gd name="connsiteX6" fmla="*/ 61278 w 172772"/>
                <a:gd name="connsiteY6" fmla="*/ 0 h 154448"/>
                <a:gd name="connsiteX7" fmla="*/ 0 w 172772"/>
                <a:gd name="connsiteY7" fmla="*/ 29911 h 154448"/>
                <a:gd name="connsiteX0" fmla="*/ 0 w 172772"/>
                <a:gd name="connsiteY0" fmla="*/ 29911 h 154448"/>
                <a:gd name="connsiteX1" fmla="*/ 46108 w 172772"/>
                <a:gd name="connsiteY1" fmla="*/ 68307 h 154448"/>
                <a:gd name="connsiteX2" fmla="*/ 69162 w 172772"/>
                <a:gd name="connsiteY2" fmla="*/ 103874 h 154448"/>
                <a:gd name="connsiteX3" fmla="*/ 23726 w 172772"/>
                <a:gd name="connsiteY3" fmla="*/ 154448 h 154448"/>
                <a:gd name="connsiteX4" fmla="*/ 159362 w 172772"/>
                <a:gd name="connsiteY4" fmla="*/ 125186 h 154448"/>
                <a:gd name="connsiteX5" fmla="*/ 169774 w 172772"/>
                <a:gd name="connsiteY5" fmla="*/ 66992 h 154448"/>
                <a:gd name="connsiteX6" fmla="*/ 61278 w 172772"/>
                <a:gd name="connsiteY6" fmla="*/ 0 h 154448"/>
                <a:gd name="connsiteX7" fmla="*/ 0 w 172772"/>
                <a:gd name="connsiteY7" fmla="*/ 29911 h 154448"/>
                <a:gd name="connsiteX0" fmla="*/ 0 w 172772"/>
                <a:gd name="connsiteY0" fmla="*/ 29911 h 159588"/>
                <a:gd name="connsiteX1" fmla="*/ 46108 w 172772"/>
                <a:gd name="connsiteY1" fmla="*/ 68307 h 159588"/>
                <a:gd name="connsiteX2" fmla="*/ 69162 w 172772"/>
                <a:gd name="connsiteY2" fmla="*/ 103874 h 159588"/>
                <a:gd name="connsiteX3" fmla="*/ 23726 w 172772"/>
                <a:gd name="connsiteY3" fmla="*/ 154448 h 159588"/>
                <a:gd name="connsiteX4" fmla="*/ 159362 w 172772"/>
                <a:gd name="connsiteY4" fmla="*/ 125186 h 159588"/>
                <a:gd name="connsiteX5" fmla="*/ 169774 w 172772"/>
                <a:gd name="connsiteY5" fmla="*/ 66992 h 159588"/>
                <a:gd name="connsiteX6" fmla="*/ 61278 w 172772"/>
                <a:gd name="connsiteY6" fmla="*/ 0 h 159588"/>
                <a:gd name="connsiteX7" fmla="*/ 0 w 172772"/>
                <a:gd name="connsiteY7" fmla="*/ 29911 h 159588"/>
                <a:gd name="connsiteX0" fmla="*/ 0 w 172772"/>
                <a:gd name="connsiteY0" fmla="*/ 29911 h 157590"/>
                <a:gd name="connsiteX1" fmla="*/ 46108 w 172772"/>
                <a:gd name="connsiteY1" fmla="*/ 68307 h 157590"/>
                <a:gd name="connsiteX2" fmla="*/ 69162 w 172772"/>
                <a:gd name="connsiteY2" fmla="*/ 103874 h 157590"/>
                <a:gd name="connsiteX3" fmla="*/ 23726 w 172772"/>
                <a:gd name="connsiteY3" fmla="*/ 154448 h 157590"/>
                <a:gd name="connsiteX4" fmla="*/ 159362 w 172772"/>
                <a:gd name="connsiteY4" fmla="*/ 125186 h 157590"/>
                <a:gd name="connsiteX5" fmla="*/ 169774 w 172772"/>
                <a:gd name="connsiteY5" fmla="*/ 66992 h 157590"/>
                <a:gd name="connsiteX6" fmla="*/ 61278 w 172772"/>
                <a:gd name="connsiteY6" fmla="*/ 0 h 157590"/>
                <a:gd name="connsiteX7" fmla="*/ 0 w 172772"/>
                <a:gd name="connsiteY7" fmla="*/ 29911 h 157590"/>
                <a:gd name="connsiteX0" fmla="*/ 0 w 172772"/>
                <a:gd name="connsiteY0" fmla="*/ 29911 h 158810"/>
                <a:gd name="connsiteX1" fmla="*/ 46108 w 172772"/>
                <a:gd name="connsiteY1" fmla="*/ 68307 h 158810"/>
                <a:gd name="connsiteX2" fmla="*/ 69162 w 172772"/>
                <a:gd name="connsiteY2" fmla="*/ 103874 h 158810"/>
                <a:gd name="connsiteX3" fmla="*/ 23726 w 172772"/>
                <a:gd name="connsiteY3" fmla="*/ 154448 h 158810"/>
                <a:gd name="connsiteX4" fmla="*/ 159362 w 172772"/>
                <a:gd name="connsiteY4" fmla="*/ 125186 h 158810"/>
                <a:gd name="connsiteX5" fmla="*/ 169774 w 172772"/>
                <a:gd name="connsiteY5" fmla="*/ 66992 h 158810"/>
                <a:gd name="connsiteX6" fmla="*/ 61278 w 172772"/>
                <a:gd name="connsiteY6" fmla="*/ 0 h 158810"/>
                <a:gd name="connsiteX7" fmla="*/ 0 w 172772"/>
                <a:gd name="connsiteY7" fmla="*/ 29911 h 158810"/>
                <a:gd name="connsiteX0" fmla="*/ 5019 w 177791"/>
                <a:gd name="connsiteY0" fmla="*/ 29911 h 158810"/>
                <a:gd name="connsiteX1" fmla="*/ 51127 w 177791"/>
                <a:gd name="connsiteY1" fmla="*/ 68307 h 158810"/>
                <a:gd name="connsiteX2" fmla="*/ 319 w 177791"/>
                <a:gd name="connsiteY2" fmla="*/ 100600 h 158810"/>
                <a:gd name="connsiteX3" fmla="*/ 28745 w 177791"/>
                <a:gd name="connsiteY3" fmla="*/ 154448 h 158810"/>
                <a:gd name="connsiteX4" fmla="*/ 164381 w 177791"/>
                <a:gd name="connsiteY4" fmla="*/ 125186 h 158810"/>
                <a:gd name="connsiteX5" fmla="*/ 174793 w 177791"/>
                <a:gd name="connsiteY5" fmla="*/ 66992 h 158810"/>
                <a:gd name="connsiteX6" fmla="*/ 66297 w 177791"/>
                <a:gd name="connsiteY6" fmla="*/ 0 h 158810"/>
                <a:gd name="connsiteX7" fmla="*/ 5019 w 177791"/>
                <a:gd name="connsiteY7" fmla="*/ 29911 h 158810"/>
                <a:gd name="connsiteX0" fmla="*/ 30466 w 203238"/>
                <a:gd name="connsiteY0" fmla="*/ 29911 h 158810"/>
                <a:gd name="connsiteX1" fmla="*/ 25 w 203238"/>
                <a:gd name="connsiteY1" fmla="*/ 64969 h 158810"/>
                <a:gd name="connsiteX2" fmla="*/ 25766 w 203238"/>
                <a:gd name="connsiteY2" fmla="*/ 100600 h 158810"/>
                <a:gd name="connsiteX3" fmla="*/ 54192 w 203238"/>
                <a:gd name="connsiteY3" fmla="*/ 154448 h 158810"/>
                <a:gd name="connsiteX4" fmla="*/ 189828 w 203238"/>
                <a:gd name="connsiteY4" fmla="*/ 125186 h 158810"/>
                <a:gd name="connsiteX5" fmla="*/ 200240 w 203238"/>
                <a:gd name="connsiteY5" fmla="*/ 66992 h 158810"/>
                <a:gd name="connsiteX6" fmla="*/ 91744 w 203238"/>
                <a:gd name="connsiteY6" fmla="*/ 0 h 158810"/>
                <a:gd name="connsiteX7" fmla="*/ 30466 w 203238"/>
                <a:gd name="connsiteY7" fmla="*/ 29911 h 158810"/>
                <a:gd name="connsiteX0" fmla="*/ 0 w 222222"/>
                <a:gd name="connsiteY0" fmla="*/ 31547 h 158810"/>
                <a:gd name="connsiteX1" fmla="*/ 19009 w 222222"/>
                <a:gd name="connsiteY1" fmla="*/ 64969 h 158810"/>
                <a:gd name="connsiteX2" fmla="*/ 44750 w 222222"/>
                <a:gd name="connsiteY2" fmla="*/ 100600 h 158810"/>
                <a:gd name="connsiteX3" fmla="*/ 73176 w 222222"/>
                <a:gd name="connsiteY3" fmla="*/ 154448 h 158810"/>
                <a:gd name="connsiteX4" fmla="*/ 208812 w 222222"/>
                <a:gd name="connsiteY4" fmla="*/ 125186 h 158810"/>
                <a:gd name="connsiteX5" fmla="*/ 219224 w 222222"/>
                <a:gd name="connsiteY5" fmla="*/ 66992 h 158810"/>
                <a:gd name="connsiteX6" fmla="*/ 110728 w 222222"/>
                <a:gd name="connsiteY6" fmla="*/ 0 h 158810"/>
                <a:gd name="connsiteX7" fmla="*/ 0 w 222222"/>
                <a:gd name="connsiteY7" fmla="*/ 31547 h 158810"/>
                <a:gd name="connsiteX0" fmla="*/ 0 w 227708"/>
                <a:gd name="connsiteY0" fmla="*/ 37503 h 158810"/>
                <a:gd name="connsiteX1" fmla="*/ 24495 w 227708"/>
                <a:gd name="connsiteY1" fmla="*/ 64969 h 158810"/>
                <a:gd name="connsiteX2" fmla="*/ 50236 w 227708"/>
                <a:gd name="connsiteY2" fmla="*/ 100600 h 158810"/>
                <a:gd name="connsiteX3" fmla="*/ 78662 w 227708"/>
                <a:gd name="connsiteY3" fmla="*/ 154448 h 158810"/>
                <a:gd name="connsiteX4" fmla="*/ 214298 w 227708"/>
                <a:gd name="connsiteY4" fmla="*/ 125186 h 158810"/>
                <a:gd name="connsiteX5" fmla="*/ 224710 w 227708"/>
                <a:gd name="connsiteY5" fmla="*/ 66992 h 158810"/>
                <a:gd name="connsiteX6" fmla="*/ 116214 w 227708"/>
                <a:gd name="connsiteY6" fmla="*/ 0 h 158810"/>
                <a:gd name="connsiteX7" fmla="*/ 0 w 227708"/>
                <a:gd name="connsiteY7" fmla="*/ 37503 h 158810"/>
                <a:gd name="connsiteX0" fmla="*/ 0 w 227708"/>
                <a:gd name="connsiteY0" fmla="*/ 37503 h 154040"/>
                <a:gd name="connsiteX1" fmla="*/ 24495 w 227708"/>
                <a:gd name="connsiteY1" fmla="*/ 64969 h 154040"/>
                <a:gd name="connsiteX2" fmla="*/ 50236 w 227708"/>
                <a:gd name="connsiteY2" fmla="*/ 100600 h 154040"/>
                <a:gd name="connsiteX3" fmla="*/ 79690 w 227708"/>
                <a:gd name="connsiteY3" fmla="*/ 149206 h 154040"/>
                <a:gd name="connsiteX4" fmla="*/ 214298 w 227708"/>
                <a:gd name="connsiteY4" fmla="*/ 125186 h 154040"/>
                <a:gd name="connsiteX5" fmla="*/ 224710 w 227708"/>
                <a:gd name="connsiteY5" fmla="*/ 66992 h 154040"/>
                <a:gd name="connsiteX6" fmla="*/ 116214 w 227708"/>
                <a:gd name="connsiteY6" fmla="*/ 0 h 154040"/>
                <a:gd name="connsiteX7" fmla="*/ 0 w 227708"/>
                <a:gd name="connsiteY7" fmla="*/ 37503 h 154040"/>
                <a:gd name="connsiteX0" fmla="*/ 0 w 227708"/>
                <a:gd name="connsiteY0" fmla="*/ 37503 h 151953"/>
                <a:gd name="connsiteX1" fmla="*/ 24495 w 227708"/>
                <a:gd name="connsiteY1" fmla="*/ 64969 h 151953"/>
                <a:gd name="connsiteX2" fmla="*/ 50236 w 227708"/>
                <a:gd name="connsiteY2" fmla="*/ 100600 h 151953"/>
                <a:gd name="connsiteX3" fmla="*/ 80147 w 227708"/>
                <a:gd name="connsiteY3" fmla="*/ 146876 h 151953"/>
                <a:gd name="connsiteX4" fmla="*/ 214298 w 227708"/>
                <a:gd name="connsiteY4" fmla="*/ 125186 h 151953"/>
                <a:gd name="connsiteX5" fmla="*/ 224710 w 227708"/>
                <a:gd name="connsiteY5" fmla="*/ 66992 h 151953"/>
                <a:gd name="connsiteX6" fmla="*/ 116214 w 227708"/>
                <a:gd name="connsiteY6" fmla="*/ 0 h 151953"/>
                <a:gd name="connsiteX7" fmla="*/ 0 w 227708"/>
                <a:gd name="connsiteY7" fmla="*/ 37503 h 15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708" h="151953">
                  <a:moveTo>
                    <a:pt x="0" y="37503"/>
                  </a:moveTo>
                  <a:cubicBezTo>
                    <a:pt x="6855" y="44274"/>
                    <a:pt x="16122" y="54453"/>
                    <a:pt x="24495" y="64969"/>
                  </a:cubicBezTo>
                  <a:cubicBezTo>
                    <a:pt x="32868" y="75485"/>
                    <a:pt x="40961" y="86949"/>
                    <a:pt x="50236" y="100600"/>
                  </a:cubicBezTo>
                  <a:cubicBezTo>
                    <a:pt x="59511" y="114251"/>
                    <a:pt x="78091" y="130764"/>
                    <a:pt x="80147" y="146876"/>
                  </a:cubicBezTo>
                  <a:cubicBezTo>
                    <a:pt x="131884" y="164430"/>
                    <a:pt x="159539" y="131320"/>
                    <a:pt x="214298" y="125186"/>
                  </a:cubicBezTo>
                  <a:cubicBezTo>
                    <a:pt x="214298" y="125186"/>
                    <a:pt x="235338" y="84647"/>
                    <a:pt x="224710" y="66992"/>
                  </a:cubicBezTo>
                  <a:cubicBezTo>
                    <a:pt x="175259" y="42395"/>
                    <a:pt x="134298" y="24940"/>
                    <a:pt x="116214" y="0"/>
                  </a:cubicBezTo>
                  <a:cubicBezTo>
                    <a:pt x="97188" y="12582"/>
                    <a:pt x="21598" y="30227"/>
                    <a:pt x="0" y="37503"/>
                  </a:cubicBezTo>
                  <a:close/>
                </a:path>
              </a:pathLst>
            </a:custGeom>
            <a:grpFill/>
            <a:ln w="28575" cap="flat">
              <a:solidFill>
                <a:schemeClr val="accent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9A485C51-0624-ACEB-3043-33A63479B7F9}"/>
                </a:ext>
              </a:extLst>
            </p:cNvPr>
            <p:cNvSpPr/>
            <p:nvPr/>
          </p:nvSpPr>
          <p:spPr>
            <a:xfrm>
              <a:off x="3119250" y="1299837"/>
              <a:ext cx="843882" cy="689487"/>
            </a:xfrm>
            <a:custGeom>
              <a:avLst/>
              <a:gdLst>
                <a:gd name="connsiteX0" fmla="*/ 470143 w 833867"/>
                <a:gd name="connsiteY0" fmla="*/ 527900 h 632960"/>
                <a:gd name="connsiteX1" fmla="*/ 363957 w 833867"/>
                <a:gd name="connsiteY1" fmla="*/ 556525 h 632960"/>
                <a:gd name="connsiteX2" fmla="*/ 259398 w 833867"/>
                <a:gd name="connsiteY2" fmla="*/ 543670 h 632960"/>
                <a:gd name="connsiteX3" fmla="*/ 170951 w 833867"/>
                <a:gd name="connsiteY3" fmla="*/ 439110 h 632960"/>
                <a:gd name="connsiteX4" fmla="*/ 95360 w 833867"/>
                <a:gd name="connsiteY4" fmla="*/ 427712 h 632960"/>
                <a:gd name="connsiteX5" fmla="*/ 30996 w 833867"/>
                <a:gd name="connsiteY5" fmla="*/ 381260 h 632960"/>
                <a:gd name="connsiteX6" fmla="*/ 13342 w 833867"/>
                <a:gd name="connsiteY6" fmla="*/ 259731 h 632960"/>
                <a:gd name="connsiteX7" fmla="*/ 58336 w 833867"/>
                <a:gd name="connsiteY7" fmla="*/ 178226 h 632960"/>
                <a:gd name="connsiteX8" fmla="*/ 129128 w 833867"/>
                <a:gd name="connsiteY8" fmla="*/ 104862 h 632960"/>
                <a:gd name="connsiteX9" fmla="*/ 259398 w 833867"/>
                <a:gd name="connsiteY9" fmla="*/ 42898 h 632960"/>
                <a:gd name="connsiteX10" fmla="*/ 352729 w 833867"/>
                <a:gd name="connsiteY10" fmla="*/ 23357 h 632960"/>
                <a:gd name="connsiteX11" fmla="*/ 438433 w 833867"/>
                <a:gd name="connsiteY11" fmla="*/ 19072 h 632960"/>
                <a:gd name="connsiteX12" fmla="*/ 528250 w 833867"/>
                <a:gd name="connsiteY12" fmla="*/ 6731 h 632960"/>
                <a:gd name="connsiteX13" fmla="*/ 634439 w 833867"/>
                <a:gd name="connsiteY13" fmla="*/ 49583 h 632960"/>
                <a:gd name="connsiteX14" fmla="*/ 734197 w 833867"/>
                <a:gd name="connsiteY14" fmla="*/ 121318 h 632960"/>
                <a:gd name="connsiteX15" fmla="*/ 793675 w 833867"/>
                <a:gd name="connsiteY15" fmla="*/ 245247 h 632960"/>
                <a:gd name="connsiteX16" fmla="*/ 812959 w 833867"/>
                <a:gd name="connsiteY16" fmla="*/ 310468 h 632960"/>
                <a:gd name="connsiteX17" fmla="*/ 800103 w 833867"/>
                <a:gd name="connsiteY17" fmla="*/ 478449 h 632960"/>
                <a:gd name="connsiteX18" fmla="*/ 750225 w 833867"/>
                <a:gd name="connsiteY18" fmla="*/ 525672 h 632960"/>
                <a:gd name="connsiteX19" fmla="*/ 675832 w 833867"/>
                <a:gd name="connsiteY19" fmla="*/ 623804 h 632960"/>
                <a:gd name="connsiteX20" fmla="*/ 470143 w 833867"/>
                <a:gd name="connsiteY20" fmla="*/ 527900 h 632960"/>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52032 w 843882"/>
                <a:gd name="connsiteY18" fmla="*/ 525841 h 632959"/>
                <a:gd name="connsiteX19" fmla="*/ 677639 w 843882"/>
                <a:gd name="connsiteY19" fmla="*/ 623973 h 632959"/>
                <a:gd name="connsiteX20" fmla="*/ 471950 w 843882"/>
                <a:gd name="connsiteY20" fmla="*/ 528069 h 632959"/>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90285 w 843882"/>
                <a:gd name="connsiteY18" fmla="*/ 553785 h 632959"/>
                <a:gd name="connsiteX19" fmla="*/ 677639 w 843882"/>
                <a:gd name="connsiteY19" fmla="*/ 623973 h 632959"/>
                <a:gd name="connsiteX20" fmla="*/ 471950 w 843882"/>
                <a:gd name="connsiteY20" fmla="*/ 528069 h 632959"/>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85602 w 843882"/>
                <a:gd name="connsiteY18" fmla="*/ 572166 h 632959"/>
                <a:gd name="connsiteX19" fmla="*/ 677639 w 843882"/>
                <a:gd name="connsiteY19" fmla="*/ 623973 h 632959"/>
                <a:gd name="connsiteX20" fmla="*/ 471950 w 843882"/>
                <a:gd name="connsiteY20" fmla="*/ 528069 h 632959"/>
                <a:gd name="connsiteX0" fmla="*/ 471950 w 843882"/>
                <a:gd name="connsiteY0" fmla="*/ 528069 h 632357"/>
                <a:gd name="connsiteX1" fmla="*/ 365764 w 843882"/>
                <a:gd name="connsiteY1" fmla="*/ 556694 h 632357"/>
                <a:gd name="connsiteX2" fmla="*/ 261205 w 843882"/>
                <a:gd name="connsiteY2" fmla="*/ 543839 h 632357"/>
                <a:gd name="connsiteX3" fmla="*/ 172758 w 843882"/>
                <a:gd name="connsiteY3" fmla="*/ 439279 h 632357"/>
                <a:gd name="connsiteX4" fmla="*/ 97167 w 843882"/>
                <a:gd name="connsiteY4" fmla="*/ 427881 h 632357"/>
                <a:gd name="connsiteX5" fmla="*/ 32803 w 843882"/>
                <a:gd name="connsiteY5" fmla="*/ 381429 h 632357"/>
                <a:gd name="connsiteX6" fmla="*/ 15149 w 843882"/>
                <a:gd name="connsiteY6" fmla="*/ 259900 h 632357"/>
                <a:gd name="connsiteX7" fmla="*/ 60143 w 843882"/>
                <a:gd name="connsiteY7" fmla="*/ 178395 h 632357"/>
                <a:gd name="connsiteX8" fmla="*/ 130935 w 843882"/>
                <a:gd name="connsiteY8" fmla="*/ 105031 h 632357"/>
                <a:gd name="connsiteX9" fmla="*/ 261205 w 843882"/>
                <a:gd name="connsiteY9" fmla="*/ 43067 h 632357"/>
                <a:gd name="connsiteX10" fmla="*/ 354536 w 843882"/>
                <a:gd name="connsiteY10" fmla="*/ 23526 h 632357"/>
                <a:gd name="connsiteX11" fmla="*/ 440240 w 843882"/>
                <a:gd name="connsiteY11" fmla="*/ 19241 h 632357"/>
                <a:gd name="connsiteX12" fmla="*/ 530057 w 843882"/>
                <a:gd name="connsiteY12" fmla="*/ 6900 h 632357"/>
                <a:gd name="connsiteX13" fmla="*/ 636246 w 843882"/>
                <a:gd name="connsiteY13" fmla="*/ 49752 h 632357"/>
                <a:gd name="connsiteX14" fmla="*/ 736004 w 843882"/>
                <a:gd name="connsiteY14" fmla="*/ 121487 h 632357"/>
                <a:gd name="connsiteX15" fmla="*/ 795482 w 843882"/>
                <a:gd name="connsiteY15" fmla="*/ 245416 h 632357"/>
                <a:gd name="connsiteX16" fmla="*/ 814766 w 843882"/>
                <a:gd name="connsiteY16" fmla="*/ 310637 h 632357"/>
                <a:gd name="connsiteX17" fmla="*/ 823752 w 843882"/>
                <a:gd name="connsiteY17" fmla="*/ 493883 h 632357"/>
                <a:gd name="connsiteX18" fmla="*/ 785602 w 843882"/>
                <a:gd name="connsiteY18" fmla="*/ 572166 h 632357"/>
                <a:gd name="connsiteX19" fmla="*/ 711254 w 843882"/>
                <a:gd name="connsiteY19" fmla="*/ 623249 h 632357"/>
                <a:gd name="connsiteX20" fmla="*/ 471950 w 843882"/>
                <a:gd name="connsiteY20" fmla="*/ 528069 h 632357"/>
                <a:gd name="connsiteX0" fmla="*/ 471950 w 843882"/>
                <a:gd name="connsiteY0" fmla="*/ 528069 h 639491"/>
                <a:gd name="connsiteX1" fmla="*/ 365764 w 843882"/>
                <a:gd name="connsiteY1" fmla="*/ 556694 h 639491"/>
                <a:gd name="connsiteX2" fmla="*/ 261205 w 843882"/>
                <a:gd name="connsiteY2" fmla="*/ 543839 h 639491"/>
                <a:gd name="connsiteX3" fmla="*/ 172758 w 843882"/>
                <a:gd name="connsiteY3" fmla="*/ 439279 h 639491"/>
                <a:gd name="connsiteX4" fmla="*/ 97167 w 843882"/>
                <a:gd name="connsiteY4" fmla="*/ 427881 h 639491"/>
                <a:gd name="connsiteX5" fmla="*/ 32803 w 843882"/>
                <a:gd name="connsiteY5" fmla="*/ 381429 h 639491"/>
                <a:gd name="connsiteX6" fmla="*/ 15149 w 843882"/>
                <a:gd name="connsiteY6" fmla="*/ 259900 h 639491"/>
                <a:gd name="connsiteX7" fmla="*/ 60143 w 843882"/>
                <a:gd name="connsiteY7" fmla="*/ 178395 h 639491"/>
                <a:gd name="connsiteX8" fmla="*/ 130935 w 843882"/>
                <a:gd name="connsiteY8" fmla="*/ 105031 h 639491"/>
                <a:gd name="connsiteX9" fmla="*/ 261205 w 843882"/>
                <a:gd name="connsiteY9" fmla="*/ 43067 h 639491"/>
                <a:gd name="connsiteX10" fmla="*/ 354536 w 843882"/>
                <a:gd name="connsiteY10" fmla="*/ 23526 h 639491"/>
                <a:gd name="connsiteX11" fmla="*/ 440240 w 843882"/>
                <a:gd name="connsiteY11" fmla="*/ 19241 h 639491"/>
                <a:gd name="connsiteX12" fmla="*/ 530057 w 843882"/>
                <a:gd name="connsiteY12" fmla="*/ 6900 h 639491"/>
                <a:gd name="connsiteX13" fmla="*/ 636246 w 843882"/>
                <a:gd name="connsiteY13" fmla="*/ 49752 h 639491"/>
                <a:gd name="connsiteX14" fmla="*/ 736004 w 843882"/>
                <a:gd name="connsiteY14" fmla="*/ 121487 h 639491"/>
                <a:gd name="connsiteX15" fmla="*/ 795482 w 843882"/>
                <a:gd name="connsiteY15" fmla="*/ 245416 h 639491"/>
                <a:gd name="connsiteX16" fmla="*/ 814766 w 843882"/>
                <a:gd name="connsiteY16" fmla="*/ 310637 h 639491"/>
                <a:gd name="connsiteX17" fmla="*/ 823752 w 843882"/>
                <a:gd name="connsiteY17" fmla="*/ 493883 h 639491"/>
                <a:gd name="connsiteX18" fmla="*/ 785602 w 843882"/>
                <a:gd name="connsiteY18" fmla="*/ 572166 h 639491"/>
                <a:gd name="connsiteX19" fmla="*/ 710685 w 843882"/>
                <a:gd name="connsiteY19" fmla="*/ 631662 h 639491"/>
                <a:gd name="connsiteX20" fmla="*/ 471950 w 843882"/>
                <a:gd name="connsiteY20" fmla="*/ 528069 h 639491"/>
                <a:gd name="connsiteX0" fmla="*/ 471950 w 843882"/>
                <a:gd name="connsiteY0" fmla="*/ 528069 h 639491"/>
                <a:gd name="connsiteX1" fmla="*/ 365764 w 843882"/>
                <a:gd name="connsiteY1" fmla="*/ 556694 h 639491"/>
                <a:gd name="connsiteX2" fmla="*/ 261205 w 843882"/>
                <a:gd name="connsiteY2" fmla="*/ 543839 h 639491"/>
                <a:gd name="connsiteX3" fmla="*/ 172758 w 843882"/>
                <a:gd name="connsiteY3" fmla="*/ 439279 h 639491"/>
                <a:gd name="connsiteX4" fmla="*/ 97167 w 843882"/>
                <a:gd name="connsiteY4" fmla="*/ 427881 h 639491"/>
                <a:gd name="connsiteX5" fmla="*/ 32803 w 843882"/>
                <a:gd name="connsiteY5" fmla="*/ 381429 h 639491"/>
                <a:gd name="connsiteX6" fmla="*/ 15149 w 843882"/>
                <a:gd name="connsiteY6" fmla="*/ 259900 h 639491"/>
                <a:gd name="connsiteX7" fmla="*/ 60143 w 843882"/>
                <a:gd name="connsiteY7" fmla="*/ 178395 h 639491"/>
                <a:gd name="connsiteX8" fmla="*/ 130935 w 843882"/>
                <a:gd name="connsiteY8" fmla="*/ 105031 h 639491"/>
                <a:gd name="connsiteX9" fmla="*/ 261205 w 843882"/>
                <a:gd name="connsiteY9" fmla="*/ 43067 h 639491"/>
                <a:gd name="connsiteX10" fmla="*/ 354536 w 843882"/>
                <a:gd name="connsiteY10" fmla="*/ 23526 h 639491"/>
                <a:gd name="connsiteX11" fmla="*/ 440240 w 843882"/>
                <a:gd name="connsiteY11" fmla="*/ 19241 h 639491"/>
                <a:gd name="connsiteX12" fmla="*/ 530057 w 843882"/>
                <a:gd name="connsiteY12" fmla="*/ 6900 h 639491"/>
                <a:gd name="connsiteX13" fmla="*/ 636246 w 843882"/>
                <a:gd name="connsiteY13" fmla="*/ 49752 h 639491"/>
                <a:gd name="connsiteX14" fmla="*/ 736004 w 843882"/>
                <a:gd name="connsiteY14" fmla="*/ 121487 h 639491"/>
                <a:gd name="connsiteX15" fmla="*/ 795482 w 843882"/>
                <a:gd name="connsiteY15" fmla="*/ 245416 h 639491"/>
                <a:gd name="connsiteX16" fmla="*/ 814766 w 843882"/>
                <a:gd name="connsiteY16" fmla="*/ 310637 h 639491"/>
                <a:gd name="connsiteX17" fmla="*/ 823752 w 843882"/>
                <a:gd name="connsiteY17" fmla="*/ 493883 h 639491"/>
                <a:gd name="connsiteX18" fmla="*/ 785602 w 843882"/>
                <a:gd name="connsiteY18" fmla="*/ 572166 h 639491"/>
                <a:gd name="connsiteX19" fmla="*/ 710685 w 843882"/>
                <a:gd name="connsiteY19" fmla="*/ 631662 h 639491"/>
                <a:gd name="connsiteX20" fmla="*/ 471950 w 843882"/>
                <a:gd name="connsiteY20" fmla="*/ 528069 h 639491"/>
                <a:gd name="connsiteX0" fmla="*/ 471950 w 843882"/>
                <a:gd name="connsiteY0" fmla="*/ 528069 h 632682"/>
                <a:gd name="connsiteX1" fmla="*/ 365764 w 843882"/>
                <a:gd name="connsiteY1" fmla="*/ 556694 h 632682"/>
                <a:gd name="connsiteX2" fmla="*/ 261205 w 843882"/>
                <a:gd name="connsiteY2" fmla="*/ 543839 h 632682"/>
                <a:gd name="connsiteX3" fmla="*/ 172758 w 843882"/>
                <a:gd name="connsiteY3" fmla="*/ 439279 h 632682"/>
                <a:gd name="connsiteX4" fmla="*/ 97167 w 843882"/>
                <a:gd name="connsiteY4" fmla="*/ 427881 h 632682"/>
                <a:gd name="connsiteX5" fmla="*/ 32803 w 843882"/>
                <a:gd name="connsiteY5" fmla="*/ 381429 h 632682"/>
                <a:gd name="connsiteX6" fmla="*/ 15149 w 843882"/>
                <a:gd name="connsiteY6" fmla="*/ 259900 h 632682"/>
                <a:gd name="connsiteX7" fmla="*/ 60143 w 843882"/>
                <a:gd name="connsiteY7" fmla="*/ 178395 h 632682"/>
                <a:gd name="connsiteX8" fmla="*/ 130935 w 843882"/>
                <a:gd name="connsiteY8" fmla="*/ 105031 h 632682"/>
                <a:gd name="connsiteX9" fmla="*/ 261205 w 843882"/>
                <a:gd name="connsiteY9" fmla="*/ 43067 h 632682"/>
                <a:gd name="connsiteX10" fmla="*/ 354536 w 843882"/>
                <a:gd name="connsiteY10" fmla="*/ 23526 h 632682"/>
                <a:gd name="connsiteX11" fmla="*/ 440240 w 843882"/>
                <a:gd name="connsiteY11" fmla="*/ 19241 h 632682"/>
                <a:gd name="connsiteX12" fmla="*/ 530057 w 843882"/>
                <a:gd name="connsiteY12" fmla="*/ 6900 h 632682"/>
                <a:gd name="connsiteX13" fmla="*/ 636246 w 843882"/>
                <a:gd name="connsiteY13" fmla="*/ 49752 h 632682"/>
                <a:gd name="connsiteX14" fmla="*/ 736004 w 843882"/>
                <a:gd name="connsiteY14" fmla="*/ 121487 h 632682"/>
                <a:gd name="connsiteX15" fmla="*/ 795482 w 843882"/>
                <a:gd name="connsiteY15" fmla="*/ 245416 h 632682"/>
                <a:gd name="connsiteX16" fmla="*/ 814766 w 843882"/>
                <a:gd name="connsiteY16" fmla="*/ 310637 h 632682"/>
                <a:gd name="connsiteX17" fmla="*/ 823752 w 843882"/>
                <a:gd name="connsiteY17" fmla="*/ 493883 h 632682"/>
                <a:gd name="connsiteX18" fmla="*/ 785602 w 843882"/>
                <a:gd name="connsiteY18" fmla="*/ 572166 h 632682"/>
                <a:gd name="connsiteX19" fmla="*/ 710685 w 843882"/>
                <a:gd name="connsiteY19" fmla="*/ 631662 h 632682"/>
                <a:gd name="connsiteX20" fmla="*/ 471950 w 843882"/>
                <a:gd name="connsiteY20" fmla="*/ 528069 h 632682"/>
                <a:gd name="connsiteX0" fmla="*/ 471950 w 843882"/>
                <a:gd name="connsiteY0" fmla="*/ 528069 h 632668"/>
                <a:gd name="connsiteX1" fmla="*/ 365764 w 843882"/>
                <a:gd name="connsiteY1" fmla="*/ 556694 h 632668"/>
                <a:gd name="connsiteX2" fmla="*/ 261205 w 843882"/>
                <a:gd name="connsiteY2" fmla="*/ 543839 h 632668"/>
                <a:gd name="connsiteX3" fmla="*/ 172758 w 843882"/>
                <a:gd name="connsiteY3" fmla="*/ 439279 h 632668"/>
                <a:gd name="connsiteX4" fmla="*/ 97167 w 843882"/>
                <a:gd name="connsiteY4" fmla="*/ 427881 h 632668"/>
                <a:gd name="connsiteX5" fmla="*/ 32803 w 843882"/>
                <a:gd name="connsiteY5" fmla="*/ 381429 h 632668"/>
                <a:gd name="connsiteX6" fmla="*/ 15149 w 843882"/>
                <a:gd name="connsiteY6" fmla="*/ 259900 h 632668"/>
                <a:gd name="connsiteX7" fmla="*/ 60143 w 843882"/>
                <a:gd name="connsiteY7" fmla="*/ 178395 h 632668"/>
                <a:gd name="connsiteX8" fmla="*/ 130935 w 843882"/>
                <a:gd name="connsiteY8" fmla="*/ 105031 h 632668"/>
                <a:gd name="connsiteX9" fmla="*/ 261205 w 843882"/>
                <a:gd name="connsiteY9" fmla="*/ 43067 h 632668"/>
                <a:gd name="connsiteX10" fmla="*/ 354536 w 843882"/>
                <a:gd name="connsiteY10" fmla="*/ 23526 h 632668"/>
                <a:gd name="connsiteX11" fmla="*/ 440240 w 843882"/>
                <a:gd name="connsiteY11" fmla="*/ 19241 h 632668"/>
                <a:gd name="connsiteX12" fmla="*/ 530057 w 843882"/>
                <a:gd name="connsiteY12" fmla="*/ 6900 h 632668"/>
                <a:gd name="connsiteX13" fmla="*/ 636246 w 843882"/>
                <a:gd name="connsiteY13" fmla="*/ 49752 h 632668"/>
                <a:gd name="connsiteX14" fmla="*/ 736004 w 843882"/>
                <a:gd name="connsiteY14" fmla="*/ 121487 h 632668"/>
                <a:gd name="connsiteX15" fmla="*/ 795482 w 843882"/>
                <a:gd name="connsiteY15" fmla="*/ 245416 h 632668"/>
                <a:gd name="connsiteX16" fmla="*/ 814766 w 843882"/>
                <a:gd name="connsiteY16" fmla="*/ 310637 h 632668"/>
                <a:gd name="connsiteX17" fmla="*/ 823752 w 843882"/>
                <a:gd name="connsiteY17" fmla="*/ 493883 h 632668"/>
                <a:gd name="connsiteX18" fmla="*/ 785602 w 843882"/>
                <a:gd name="connsiteY18" fmla="*/ 572166 h 632668"/>
                <a:gd name="connsiteX19" fmla="*/ 710685 w 843882"/>
                <a:gd name="connsiteY19" fmla="*/ 631662 h 632668"/>
                <a:gd name="connsiteX20" fmla="*/ 471950 w 843882"/>
                <a:gd name="connsiteY20" fmla="*/ 528069 h 632668"/>
                <a:gd name="connsiteX0" fmla="*/ 471950 w 843882"/>
                <a:gd name="connsiteY0" fmla="*/ 528069 h 632668"/>
                <a:gd name="connsiteX1" fmla="*/ 365764 w 843882"/>
                <a:gd name="connsiteY1" fmla="*/ 556694 h 632668"/>
                <a:gd name="connsiteX2" fmla="*/ 261205 w 843882"/>
                <a:gd name="connsiteY2" fmla="*/ 543839 h 632668"/>
                <a:gd name="connsiteX3" fmla="*/ 172758 w 843882"/>
                <a:gd name="connsiteY3" fmla="*/ 439279 h 632668"/>
                <a:gd name="connsiteX4" fmla="*/ 97167 w 843882"/>
                <a:gd name="connsiteY4" fmla="*/ 427881 h 632668"/>
                <a:gd name="connsiteX5" fmla="*/ 32803 w 843882"/>
                <a:gd name="connsiteY5" fmla="*/ 381429 h 632668"/>
                <a:gd name="connsiteX6" fmla="*/ 15149 w 843882"/>
                <a:gd name="connsiteY6" fmla="*/ 259900 h 632668"/>
                <a:gd name="connsiteX7" fmla="*/ 60143 w 843882"/>
                <a:gd name="connsiteY7" fmla="*/ 178395 h 632668"/>
                <a:gd name="connsiteX8" fmla="*/ 130935 w 843882"/>
                <a:gd name="connsiteY8" fmla="*/ 105031 h 632668"/>
                <a:gd name="connsiteX9" fmla="*/ 261205 w 843882"/>
                <a:gd name="connsiteY9" fmla="*/ 43067 h 632668"/>
                <a:gd name="connsiteX10" fmla="*/ 354536 w 843882"/>
                <a:gd name="connsiteY10" fmla="*/ 23526 h 632668"/>
                <a:gd name="connsiteX11" fmla="*/ 440240 w 843882"/>
                <a:gd name="connsiteY11" fmla="*/ 19241 h 632668"/>
                <a:gd name="connsiteX12" fmla="*/ 530057 w 843882"/>
                <a:gd name="connsiteY12" fmla="*/ 6900 h 632668"/>
                <a:gd name="connsiteX13" fmla="*/ 636246 w 843882"/>
                <a:gd name="connsiteY13" fmla="*/ 49752 h 632668"/>
                <a:gd name="connsiteX14" fmla="*/ 736004 w 843882"/>
                <a:gd name="connsiteY14" fmla="*/ 121487 h 632668"/>
                <a:gd name="connsiteX15" fmla="*/ 795482 w 843882"/>
                <a:gd name="connsiteY15" fmla="*/ 245416 h 632668"/>
                <a:gd name="connsiteX16" fmla="*/ 814766 w 843882"/>
                <a:gd name="connsiteY16" fmla="*/ 310637 h 632668"/>
                <a:gd name="connsiteX17" fmla="*/ 823752 w 843882"/>
                <a:gd name="connsiteY17" fmla="*/ 493883 h 632668"/>
                <a:gd name="connsiteX18" fmla="*/ 785602 w 843882"/>
                <a:gd name="connsiteY18" fmla="*/ 572166 h 632668"/>
                <a:gd name="connsiteX19" fmla="*/ 710685 w 843882"/>
                <a:gd name="connsiteY19" fmla="*/ 631662 h 632668"/>
                <a:gd name="connsiteX20" fmla="*/ 471950 w 843882"/>
                <a:gd name="connsiteY20" fmla="*/ 528069 h 632668"/>
                <a:gd name="connsiteX0" fmla="*/ 471950 w 843882"/>
                <a:gd name="connsiteY0" fmla="*/ 561765 h 666364"/>
                <a:gd name="connsiteX1" fmla="*/ 365764 w 843882"/>
                <a:gd name="connsiteY1" fmla="*/ 590390 h 666364"/>
                <a:gd name="connsiteX2" fmla="*/ 261205 w 843882"/>
                <a:gd name="connsiteY2" fmla="*/ 577535 h 666364"/>
                <a:gd name="connsiteX3" fmla="*/ 172758 w 843882"/>
                <a:gd name="connsiteY3" fmla="*/ 472975 h 666364"/>
                <a:gd name="connsiteX4" fmla="*/ 97167 w 843882"/>
                <a:gd name="connsiteY4" fmla="*/ 461577 h 666364"/>
                <a:gd name="connsiteX5" fmla="*/ 32803 w 843882"/>
                <a:gd name="connsiteY5" fmla="*/ 415125 h 666364"/>
                <a:gd name="connsiteX6" fmla="*/ 15149 w 843882"/>
                <a:gd name="connsiteY6" fmla="*/ 293596 h 666364"/>
                <a:gd name="connsiteX7" fmla="*/ 60143 w 843882"/>
                <a:gd name="connsiteY7" fmla="*/ 212091 h 666364"/>
                <a:gd name="connsiteX8" fmla="*/ 130935 w 843882"/>
                <a:gd name="connsiteY8" fmla="*/ 138727 h 666364"/>
                <a:gd name="connsiteX9" fmla="*/ 261205 w 843882"/>
                <a:gd name="connsiteY9" fmla="*/ 76763 h 666364"/>
                <a:gd name="connsiteX10" fmla="*/ 354536 w 843882"/>
                <a:gd name="connsiteY10" fmla="*/ 57222 h 666364"/>
                <a:gd name="connsiteX11" fmla="*/ 446773 w 843882"/>
                <a:gd name="connsiteY11" fmla="*/ 3604 h 666364"/>
                <a:gd name="connsiteX12" fmla="*/ 530057 w 843882"/>
                <a:gd name="connsiteY12" fmla="*/ 40596 h 666364"/>
                <a:gd name="connsiteX13" fmla="*/ 636246 w 843882"/>
                <a:gd name="connsiteY13" fmla="*/ 83448 h 666364"/>
                <a:gd name="connsiteX14" fmla="*/ 736004 w 843882"/>
                <a:gd name="connsiteY14" fmla="*/ 155183 h 666364"/>
                <a:gd name="connsiteX15" fmla="*/ 795482 w 843882"/>
                <a:gd name="connsiteY15" fmla="*/ 279112 h 666364"/>
                <a:gd name="connsiteX16" fmla="*/ 814766 w 843882"/>
                <a:gd name="connsiteY16" fmla="*/ 344333 h 666364"/>
                <a:gd name="connsiteX17" fmla="*/ 823752 w 843882"/>
                <a:gd name="connsiteY17" fmla="*/ 527579 h 666364"/>
                <a:gd name="connsiteX18" fmla="*/ 785602 w 843882"/>
                <a:gd name="connsiteY18" fmla="*/ 605862 h 666364"/>
                <a:gd name="connsiteX19" fmla="*/ 710685 w 843882"/>
                <a:gd name="connsiteY19" fmla="*/ 665358 h 666364"/>
                <a:gd name="connsiteX20" fmla="*/ 471950 w 843882"/>
                <a:gd name="connsiteY20" fmla="*/ 561765 h 666364"/>
                <a:gd name="connsiteX0" fmla="*/ 471950 w 843882"/>
                <a:gd name="connsiteY0" fmla="*/ 565951 h 670550"/>
                <a:gd name="connsiteX1" fmla="*/ 365764 w 843882"/>
                <a:gd name="connsiteY1" fmla="*/ 594576 h 670550"/>
                <a:gd name="connsiteX2" fmla="*/ 261205 w 843882"/>
                <a:gd name="connsiteY2" fmla="*/ 581721 h 670550"/>
                <a:gd name="connsiteX3" fmla="*/ 172758 w 843882"/>
                <a:gd name="connsiteY3" fmla="*/ 477161 h 670550"/>
                <a:gd name="connsiteX4" fmla="*/ 97167 w 843882"/>
                <a:gd name="connsiteY4" fmla="*/ 465763 h 670550"/>
                <a:gd name="connsiteX5" fmla="*/ 32803 w 843882"/>
                <a:gd name="connsiteY5" fmla="*/ 419311 h 670550"/>
                <a:gd name="connsiteX6" fmla="*/ 15149 w 843882"/>
                <a:gd name="connsiteY6" fmla="*/ 297782 h 670550"/>
                <a:gd name="connsiteX7" fmla="*/ 60143 w 843882"/>
                <a:gd name="connsiteY7" fmla="*/ 216277 h 670550"/>
                <a:gd name="connsiteX8" fmla="*/ 130935 w 843882"/>
                <a:gd name="connsiteY8" fmla="*/ 142913 h 670550"/>
                <a:gd name="connsiteX9" fmla="*/ 261205 w 843882"/>
                <a:gd name="connsiteY9" fmla="*/ 80949 h 670550"/>
                <a:gd name="connsiteX10" fmla="*/ 354536 w 843882"/>
                <a:gd name="connsiteY10" fmla="*/ 61408 h 670550"/>
                <a:gd name="connsiteX11" fmla="*/ 446773 w 843882"/>
                <a:gd name="connsiteY11" fmla="*/ 7790 h 670550"/>
                <a:gd name="connsiteX12" fmla="*/ 530057 w 843882"/>
                <a:gd name="connsiteY12" fmla="*/ 44782 h 670550"/>
                <a:gd name="connsiteX13" fmla="*/ 636246 w 843882"/>
                <a:gd name="connsiteY13" fmla="*/ 87634 h 670550"/>
                <a:gd name="connsiteX14" fmla="*/ 736004 w 843882"/>
                <a:gd name="connsiteY14" fmla="*/ 159369 h 670550"/>
                <a:gd name="connsiteX15" fmla="*/ 795482 w 843882"/>
                <a:gd name="connsiteY15" fmla="*/ 283298 h 670550"/>
                <a:gd name="connsiteX16" fmla="*/ 814766 w 843882"/>
                <a:gd name="connsiteY16" fmla="*/ 348519 h 670550"/>
                <a:gd name="connsiteX17" fmla="*/ 823752 w 843882"/>
                <a:gd name="connsiteY17" fmla="*/ 531765 h 670550"/>
                <a:gd name="connsiteX18" fmla="*/ 785602 w 843882"/>
                <a:gd name="connsiteY18" fmla="*/ 610048 h 670550"/>
                <a:gd name="connsiteX19" fmla="*/ 710685 w 843882"/>
                <a:gd name="connsiteY19" fmla="*/ 669544 h 670550"/>
                <a:gd name="connsiteX20" fmla="*/ 471950 w 843882"/>
                <a:gd name="connsiteY20" fmla="*/ 565951 h 670550"/>
                <a:gd name="connsiteX0" fmla="*/ 471950 w 843882"/>
                <a:gd name="connsiteY0" fmla="*/ 565742 h 670341"/>
                <a:gd name="connsiteX1" fmla="*/ 365764 w 843882"/>
                <a:gd name="connsiteY1" fmla="*/ 594367 h 670341"/>
                <a:gd name="connsiteX2" fmla="*/ 261205 w 843882"/>
                <a:gd name="connsiteY2" fmla="*/ 581512 h 670341"/>
                <a:gd name="connsiteX3" fmla="*/ 172758 w 843882"/>
                <a:gd name="connsiteY3" fmla="*/ 476952 h 670341"/>
                <a:gd name="connsiteX4" fmla="*/ 97167 w 843882"/>
                <a:gd name="connsiteY4" fmla="*/ 465554 h 670341"/>
                <a:gd name="connsiteX5" fmla="*/ 32803 w 843882"/>
                <a:gd name="connsiteY5" fmla="*/ 419102 h 670341"/>
                <a:gd name="connsiteX6" fmla="*/ 15149 w 843882"/>
                <a:gd name="connsiteY6" fmla="*/ 297573 h 670341"/>
                <a:gd name="connsiteX7" fmla="*/ 60143 w 843882"/>
                <a:gd name="connsiteY7" fmla="*/ 216068 h 670341"/>
                <a:gd name="connsiteX8" fmla="*/ 130935 w 843882"/>
                <a:gd name="connsiteY8" fmla="*/ 142704 h 670341"/>
                <a:gd name="connsiteX9" fmla="*/ 261205 w 843882"/>
                <a:gd name="connsiteY9" fmla="*/ 80740 h 670341"/>
                <a:gd name="connsiteX10" fmla="*/ 354536 w 843882"/>
                <a:gd name="connsiteY10" fmla="*/ 61199 h 670341"/>
                <a:gd name="connsiteX11" fmla="*/ 446773 w 843882"/>
                <a:gd name="connsiteY11" fmla="*/ 7581 h 670341"/>
                <a:gd name="connsiteX12" fmla="*/ 530057 w 843882"/>
                <a:gd name="connsiteY12" fmla="*/ 44573 h 670341"/>
                <a:gd name="connsiteX13" fmla="*/ 636246 w 843882"/>
                <a:gd name="connsiteY13" fmla="*/ 87425 h 670341"/>
                <a:gd name="connsiteX14" fmla="*/ 736004 w 843882"/>
                <a:gd name="connsiteY14" fmla="*/ 159160 h 670341"/>
                <a:gd name="connsiteX15" fmla="*/ 795482 w 843882"/>
                <a:gd name="connsiteY15" fmla="*/ 283089 h 670341"/>
                <a:gd name="connsiteX16" fmla="*/ 814766 w 843882"/>
                <a:gd name="connsiteY16" fmla="*/ 348310 h 670341"/>
                <a:gd name="connsiteX17" fmla="*/ 823752 w 843882"/>
                <a:gd name="connsiteY17" fmla="*/ 531556 h 670341"/>
                <a:gd name="connsiteX18" fmla="*/ 785602 w 843882"/>
                <a:gd name="connsiteY18" fmla="*/ 609839 h 670341"/>
                <a:gd name="connsiteX19" fmla="*/ 710685 w 843882"/>
                <a:gd name="connsiteY19" fmla="*/ 669335 h 670341"/>
                <a:gd name="connsiteX20" fmla="*/ 471950 w 843882"/>
                <a:gd name="connsiteY20" fmla="*/ 565742 h 670341"/>
                <a:gd name="connsiteX0" fmla="*/ 471950 w 843882"/>
                <a:gd name="connsiteY0" fmla="*/ 563032 h 667631"/>
                <a:gd name="connsiteX1" fmla="*/ 365764 w 843882"/>
                <a:gd name="connsiteY1" fmla="*/ 591657 h 667631"/>
                <a:gd name="connsiteX2" fmla="*/ 261205 w 843882"/>
                <a:gd name="connsiteY2" fmla="*/ 578802 h 667631"/>
                <a:gd name="connsiteX3" fmla="*/ 172758 w 843882"/>
                <a:gd name="connsiteY3" fmla="*/ 474242 h 667631"/>
                <a:gd name="connsiteX4" fmla="*/ 97167 w 843882"/>
                <a:gd name="connsiteY4" fmla="*/ 462844 h 667631"/>
                <a:gd name="connsiteX5" fmla="*/ 32803 w 843882"/>
                <a:gd name="connsiteY5" fmla="*/ 416392 h 667631"/>
                <a:gd name="connsiteX6" fmla="*/ 15149 w 843882"/>
                <a:gd name="connsiteY6" fmla="*/ 294863 h 667631"/>
                <a:gd name="connsiteX7" fmla="*/ 60143 w 843882"/>
                <a:gd name="connsiteY7" fmla="*/ 213358 h 667631"/>
                <a:gd name="connsiteX8" fmla="*/ 130935 w 843882"/>
                <a:gd name="connsiteY8" fmla="*/ 139994 h 667631"/>
                <a:gd name="connsiteX9" fmla="*/ 261205 w 843882"/>
                <a:gd name="connsiteY9" fmla="*/ 78030 h 667631"/>
                <a:gd name="connsiteX10" fmla="*/ 354536 w 843882"/>
                <a:gd name="connsiteY10" fmla="*/ 58489 h 667631"/>
                <a:gd name="connsiteX11" fmla="*/ 446773 w 843882"/>
                <a:gd name="connsiteY11" fmla="*/ 4871 h 667631"/>
                <a:gd name="connsiteX12" fmla="*/ 530057 w 843882"/>
                <a:gd name="connsiteY12" fmla="*/ 41863 h 667631"/>
                <a:gd name="connsiteX13" fmla="*/ 636246 w 843882"/>
                <a:gd name="connsiteY13" fmla="*/ 84715 h 667631"/>
                <a:gd name="connsiteX14" fmla="*/ 736004 w 843882"/>
                <a:gd name="connsiteY14" fmla="*/ 156450 h 667631"/>
                <a:gd name="connsiteX15" fmla="*/ 795482 w 843882"/>
                <a:gd name="connsiteY15" fmla="*/ 280379 h 667631"/>
                <a:gd name="connsiteX16" fmla="*/ 814766 w 843882"/>
                <a:gd name="connsiteY16" fmla="*/ 345600 h 667631"/>
                <a:gd name="connsiteX17" fmla="*/ 823752 w 843882"/>
                <a:gd name="connsiteY17" fmla="*/ 528846 h 667631"/>
                <a:gd name="connsiteX18" fmla="*/ 785602 w 843882"/>
                <a:gd name="connsiteY18" fmla="*/ 607129 h 667631"/>
                <a:gd name="connsiteX19" fmla="*/ 710685 w 843882"/>
                <a:gd name="connsiteY19" fmla="*/ 666625 h 667631"/>
                <a:gd name="connsiteX20" fmla="*/ 471950 w 843882"/>
                <a:gd name="connsiteY20" fmla="*/ 563032 h 667631"/>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61205 w 843882"/>
                <a:gd name="connsiteY9" fmla="*/ 98129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30935 w 843882"/>
                <a:gd name="connsiteY8" fmla="*/ 160093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29743 w 843882"/>
                <a:gd name="connsiteY8" fmla="*/ 151552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29743 w 843882"/>
                <a:gd name="connsiteY8" fmla="*/ 151552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29743 w 843882"/>
                <a:gd name="connsiteY8" fmla="*/ 151552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83131 h 687730"/>
                <a:gd name="connsiteX1" fmla="*/ 365764 w 843882"/>
                <a:gd name="connsiteY1" fmla="*/ 611756 h 687730"/>
                <a:gd name="connsiteX2" fmla="*/ 261205 w 843882"/>
                <a:gd name="connsiteY2" fmla="*/ 598901 h 687730"/>
                <a:gd name="connsiteX3" fmla="*/ 172758 w 843882"/>
                <a:gd name="connsiteY3" fmla="*/ 494341 h 687730"/>
                <a:gd name="connsiteX4" fmla="*/ 97167 w 843882"/>
                <a:gd name="connsiteY4" fmla="*/ 482943 h 687730"/>
                <a:gd name="connsiteX5" fmla="*/ 32803 w 843882"/>
                <a:gd name="connsiteY5" fmla="*/ 436491 h 687730"/>
                <a:gd name="connsiteX6" fmla="*/ 15149 w 843882"/>
                <a:gd name="connsiteY6" fmla="*/ 314962 h 687730"/>
                <a:gd name="connsiteX7" fmla="*/ 60143 w 843882"/>
                <a:gd name="connsiteY7" fmla="*/ 233457 h 687730"/>
                <a:gd name="connsiteX8" fmla="*/ 129743 w 843882"/>
                <a:gd name="connsiteY8" fmla="*/ 151552 h 687730"/>
                <a:gd name="connsiteX9" fmla="*/ 231368 w 843882"/>
                <a:gd name="connsiteY9" fmla="*/ 66502 h 687730"/>
                <a:gd name="connsiteX10" fmla="*/ 335326 w 843882"/>
                <a:gd name="connsiteY10" fmla="*/ 9392 h 687730"/>
                <a:gd name="connsiteX11" fmla="*/ 446773 w 843882"/>
                <a:gd name="connsiteY11" fmla="*/ 24970 h 687730"/>
                <a:gd name="connsiteX12" fmla="*/ 530057 w 843882"/>
                <a:gd name="connsiteY12" fmla="*/ 61962 h 687730"/>
                <a:gd name="connsiteX13" fmla="*/ 636246 w 843882"/>
                <a:gd name="connsiteY13" fmla="*/ 104814 h 687730"/>
                <a:gd name="connsiteX14" fmla="*/ 736004 w 843882"/>
                <a:gd name="connsiteY14" fmla="*/ 176549 h 687730"/>
                <a:gd name="connsiteX15" fmla="*/ 795482 w 843882"/>
                <a:gd name="connsiteY15" fmla="*/ 300478 h 687730"/>
                <a:gd name="connsiteX16" fmla="*/ 814766 w 843882"/>
                <a:gd name="connsiteY16" fmla="*/ 365699 h 687730"/>
                <a:gd name="connsiteX17" fmla="*/ 823752 w 843882"/>
                <a:gd name="connsiteY17" fmla="*/ 548945 h 687730"/>
                <a:gd name="connsiteX18" fmla="*/ 785602 w 843882"/>
                <a:gd name="connsiteY18" fmla="*/ 627228 h 687730"/>
                <a:gd name="connsiteX19" fmla="*/ 710685 w 843882"/>
                <a:gd name="connsiteY19" fmla="*/ 686724 h 687730"/>
                <a:gd name="connsiteX20" fmla="*/ 471950 w 843882"/>
                <a:gd name="connsiteY20" fmla="*/ 583131 h 687730"/>
                <a:gd name="connsiteX0" fmla="*/ 471950 w 843882"/>
                <a:gd name="connsiteY0" fmla="*/ 564984 h 669583"/>
                <a:gd name="connsiteX1" fmla="*/ 365764 w 843882"/>
                <a:gd name="connsiteY1" fmla="*/ 593609 h 669583"/>
                <a:gd name="connsiteX2" fmla="*/ 261205 w 843882"/>
                <a:gd name="connsiteY2" fmla="*/ 580754 h 669583"/>
                <a:gd name="connsiteX3" fmla="*/ 172758 w 843882"/>
                <a:gd name="connsiteY3" fmla="*/ 476194 h 669583"/>
                <a:gd name="connsiteX4" fmla="*/ 97167 w 843882"/>
                <a:gd name="connsiteY4" fmla="*/ 464796 h 669583"/>
                <a:gd name="connsiteX5" fmla="*/ 32803 w 843882"/>
                <a:gd name="connsiteY5" fmla="*/ 418344 h 669583"/>
                <a:gd name="connsiteX6" fmla="*/ 15149 w 843882"/>
                <a:gd name="connsiteY6" fmla="*/ 296815 h 669583"/>
                <a:gd name="connsiteX7" fmla="*/ 60143 w 843882"/>
                <a:gd name="connsiteY7" fmla="*/ 215310 h 669583"/>
                <a:gd name="connsiteX8" fmla="*/ 129743 w 843882"/>
                <a:gd name="connsiteY8" fmla="*/ 133405 h 669583"/>
                <a:gd name="connsiteX9" fmla="*/ 231368 w 843882"/>
                <a:gd name="connsiteY9" fmla="*/ 48355 h 669583"/>
                <a:gd name="connsiteX10" fmla="*/ 337194 w 843882"/>
                <a:gd name="connsiteY10" fmla="*/ 22185 h 669583"/>
                <a:gd name="connsiteX11" fmla="*/ 446773 w 843882"/>
                <a:gd name="connsiteY11" fmla="*/ 6823 h 669583"/>
                <a:gd name="connsiteX12" fmla="*/ 530057 w 843882"/>
                <a:gd name="connsiteY12" fmla="*/ 43815 h 669583"/>
                <a:gd name="connsiteX13" fmla="*/ 636246 w 843882"/>
                <a:gd name="connsiteY13" fmla="*/ 86667 h 669583"/>
                <a:gd name="connsiteX14" fmla="*/ 736004 w 843882"/>
                <a:gd name="connsiteY14" fmla="*/ 158402 h 669583"/>
                <a:gd name="connsiteX15" fmla="*/ 795482 w 843882"/>
                <a:gd name="connsiteY15" fmla="*/ 282331 h 669583"/>
                <a:gd name="connsiteX16" fmla="*/ 814766 w 843882"/>
                <a:gd name="connsiteY16" fmla="*/ 347552 h 669583"/>
                <a:gd name="connsiteX17" fmla="*/ 823752 w 843882"/>
                <a:gd name="connsiteY17" fmla="*/ 530798 h 669583"/>
                <a:gd name="connsiteX18" fmla="*/ 785602 w 843882"/>
                <a:gd name="connsiteY18" fmla="*/ 609081 h 669583"/>
                <a:gd name="connsiteX19" fmla="*/ 710685 w 843882"/>
                <a:gd name="connsiteY19" fmla="*/ 668577 h 669583"/>
                <a:gd name="connsiteX20" fmla="*/ 471950 w 843882"/>
                <a:gd name="connsiteY20" fmla="*/ 564984 h 669583"/>
                <a:gd name="connsiteX0" fmla="*/ 471950 w 843882"/>
                <a:gd name="connsiteY0" fmla="*/ 584888 h 689487"/>
                <a:gd name="connsiteX1" fmla="*/ 365764 w 843882"/>
                <a:gd name="connsiteY1" fmla="*/ 613513 h 689487"/>
                <a:gd name="connsiteX2" fmla="*/ 261205 w 843882"/>
                <a:gd name="connsiteY2" fmla="*/ 600658 h 689487"/>
                <a:gd name="connsiteX3" fmla="*/ 172758 w 843882"/>
                <a:gd name="connsiteY3" fmla="*/ 496098 h 689487"/>
                <a:gd name="connsiteX4" fmla="*/ 97167 w 843882"/>
                <a:gd name="connsiteY4" fmla="*/ 484700 h 689487"/>
                <a:gd name="connsiteX5" fmla="*/ 32803 w 843882"/>
                <a:gd name="connsiteY5" fmla="*/ 438248 h 689487"/>
                <a:gd name="connsiteX6" fmla="*/ 15149 w 843882"/>
                <a:gd name="connsiteY6" fmla="*/ 316719 h 689487"/>
                <a:gd name="connsiteX7" fmla="*/ 60143 w 843882"/>
                <a:gd name="connsiteY7" fmla="*/ 235214 h 689487"/>
                <a:gd name="connsiteX8" fmla="*/ 129743 w 843882"/>
                <a:gd name="connsiteY8" fmla="*/ 153309 h 689487"/>
                <a:gd name="connsiteX9" fmla="*/ 231368 w 843882"/>
                <a:gd name="connsiteY9" fmla="*/ 68259 h 689487"/>
                <a:gd name="connsiteX10" fmla="*/ 323796 w 843882"/>
                <a:gd name="connsiteY10" fmla="*/ 8974 h 689487"/>
                <a:gd name="connsiteX11" fmla="*/ 446773 w 843882"/>
                <a:gd name="connsiteY11" fmla="*/ 26727 h 689487"/>
                <a:gd name="connsiteX12" fmla="*/ 530057 w 843882"/>
                <a:gd name="connsiteY12" fmla="*/ 63719 h 689487"/>
                <a:gd name="connsiteX13" fmla="*/ 636246 w 843882"/>
                <a:gd name="connsiteY13" fmla="*/ 106571 h 689487"/>
                <a:gd name="connsiteX14" fmla="*/ 736004 w 843882"/>
                <a:gd name="connsiteY14" fmla="*/ 178306 h 689487"/>
                <a:gd name="connsiteX15" fmla="*/ 795482 w 843882"/>
                <a:gd name="connsiteY15" fmla="*/ 302235 h 689487"/>
                <a:gd name="connsiteX16" fmla="*/ 814766 w 843882"/>
                <a:gd name="connsiteY16" fmla="*/ 367456 h 689487"/>
                <a:gd name="connsiteX17" fmla="*/ 823752 w 843882"/>
                <a:gd name="connsiteY17" fmla="*/ 550702 h 689487"/>
                <a:gd name="connsiteX18" fmla="*/ 785602 w 843882"/>
                <a:gd name="connsiteY18" fmla="*/ 628985 h 689487"/>
                <a:gd name="connsiteX19" fmla="*/ 710685 w 843882"/>
                <a:gd name="connsiteY19" fmla="*/ 688481 h 689487"/>
                <a:gd name="connsiteX20" fmla="*/ 471950 w 843882"/>
                <a:gd name="connsiteY20" fmla="*/ 584888 h 689487"/>
                <a:gd name="connsiteX0" fmla="*/ 471950 w 843882"/>
                <a:gd name="connsiteY0" fmla="*/ 584888 h 689487"/>
                <a:gd name="connsiteX1" fmla="*/ 365764 w 843882"/>
                <a:gd name="connsiteY1" fmla="*/ 613513 h 689487"/>
                <a:gd name="connsiteX2" fmla="*/ 261205 w 843882"/>
                <a:gd name="connsiteY2" fmla="*/ 600658 h 689487"/>
                <a:gd name="connsiteX3" fmla="*/ 172758 w 843882"/>
                <a:gd name="connsiteY3" fmla="*/ 496098 h 689487"/>
                <a:gd name="connsiteX4" fmla="*/ 97167 w 843882"/>
                <a:gd name="connsiteY4" fmla="*/ 484700 h 689487"/>
                <a:gd name="connsiteX5" fmla="*/ 32803 w 843882"/>
                <a:gd name="connsiteY5" fmla="*/ 438248 h 689487"/>
                <a:gd name="connsiteX6" fmla="*/ 15149 w 843882"/>
                <a:gd name="connsiteY6" fmla="*/ 316719 h 689487"/>
                <a:gd name="connsiteX7" fmla="*/ 60143 w 843882"/>
                <a:gd name="connsiteY7" fmla="*/ 235214 h 689487"/>
                <a:gd name="connsiteX8" fmla="*/ 129743 w 843882"/>
                <a:gd name="connsiteY8" fmla="*/ 153309 h 689487"/>
                <a:gd name="connsiteX9" fmla="*/ 231368 w 843882"/>
                <a:gd name="connsiteY9" fmla="*/ 68259 h 689487"/>
                <a:gd name="connsiteX10" fmla="*/ 323796 w 843882"/>
                <a:gd name="connsiteY10" fmla="*/ 8974 h 689487"/>
                <a:gd name="connsiteX11" fmla="*/ 446773 w 843882"/>
                <a:gd name="connsiteY11" fmla="*/ 26727 h 689487"/>
                <a:gd name="connsiteX12" fmla="*/ 530057 w 843882"/>
                <a:gd name="connsiteY12" fmla="*/ 63719 h 689487"/>
                <a:gd name="connsiteX13" fmla="*/ 636246 w 843882"/>
                <a:gd name="connsiteY13" fmla="*/ 106571 h 689487"/>
                <a:gd name="connsiteX14" fmla="*/ 736004 w 843882"/>
                <a:gd name="connsiteY14" fmla="*/ 178306 h 689487"/>
                <a:gd name="connsiteX15" fmla="*/ 795482 w 843882"/>
                <a:gd name="connsiteY15" fmla="*/ 302235 h 689487"/>
                <a:gd name="connsiteX16" fmla="*/ 814766 w 843882"/>
                <a:gd name="connsiteY16" fmla="*/ 367456 h 689487"/>
                <a:gd name="connsiteX17" fmla="*/ 823752 w 843882"/>
                <a:gd name="connsiteY17" fmla="*/ 550702 h 689487"/>
                <a:gd name="connsiteX18" fmla="*/ 785602 w 843882"/>
                <a:gd name="connsiteY18" fmla="*/ 628985 h 689487"/>
                <a:gd name="connsiteX19" fmla="*/ 710685 w 843882"/>
                <a:gd name="connsiteY19" fmla="*/ 688481 h 689487"/>
                <a:gd name="connsiteX20" fmla="*/ 471950 w 843882"/>
                <a:gd name="connsiteY20" fmla="*/ 584888 h 68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3882" h="689487">
                  <a:moveTo>
                    <a:pt x="471950" y="584888"/>
                  </a:moveTo>
                  <a:cubicBezTo>
                    <a:pt x="449411" y="601172"/>
                    <a:pt x="389933" y="631426"/>
                    <a:pt x="365764" y="613513"/>
                  </a:cubicBezTo>
                  <a:cubicBezTo>
                    <a:pt x="362592" y="636311"/>
                    <a:pt x="272517" y="633054"/>
                    <a:pt x="261205" y="600658"/>
                  </a:cubicBezTo>
                  <a:cubicBezTo>
                    <a:pt x="201725" y="589088"/>
                    <a:pt x="167958" y="538522"/>
                    <a:pt x="172758" y="496098"/>
                  </a:cubicBezTo>
                  <a:cubicBezTo>
                    <a:pt x="147047" y="514010"/>
                    <a:pt x="108395" y="502612"/>
                    <a:pt x="97167" y="484700"/>
                  </a:cubicBezTo>
                  <a:cubicBezTo>
                    <a:pt x="81055" y="496098"/>
                    <a:pt x="34432" y="473472"/>
                    <a:pt x="32803" y="438248"/>
                  </a:cubicBezTo>
                  <a:cubicBezTo>
                    <a:pt x="-2677" y="416222"/>
                    <a:pt x="-10648" y="342859"/>
                    <a:pt x="15149" y="316719"/>
                  </a:cubicBezTo>
                  <a:cubicBezTo>
                    <a:pt x="7092" y="279266"/>
                    <a:pt x="29632" y="243356"/>
                    <a:pt x="60143" y="235214"/>
                  </a:cubicBezTo>
                  <a:cubicBezTo>
                    <a:pt x="74627" y="194504"/>
                    <a:pt x="95975" y="163080"/>
                    <a:pt x="129743" y="153309"/>
                  </a:cubicBezTo>
                  <a:cubicBezTo>
                    <a:pt x="172922" y="82580"/>
                    <a:pt x="211017" y="70187"/>
                    <a:pt x="231368" y="68259"/>
                  </a:cubicBezTo>
                  <a:cubicBezTo>
                    <a:pt x="237337" y="45293"/>
                    <a:pt x="292759" y="22155"/>
                    <a:pt x="323796" y="8974"/>
                  </a:cubicBezTo>
                  <a:cubicBezTo>
                    <a:pt x="355935" y="-14594"/>
                    <a:pt x="433917" y="14300"/>
                    <a:pt x="446773" y="26727"/>
                  </a:cubicBezTo>
                  <a:cubicBezTo>
                    <a:pt x="483536" y="7454"/>
                    <a:pt x="515427" y="50719"/>
                    <a:pt x="530057" y="63719"/>
                  </a:cubicBezTo>
                  <a:cubicBezTo>
                    <a:pt x="570338" y="56777"/>
                    <a:pt x="626646" y="70575"/>
                    <a:pt x="636246" y="106571"/>
                  </a:cubicBezTo>
                  <a:cubicBezTo>
                    <a:pt x="671555" y="109742"/>
                    <a:pt x="727948" y="131083"/>
                    <a:pt x="736004" y="178306"/>
                  </a:cubicBezTo>
                  <a:cubicBezTo>
                    <a:pt x="789054" y="194675"/>
                    <a:pt x="811596" y="279437"/>
                    <a:pt x="795482" y="302235"/>
                  </a:cubicBezTo>
                  <a:cubicBezTo>
                    <a:pt x="816393" y="303863"/>
                    <a:pt x="826079" y="347915"/>
                    <a:pt x="814766" y="367456"/>
                  </a:cubicBezTo>
                  <a:cubicBezTo>
                    <a:pt x="849047" y="385368"/>
                    <a:pt x="854349" y="516420"/>
                    <a:pt x="823752" y="550702"/>
                  </a:cubicBezTo>
                  <a:cubicBezTo>
                    <a:pt x="823752" y="581641"/>
                    <a:pt x="825882" y="628985"/>
                    <a:pt x="785602" y="628985"/>
                  </a:cubicBezTo>
                  <a:cubicBezTo>
                    <a:pt x="792285" y="655210"/>
                    <a:pt x="759645" y="696459"/>
                    <a:pt x="710685" y="688481"/>
                  </a:cubicBezTo>
                  <a:cubicBezTo>
                    <a:pt x="646540" y="683998"/>
                    <a:pt x="547027" y="689705"/>
                    <a:pt x="471950" y="584888"/>
                  </a:cubicBezTo>
                  <a:close/>
                </a:path>
              </a:pathLst>
            </a:custGeom>
            <a:grpFill/>
            <a:ln w="28575" cap="flat">
              <a:solidFill>
                <a:schemeClr val="accent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9F54D637-310F-330D-5F9D-675C65A4B7C5}"/>
                </a:ext>
              </a:extLst>
            </p:cNvPr>
            <p:cNvSpPr/>
            <p:nvPr/>
          </p:nvSpPr>
          <p:spPr>
            <a:xfrm>
              <a:off x="3450389" y="1413182"/>
              <a:ext cx="93275" cy="226602"/>
            </a:xfrm>
            <a:custGeom>
              <a:avLst/>
              <a:gdLst>
                <a:gd name="connsiteX0" fmla="*/ 91468 w 93275"/>
                <a:gd name="connsiteY0" fmla="*/ -170 h 226602"/>
                <a:gd name="connsiteX1" fmla="*/ 20334 w 93275"/>
                <a:gd name="connsiteY1" fmla="*/ 92734 h 226602"/>
                <a:gd name="connsiteX2" fmla="*/ 12278 w 93275"/>
                <a:gd name="connsiteY2" fmla="*/ 226433 h 226602"/>
              </a:gdLst>
              <a:ahLst/>
              <a:cxnLst>
                <a:cxn ang="0">
                  <a:pos x="connsiteX0" y="connsiteY0"/>
                </a:cxn>
                <a:cxn ang="0">
                  <a:pos x="connsiteX1" y="connsiteY1"/>
                </a:cxn>
                <a:cxn ang="0">
                  <a:pos x="connsiteX2" y="connsiteY2"/>
                </a:cxn>
              </a:cxnLst>
              <a:rect l="l" t="t" r="r" b="b"/>
              <a:pathLst>
                <a:path w="93275" h="226602">
                  <a:moveTo>
                    <a:pt x="91468" y="-170"/>
                  </a:moveTo>
                  <a:cubicBezTo>
                    <a:pt x="63700" y="1459"/>
                    <a:pt x="15450" y="53567"/>
                    <a:pt x="20334" y="92734"/>
                  </a:cubicBezTo>
                  <a:cubicBezTo>
                    <a:pt x="-10261" y="128644"/>
                    <a:pt x="-5377" y="213406"/>
                    <a:pt x="12278" y="22643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C7E48BF7-D14A-43CB-DE03-98D39F44004C}"/>
                </a:ext>
              </a:extLst>
            </p:cNvPr>
            <p:cNvSpPr/>
            <p:nvPr/>
          </p:nvSpPr>
          <p:spPr>
            <a:xfrm>
              <a:off x="3189507" y="1431252"/>
              <a:ext cx="211375" cy="299979"/>
            </a:xfrm>
            <a:custGeom>
              <a:avLst/>
              <a:gdLst>
                <a:gd name="connsiteX0" fmla="*/ 209568 w 211375"/>
                <a:gd name="connsiteY0" fmla="*/ 4815 h 299979"/>
                <a:gd name="connsiteX1" fmla="*/ 84954 w 211375"/>
                <a:gd name="connsiteY1" fmla="*/ 60008 h 299979"/>
                <a:gd name="connsiteX2" fmla="*/ 39445 w 211375"/>
                <a:gd name="connsiteY2" fmla="*/ 131229 h 299979"/>
                <a:gd name="connsiteX3" fmla="*/ 10992 w 211375"/>
                <a:gd name="connsiteY3" fmla="*/ 202792 h 299979"/>
                <a:gd name="connsiteX4" fmla="*/ 10992 w 211375"/>
                <a:gd name="connsiteY4" fmla="*/ 248816 h 299979"/>
                <a:gd name="connsiteX5" fmla="*/ 67470 w 211375"/>
                <a:gd name="connsiteY5" fmla="*/ 299810 h 29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375" h="299979">
                  <a:moveTo>
                    <a:pt x="209568" y="4815"/>
                  </a:moveTo>
                  <a:cubicBezTo>
                    <a:pt x="170229" y="-9927"/>
                    <a:pt x="100296" y="7900"/>
                    <a:pt x="84954" y="60008"/>
                  </a:cubicBezTo>
                  <a:cubicBezTo>
                    <a:pt x="57614" y="55123"/>
                    <a:pt x="26418" y="106889"/>
                    <a:pt x="39445" y="131229"/>
                  </a:cubicBezTo>
                  <a:cubicBezTo>
                    <a:pt x="22304" y="137571"/>
                    <a:pt x="-1864" y="176309"/>
                    <a:pt x="10992" y="202792"/>
                  </a:cubicBezTo>
                  <a:cubicBezTo>
                    <a:pt x="-5206" y="203735"/>
                    <a:pt x="-6920" y="242988"/>
                    <a:pt x="10992" y="248816"/>
                  </a:cubicBezTo>
                  <a:cubicBezTo>
                    <a:pt x="12020" y="264500"/>
                    <a:pt x="39445" y="295867"/>
                    <a:pt x="67470" y="29981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D1E59CF4-A6AD-3152-D753-7766DF274387}"/>
                </a:ext>
              </a:extLst>
            </p:cNvPr>
            <p:cNvSpPr/>
            <p:nvPr/>
          </p:nvSpPr>
          <p:spPr>
            <a:xfrm>
              <a:off x="3299152" y="1606081"/>
              <a:ext cx="443088" cy="135778"/>
            </a:xfrm>
            <a:custGeom>
              <a:avLst/>
              <a:gdLst>
                <a:gd name="connsiteX0" fmla="*/ -1808 w 443088"/>
                <a:gd name="connsiteY0" fmla="*/ 135608 h 135778"/>
                <a:gd name="connsiteX1" fmla="*/ 163516 w 443088"/>
                <a:gd name="connsiteY1" fmla="*/ 33534 h 135778"/>
                <a:gd name="connsiteX2" fmla="*/ 441281 w 443088"/>
                <a:gd name="connsiteY2" fmla="*/ 33534 h 135778"/>
              </a:gdLst>
              <a:ahLst/>
              <a:cxnLst>
                <a:cxn ang="0">
                  <a:pos x="connsiteX0" y="connsiteY0"/>
                </a:cxn>
                <a:cxn ang="0">
                  <a:pos x="connsiteX1" y="connsiteY1"/>
                </a:cxn>
                <a:cxn ang="0">
                  <a:pos x="connsiteX2" y="connsiteY2"/>
                </a:cxn>
              </a:cxnLst>
              <a:rect l="l" t="t" r="r" b="b"/>
              <a:pathLst>
                <a:path w="443088" h="135778">
                  <a:moveTo>
                    <a:pt x="-1808" y="135608"/>
                  </a:moveTo>
                  <a:cubicBezTo>
                    <a:pt x="19704" y="80757"/>
                    <a:pt x="115265" y="25392"/>
                    <a:pt x="163516" y="33534"/>
                  </a:cubicBezTo>
                  <a:cubicBezTo>
                    <a:pt x="200454" y="7823"/>
                    <a:pt x="368604" y="-27316"/>
                    <a:pt x="441281" y="3353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B03F86F7-52EC-94D8-C90F-A297B3B4EE3F}"/>
                </a:ext>
              </a:extLst>
            </p:cNvPr>
            <p:cNvSpPr/>
            <p:nvPr/>
          </p:nvSpPr>
          <p:spPr>
            <a:xfrm>
              <a:off x="3329319" y="1709292"/>
              <a:ext cx="214345" cy="65119"/>
            </a:xfrm>
            <a:custGeom>
              <a:avLst/>
              <a:gdLst>
                <a:gd name="connsiteX0" fmla="*/ 212538 w 214345"/>
                <a:gd name="connsiteY0" fmla="*/ -170 h 65119"/>
                <a:gd name="connsiteX1" fmla="*/ 88267 w 214345"/>
                <a:gd name="connsiteY1" fmla="*/ 33084 h 65119"/>
                <a:gd name="connsiteX2" fmla="*/ -1808 w 214345"/>
                <a:gd name="connsiteY2" fmla="*/ 62394 h 65119"/>
              </a:gdLst>
              <a:ahLst/>
              <a:cxnLst>
                <a:cxn ang="0">
                  <a:pos x="connsiteX0" y="connsiteY0"/>
                </a:cxn>
                <a:cxn ang="0">
                  <a:pos x="connsiteX1" y="connsiteY1"/>
                </a:cxn>
                <a:cxn ang="0">
                  <a:pos x="connsiteX2" y="connsiteY2"/>
                </a:cxn>
              </a:cxnLst>
              <a:rect l="l" t="t" r="r" b="b"/>
              <a:pathLst>
                <a:path w="214345" h="65119">
                  <a:moveTo>
                    <a:pt x="212538" y="-170"/>
                  </a:moveTo>
                  <a:cubicBezTo>
                    <a:pt x="196427" y="21856"/>
                    <a:pt x="134890" y="36340"/>
                    <a:pt x="88267" y="33084"/>
                  </a:cubicBezTo>
                  <a:cubicBezTo>
                    <a:pt x="77040" y="64023"/>
                    <a:pt x="25531" y="68994"/>
                    <a:pt x="-1808" y="6239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Freeform: Shape 15">
              <a:extLst>
                <a:ext uri="{FF2B5EF4-FFF2-40B4-BE49-F238E27FC236}">
                  <a16:creationId xmlns:a16="http://schemas.microsoft.com/office/drawing/2014/main" id="{6E7F7C7A-260D-876C-CEA6-566295D38BCB}"/>
                </a:ext>
              </a:extLst>
            </p:cNvPr>
            <p:cNvSpPr/>
            <p:nvPr/>
          </p:nvSpPr>
          <p:spPr>
            <a:xfrm>
              <a:off x="3329319" y="1489131"/>
              <a:ext cx="143210" cy="37352"/>
            </a:xfrm>
            <a:custGeom>
              <a:avLst/>
              <a:gdLst>
                <a:gd name="connsiteX0" fmla="*/ -1808 w 143210"/>
                <a:gd name="connsiteY0" fmla="*/ 37183 h 37352"/>
                <a:gd name="connsiteX1" fmla="*/ 47129 w 143210"/>
                <a:gd name="connsiteY1" fmla="*/ 16357 h 37352"/>
                <a:gd name="connsiteX2" fmla="*/ 141403 w 143210"/>
                <a:gd name="connsiteY2" fmla="*/ 16785 h 37352"/>
              </a:gdLst>
              <a:ahLst/>
              <a:cxnLst>
                <a:cxn ang="0">
                  <a:pos x="connsiteX0" y="connsiteY0"/>
                </a:cxn>
                <a:cxn ang="0">
                  <a:pos x="connsiteX1" y="connsiteY1"/>
                </a:cxn>
                <a:cxn ang="0">
                  <a:pos x="connsiteX2" y="connsiteY2"/>
                </a:cxn>
              </a:cxnLst>
              <a:rect l="l" t="t" r="r" b="b"/>
              <a:pathLst>
                <a:path w="143210" h="37352">
                  <a:moveTo>
                    <a:pt x="-1808" y="37183"/>
                  </a:moveTo>
                  <a:cubicBezTo>
                    <a:pt x="9248" y="21516"/>
                    <a:pt x="28189" y="13443"/>
                    <a:pt x="47129" y="16357"/>
                  </a:cubicBezTo>
                  <a:cubicBezTo>
                    <a:pt x="64270" y="2130"/>
                    <a:pt x="115692" y="-12526"/>
                    <a:pt x="141403" y="16785"/>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Freeform: Shape 16">
              <a:extLst>
                <a:ext uri="{FF2B5EF4-FFF2-40B4-BE49-F238E27FC236}">
                  <a16:creationId xmlns:a16="http://schemas.microsoft.com/office/drawing/2014/main" id="{59FC9990-13EF-E9B3-7E8E-47372AC8AFEA}"/>
                </a:ext>
              </a:extLst>
            </p:cNvPr>
            <p:cNvSpPr/>
            <p:nvPr/>
          </p:nvSpPr>
          <p:spPr>
            <a:xfrm>
              <a:off x="3533638" y="1375387"/>
              <a:ext cx="82274" cy="240058"/>
            </a:xfrm>
            <a:custGeom>
              <a:avLst/>
              <a:gdLst>
                <a:gd name="connsiteX0" fmla="*/ 80467 w 82274"/>
                <a:gd name="connsiteY0" fmla="*/ -170 h 240058"/>
                <a:gd name="connsiteX1" fmla="*/ 69668 w 82274"/>
                <a:gd name="connsiteY1" fmla="*/ 79792 h 240058"/>
                <a:gd name="connsiteX2" fmla="*/ 44986 w 82274"/>
                <a:gd name="connsiteY2" fmla="*/ 161212 h 240058"/>
                <a:gd name="connsiteX3" fmla="*/ -1808 w 82274"/>
                <a:gd name="connsiteY3" fmla="*/ 239889 h 240058"/>
              </a:gdLst>
              <a:ahLst/>
              <a:cxnLst>
                <a:cxn ang="0">
                  <a:pos x="connsiteX0" y="connsiteY0"/>
                </a:cxn>
                <a:cxn ang="0">
                  <a:pos x="connsiteX1" y="connsiteY1"/>
                </a:cxn>
                <a:cxn ang="0">
                  <a:pos x="connsiteX2" y="connsiteY2"/>
                </a:cxn>
                <a:cxn ang="0">
                  <a:pos x="connsiteX3" y="connsiteY3"/>
                </a:cxn>
              </a:cxnLst>
              <a:rect l="l" t="t" r="r" b="b"/>
              <a:pathLst>
                <a:path w="82274" h="240058">
                  <a:moveTo>
                    <a:pt x="80467" y="-170"/>
                  </a:moveTo>
                  <a:cubicBezTo>
                    <a:pt x="72754" y="15514"/>
                    <a:pt x="52699" y="65651"/>
                    <a:pt x="69668" y="79792"/>
                  </a:cubicBezTo>
                  <a:cubicBezTo>
                    <a:pt x="54243" y="96933"/>
                    <a:pt x="29473" y="137729"/>
                    <a:pt x="44986" y="161212"/>
                  </a:cubicBezTo>
                  <a:cubicBezTo>
                    <a:pt x="18846" y="179527"/>
                    <a:pt x="1791" y="208169"/>
                    <a:pt x="-1808" y="239889"/>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Freeform: Shape 17">
              <a:extLst>
                <a:ext uri="{FF2B5EF4-FFF2-40B4-BE49-F238E27FC236}">
                  <a16:creationId xmlns:a16="http://schemas.microsoft.com/office/drawing/2014/main" id="{CFE17932-09F8-32B6-FD25-87E0E9702853}"/>
                </a:ext>
              </a:extLst>
            </p:cNvPr>
            <p:cNvSpPr/>
            <p:nvPr/>
          </p:nvSpPr>
          <p:spPr>
            <a:xfrm>
              <a:off x="3276012" y="1491431"/>
              <a:ext cx="22882" cy="78248"/>
            </a:xfrm>
            <a:custGeom>
              <a:avLst/>
              <a:gdLst>
                <a:gd name="connsiteX0" fmla="*/ -1808 w 22882"/>
                <a:gd name="connsiteY0" fmla="*/ -170 h 78248"/>
                <a:gd name="connsiteX1" fmla="*/ 21075 w 22882"/>
                <a:gd name="connsiteY1" fmla="*/ 78078 h 78248"/>
              </a:gdLst>
              <a:ahLst/>
              <a:cxnLst>
                <a:cxn ang="0">
                  <a:pos x="connsiteX0" y="connsiteY0"/>
                </a:cxn>
                <a:cxn ang="0">
                  <a:pos x="connsiteX1" y="connsiteY1"/>
                </a:cxn>
              </a:cxnLst>
              <a:rect l="l" t="t" r="r" b="b"/>
              <a:pathLst>
                <a:path w="22882" h="78248">
                  <a:moveTo>
                    <a:pt x="-1808" y="-170"/>
                  </a:moveTo>
                  <a:cubicBezTo>
                    <a:pt x="-1808" y="27941"/>
                    <a:pt x="-1808" y="68394"/>
                    <a:pt x="21075" y="7807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Freeform: Shape 18">
              <a:extLst>
                <a:ext uri="{FF2B5EF4-FFF2-40B4-BE49-F238E27FC236}">
                  <a16:creationId xmlns:a16="http://schemas.microsoft.com/office/drawing/2014/main" id="{654F36C2-7FBD-8CA5-6E4F-A53C5B59C93C}"/>
                </a:ext>
              </a:extLst>
            </p:cNvPr>
            <p:cNvSpPr/>
            <p:nvPr/>
          </p:nvSpPr>
          <p:spPr>
            <a:xfrm>
              <a:off x="3318006" y="1486374"/>
              <a:ext cx="36424" cy="21426"/>
            </a:xfrm>
            <a:custGeom>
              <a:avLst/>
              <a:gdLst>
                <a:gd name="connsiteX0" fmla="*/ -1808 w 36424"/>
                <a:gd name="connsiteY0" fmla="*/ -170 h 21426"/>
                <a:gd name="connsiteX1" fmla="*/ 34617 w 36424"/>
                <a:gd name="connsiteY1" fmla="*/ 21256 h 21426"/>
              </a:gdLst>
              <a:ahLst/>
              <a:cxnLst>
                <a:cxn ang="0">
                  <a:pos x="connsiteX0" y="connsiteY0"/>
                </a:cxn>
                <a:cxn ang="0">
                  <a:pos x="connsiteX1" y="connsiteY1"/>
                </a:cxn>
              </a:cxnLst>
              <a:rect l="l" t="t" r="r" b="b"/>
              <a:pathLst>
                <a:path w="36424" h="21426">
                  <a:moveTo>
                    <a:pt x="-1808" y="-170"/>
                  </a:moveTo>
                  <a:cubicBezTo>
                    <a:pt x="12249" y="1973"/>
                    <a:pt x="31618" y="11657"/>
                    <a:pt x="34617" y="2125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99F72B73-CC5F-FEE3-FADB-51888388335C}"/>
                </a:ext>
              </a:extLst>
            </p:cNvPr>
            <p:cNvSpPr/>
            <p:nvPr/>
          </p:nvSpPr>
          <p:spPr>
            <a:xfrm>
              <a:off x="3272299" y="1547657"/>
              <a:ext cx="101500" cy="62474"/>
            </a:xfrm>
            <a:custGeom>
              <a:avLst/>
              <a:gdLst>
                <a:gd name="connsiteX0" fmla="*/ -752 w 101500"/>
                <a:gd name="connsiteY0" fmla="*/ 62305 h 62474"/>
                <a:gd name="connsiteX1" fmla="*/ 31129 w 101500"/>
                <a:gd name="connsiteY1" fmla="*/ 21852 h 62474"/>
                <a:gd name="connsiteX2" fmla="*/ 99693 w 101500"/>
                <a:gd name="connsiteY2" fmla="*/ 5997 h 62474"/>
              </a:gdLst>
              <a:ahLst/>
              <a:cxnLst>
                <a:cxn ang="0">
                  <a:pos x="connsiteX0" y="connsiteY0"/>
                </a:cxn>
                <a:cxn ang="0">
                  <a:pos x="connsiteX1" y="connsiteY1"/>
                </a:cxn>
                <a:cxn ang="0">
                  <a:pos x="connsiteX2" y="connsiteY2"/>
                </a:cxn>
              </a:cxnLst>
              <a:rect l="l" t="t" r="r" b="b"/>
              <a:pathLst>
                <a:path w="101500" h="62474">
                  <a:moveTo>
                    <a:pt x="-752" y="62305"/>
                  </a:moveTo>
                  <a:cubicBezTo>
                    <a:pt x="-6579" y="55706"/>
                    <a:pt x="12790" y="19453"/>
                    <a:pt x="31129" y="21852"/>
                  </a:cubicBezTo>
                  <a:cubicBezTo>
                    <a:pt x="36959" y="-859"/>
                    <a:pt x="85381" y="-5744"/>
                    <a:pt x="99693" y="5997"/>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Shape 20">
              <a:extLst>
                <a:ext uri="{FF2B5EF4-FFF2-40B4-BE49-F238E27FC236}">
                  <a16:creationId xmlns:a16="http://schemas.microsoft.com/office/drawing/2014/main" id="{304CC47E-D45E-82BC-E3ED-67D198F3A4DE}"/>
                </a:ext>
              </a:extLst>
            </p:cNvPr>
            <p:cNvSpPr/>
            <p:nvPr/>
          </p:nvSpPr>
          <p:spPr>
            <a:xfrm>
              <a:off x="3250301" y="1603618"/>
              <a:ext cx="49022" cy="36252"/>
            </a:xfrm>
            <a:custGeom>
              <a:avLst/>
              <a:gdLst>
                <a:gd name="connsiteX0" fmla="*/ -1808 w 49022"/>
                <a:gd name="connsiteY0" fmla="*/ -170 h 36252"/>
                <a:gd name="connsiteX1" fmla="*/ 47215 w 49022"/>
                <a:gd name="connsiteY1" fmla="*/ 36083 h 36252"/>
              </a:gdLst>
              <a:ahLst/>
              <a:cxnLst>
                <a:cxn ang="0">
                  <a:pos x="connsiteX0" y="connsiteY0"/>
                </a:cxn>
                <a:cxn ang="0">
                  <a:pos x="connsiteX1" y="connsiteY1"/>
                </a:cxn>
              </a:cxnLst>
              <a:rect l="l" t="t" r="r" b="b"/>
              <a:pathLst>
                <a:path w="49022" h="36252">
                  <a:moveTo>
                    <a:pt x="-1808" y="-170"/>
                  </a:moveTo>
                  <a:cubicBezTo>
                    <a:pt x="6763" y="1116"/>
                    <a:pt x="44045" y="15171"/>
                    <a:pt x="47215" y="3608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A3FB119C-307B-1FA0-2644-21DC4D722D98}"/>
                </a:ext>
              </a:extLst>
            </p:cNvPr>
            <p:cNvSpPr/>
            <p:nvPr/>
          </p:nvSpPr>
          <p:spPr>
            <a:xfrm>
              <a:off x="3140343" y="1603618"/>
              <a:ext cx="61963" cy="30682"/>
            </a:xfrm>
            <a:custGeom>
              <a:avLst/>
              <a:gdLst>
                <a:gd name="connsiteX0" fmla="*/ -1808 w 61963"/>
                <a:gd name="connsiteY0" fmla="*/ -170 h 30682"/>
                <a:gd name="connsiteX1" fmla="*/ 60156 w 61963"/>
                <a:gd name="connsiteY1" fmla="*/ 30512 h 30682"/>
              </a:gdLst>
              <a:ahLst/>
              <a:cxnLst>
                <a:cxn ang="0">
                  <a:pos x="connsiteX0" y="connsiteY0"/>
                </a:cxn>
                <a:cxn ang="0">
                  <a:pos x="connsiteX1" y="connsiteY1"/>
                </a:cxn>
              </a:cxnLst>
              <a:rect l="l" t="t" r="r" b="b"/>
              <a:pathLst>
                <a:path w="61963" h="30682">
                  <a:moveTo>
                    <a:pt x="-1808" y="-170"/>
                  </a:moveTo>
                  <a:cubicBezTo>
                    <a:pt x="163" y="16457"/>
                    <a:pt x="30673" y="21685"/>
                    <a:pt x="60156" y="30512"/>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Freeform: Shape 22">
              <a:extLst>
                <a:ext uri="{FF2B5EF4-FFF2-40B4-BE49-F238E27FC236}">
                  <a16:creationId xmlns:a16="http://schemas.microsoft.com/office/drawing/2014/main" id="{2BB3D691-765D-90C7-DE3A-F2A628B40787}"/>
                </a:ext>
              </a:extLst>
            </p:cNvPr>
            <p:cNvSpPr/>
            <p:nvPr/>
          </p:nvSpPr>
          <p:spPr>
            <a:xfrm>
              <a:off x="3423165" y="1757715"/>
              <a:ext cx="267824" cy="42211"/>
            </a:xfrm>
            <a:custGeom>
              <a:avLst/>
              <a:gdLst>
                <a:gd name="connsiteX0" fmla="*/ -1808 w 267824"/>
                <a:gd name="connsiteY0" fmla="*/ 16542 h 42211"/>
                <a:gd name="connsiteX1" fmla="*/ 61014 w 267824"/>
                <a:gd name="connsiteY1" fmla="*/ 31198 h 42211"/>
                <a:gd name="connsiteX2" fmla="*/ 124949 w 267824"/>
                <a:gd name="connsiteY2" fmla="*/ 33169 h 42211"/>
                <a:gd name="connsiteX3" fmla="*/ 199339 w 267824"/>
                <a:gd name="connsiteY3" fmla="*/ 10629 h 42211"/>
                <a:gd name="connsiteX4" fmla="*/ 266017 w 267824"/>
                <a:gd name="connsiteY4" fmla="*/ -170 h 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24" h="42211">
                  <a:moveTo>
                    <a:pt x="-1808" y="16542"/>
                  </a:moveTo>
                  <a:cubicBezTo>
                    <a:pt x="3078" y="25113"/>
                    <a:pt x="39760" y="38054"/>
                    <a:pt x="61014" y="31198"/>
                  </a:cubicBezTo>
                  <a:cubicBezTo>
                    <a:pt x="79868" y="44902"/>
                    <a:pt x="105236" y="45682"/>
                    <a:pt x="124949" y="33169"/>
                  </a:cubicBezTo>
                  <a:cubicBezTo>
                    <a:pt x="145176" y="35055"/>
                    <a:pt x="190940" y="33169"/>
                    <a:pt x="199339" y="10629"/>
                  </a:cubicBezTo>
                  <a:cubicBezTo>
                    <a:pt x="222481" y="14486"/>
                    <a:pt x="260190" y="7629"/>
                    <a:pt x="266017"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Shape 23">
              <a:extLst>
                <a:ext uri="{FF2B5EF4-FFF2-40B4-BE49-F238E27FC236}">
                  <a16:creationId xmlns:a16="http://schemas.microsoft.com/office/drawing/2014/main" id="{3CAD834E-B7A9-3D2D-41F3-C893BC1C2448}"/>
                </a:ext>
              </a:extLst>
            </p:cNvPr>
            <p:cNvSpPr/>
            <p:nvPr/>
          </p:nvSpPr>
          <p:spPr>
            <a:xfrm>
              <a:off x="3431478" y="1789082"/>
              <a:ext cx="54508" cy="41138"/>
            </a:xfrm>
            <a:custGeom>
              <a:avLst/>
              <a:gdLst>
                <a:gd name="connsiteX0" fmla="*/ -1808 w 54508"/>
                <a:gd name="connsiteY0" fmla="*/ 40968 h 41138"/>
                <a:gd name="connsiteX1" fmla="*/ 52701 w 54508"/>
                <a:gd name="connsiteY1" fmla="*/ -170 h 41138"/>
              </a:gdLst>
              <a:ahLst/>
              <a:cxnLst>
                <a:cxn ang="0">
                  <a:pos x="connsiteX0" y="connsiteY0"/>
                </a:cxn>
                <a:cxn ang="0">
                  <a:pos x="connsiteX1" y="connsiteY1"/>
                </a:cxn>
              </a:cxnLst>
              <a:rect l="l" t="t" r="r" b="b"/>
              <a:pathLst>
                <a:path w="54508" h="41138">
                  <a:moveTo>
                    <a:pt x="-1808" y="40968"/>
                  </a:moveTo>
                  <a:cubicBezTo>
                    <a:pt x="9248" y="40026"/>
                    <a:pt x="44045" y="25284"/>
                    <a:pt x="52701"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Shape 24">
              <a:extLst>
                <a:ext uri="{FF2B5EF4-FFF2-40B4-BE49-F238E27FC236}">
                  <a16:creationId xmlns:a16="http://schemas.microsoft.com/office/drawing/2014/main" id="{FC9A4C8E-DC8F-327C-0892-6C0B4F8B4EA3}"/>
                </a:ext>
              </a:extLst>
            </p:cNvPr>
            <p:cNvSpPr/>
            <p:nvPr/>
          </p:nvSpPr>
          <p:spPr>
            <a:xfrm>
              <a:off x="3767353" y="1468547"/>
              <a:ext cx="52507" cy="240744"/>
            </a:xfrm>
            <a:custGeom>
              <a:avLst/>
              <a:gdLst>
                <a:gd name="connsiteX0" fmla="*/ -1808 w 52507"/>
                <a:gd name="connsiteY0" fmla="*/ -170 h 240744"/>
                <a:gd name="connsiteX1" fmla="*/ 37872 w 52507"/>
                <a:gd name="connsiteY1" fmla="*/ 80221 h 240744"/>
                <a:gd name="connsiteX2" fmla="*/ 29302 w 52507"/>
                <a:gd name="connsiteY2" fmla="*/ 171068 h 240744"/>
                <a:gd name="connsiteX3" fmla="*/ -1636 w 52507"/>
                <a:gd name="connsiteY3" fmla="*/ 240574 h 240744"/>
              </a:gdLst>
              <a:ahLst/>
              <a:cxnLst>
                <a:cxn ang="0">
                  <a:pos x="connsiteX0" y="connsiteY0"/>
                </a:cxn>
                <a:cxn ang="0">
                  <a:pos x="connsiteX1" y="connsiteY1"/>
                </a:cxn>
                <a:cxn ang="0">
                  <a:pos x="connsiteX2" y="connsiteY2"/>
                </a:cxn>
                <a:cxn ang="0">
                  <a:pos x="connsiteX3" y="connsiteY3"/>
                </a:cxn>
              </a:cxnLst>
              <a:rect l="l" t="t" r="r" b="b"/>
              <a:pathLst>
                <a:path w="52507" h="240744">
                  <a:moveTo>
                    <a:pt x="-1808" y="-170"/>
                  </a:moveTo>
                  <a:cubicBezTo>
                    <a:pt x="13703" y="3772"/>
                    <a:pt x="44643" y="47139"/>
                    <a:pt x="37872" y="80221"/>
                  </a:cubicBezTo>
                  <a:cubicBezTo>
                    <a:pt x="57156" y="96848"/>
                    <a:pt x="55013" y="152984"/>
                    <a:pt x="29302" y="171068"/>
                  </a:cubicBezTo>
                  <a:cubicBezTo>
                    <a:pt x="38987" y="197808"/>
                    <a:pt x="20731" y="229433"/>
                    <a:pt x="-1636" y="24057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Freeform: Shape 25">
              <a:extLst>
                <a:ext uri="{FF2B5EF4-FFF2-40B4-BE49-F238E27FC236}">
                  <a16:creationId xmlns:a16="http://schemas.microsoft.com/office/drawing/2014/main" id="{0C1D253B-6C96-A8E8-53F6-21114E75BAD9}"/>
                </a:ext>
              </a:extLst>
            </p:cNvPr>
            <p:cNvSpPr/>
            <p:nvPr/>
          </p:nvSpPr>
          <p:spPr>
            <a:xfrm>
              <a:off x="3633911" y="1431352"/>
              <a:ext cx="71353" cy="129328"/>
            </a:xfrm>
            <a:custGeom>
              <a:avLst/>
              <a:gdLst>
                <a:gd name="connsiteX0" fmla="*/ -1808 w 71353"/>
                <a:gd name="connsiteY0" fmla="*/ -170 h 129328"/>
                <a:gd name="connsiteX1" fmla="*/ 39845 w 71353"/>
                <a:gd name="connsiteY1" fmla="*/ 38054 h 129328"/>
                <a:gd name="connsiteX2" fmla="*/ 65557 w 71353"/>
                <a:gd name="connsiteY2" fmla="*/ 129158 h 129328"/>
              </a:gdLst>
              <a:ahLst/>
              <a:cxnLst>
                <a:cxn ang="0">
                  <a:pos x="connsiteX0" y="connsiteY0"/>
                </a:cxn>
                <a:cxn ang="0">
                  <a:pos x="connsiteX1" y="connsiteY1"/>
                </a:cxn>
                <a:cxn ang="0">
                  <a:pos x="connsiteX2" y="connsiteY2"/>
                </a:cxn>
              </a:cxnLst>
              <a:rect l="l" t="t" r="r" b="b"/>
              <a:pathLst>
                <a:path w="71353" h="129328">
                  <a:moveTo>
                    <a:pt x="-1808" y="-170"/>
                  </a:moveTo>
                  <a:cubicBezTo>
                    <a:pt x="20476" y="2744"/>
                    <a:pt x="38816" y="17485"/>
                    <a:pt x="39845" y="38054"/>
                  </a:cubicBezTo>
                  <a:cubicBezTo>
                    <a:pt x="59129" y="44911"/>
                    <a:pt x="77983" y="98048"/>
                    <a:pt x="65557" y="12915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Shape 26">
              <a:extLst>
                <a:ext uri="{FF2B5EF4-FFF2-40B4-BE49-F238E27FC236}">
                  <a16:creationId xmlns:a16="http://schemas.microsoft.com/office/drawing/2014/main" id="{9B9FB7DF-555F-DC05-FE94-909A77882D9C}"/>
                </a:ext>
              </a:extLst>
            </p:cNvPr>
            <p:cNvSpPr/>
            <p:nvPr/>
          </p:nvSpPr>
          <p:spPr>
            <a:xfrm>
              <a:off x="3590116" y="1834002"/>
              <a:ext cx="263711" cy="23900"/>
            </a:xfrm>
            <a:custGeom>
              <a:avLst/>
              <a:gdLst>
                <a:gd name="connsiteX0" fmla="*/ -1808 w 263711"/>
                <a:gd name="connsiteY0" fmla="*/ 22445 h 23900"/>
                <a:gd name="connsiteX1" fmla="*/ 175430 w 263711"/>
                <a:gd name="connsiteY1" fmla="*/ 934 h 23900"/>
                <a:gd name="connsiteX2" fmla="*/ 261903 w 263711"/>
                <a:gd name="connsiteY2" fmla="*/ 23731 h 23900"/>
              </a:gdLst>
              <a:ahLst/>
              <a:cxnLst>
                <a:cxn ang="0">
                  <a:pos x="connsiteX0" y="connsiteY0"/>
                </a:cxn>
                <a:cxn ang="0">
                  <a:pos x="connsiteX1" y="connsiteY1"/>
                </a:cxn>
                <a:cxn ang="0">
                  <a:pos x="connsiteX2" y="connsiteY2"/>
                </a:cxn>
              </a:cxnLst>
              <a:rect l="l" t="t" r="r" b="b"/>
              <a:pathLst>
                <a:path w="263711" h="23900">
                  <a:moveTo>
                    <a:pt x="-1808" y="22445"/>
                  </a:moveTo>
                  <a:cubicBezTo>
                    <a:pt x="25190" y="8133"/>
                    <a:pt x="142604" y="-3952"/>
                    <a:pt x="175430" y="934"/>
                  </a:cubicBezTo>
                  <a:cubicBezTo>
                    <a:pt x="208253" y="5819"/>
                    <a:pt x="238335" y="5733"/>
                    <a:pt x="261903" y="23731"/>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Freeform: Shape 27">
              <a:extLst>
                <a:ext uri="{FF2B5EF4-FFF2-40B4-BE49-F238E27FC236}">
                  <a16:creationId xmlns:a16="http://schemas.microsoft.com/office/drawing/2014/main" id="{859B86B9-9AE1-1237-CB90-2893941E883B}"/>
                </a:ext>
              </a:extLst>
            </p:cNvPr>
            <p:cNvSpPr/>
            <p:nvPr/>
          </p:nvSpPr>
          <p:spPr>
            <a:xfrm>
              <a:off x="3767353" y="1774341"/>
              <a:ext cx="52621" cy="60678"/>
            </a:xfrm>
            <a:custGeom>
              <a:avLst/>
              <a:gdLst>
                <a:gd name="connsiteX0" fmla="*/ -1808 w 52621"/>
                <a:gd name="connsiteY0" fmla="*/ 60509 h 60678"/>
                <a:gd name="connsiteX1" fmla="*/ 50814 w 52621"/>
                <a:gd name="connsiteY1" fmla="*/ -170 h 60678"/>
              </a:gdLst>
              <a:ahLst/>
              <a:cxnLst>
                <a:cxn ang="0">
                  <a:pos x="connsiteX0" y="connsiteY0"/>
                </a:cxn>
                <a:cxn ang="0">
                  <a:pos x="connsiteX1" y="connsiteY1"/>
                </a:cxn>
              </a:cxnLst>
              <a:rect l="l" t="t" r="r" b="b"/>
              <a:pathLst>
                <a:path w="52621" h="60678">
                  <a:moveTo>
                    <a:pt x="-1808" y="60509"/>
                  </a:moveTo>
                  <a:cubicBezTo>
                    <a:pt x="13703" y="50739"/>
                    <a:pt x="48242" y="17657"/>
                    <a:pt x="50814"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Freeform: Shape 28">
              <a:extLst>
                <a:ext uri="{FF2B5EF4-FFF2-40B4-BE49-F238E27FC236}">
                  <a16:creationId xmlns:a16="http://schemas.microsoft.com/office/drawing/2014/main" id="{1DB75EA5-A3E0-68B3-C30E-1248790E4F15}"/>
                </a:ext>
              </a:extLst>
            </p:cNvPr>
            <p:cNvSpPr/>
            <p:nvPr/>
          </p:nvSpPr>
          <p:spPr>
            <a:xfrm>
              <a:off x="3609742" y="1652641"/>
              <a:ext cx="10874" cy="71734"/>
            </a:xfrm>
            <a:custGeom>
              <a:avLst/>
              <a:gdLst>
                <a:gd name="connsiteX0" fmla="*/ -1808 w 10874"/>
                <a:gd name="connsiteY0" fmla="*/ -170 h 71734"/>
                <a:gd name="connsiteX1" fmla="*/ 3507 w 10874"/>
                <a:gd name="connsiteY1" fmla="*/ 71565 h 71734"/>
              </a:gdLst>
              <a:ahLst/>
              <a:cxnLst>
                <a:cxn ang="0">
                  <a:pos x="connsiteX0" y="connsiteY0"/>
                </a:cxn>
                <a:cxn ang="0">
                  <a:pos x="connsiteX1" y="connsiteY1"/>
                </a:cxn>
              </a:cxnLst>
              <a:rect l="l" t="t" r="r" b="b"/>
              <a:pathLst>
                <a:path w="10874" h="71734">
                  <a:moveTo>
                    <a:pt x="-1808" y="-170"/>
                  </a:moveTo>
                  <a:cubicBezTo>
                    <a:pt x="7792" y="11743"/>
                    <a:pt x="14220" y="50396"/>
                    <a:pt x="3507" y="71565"/>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Freeform: Shape 29">
              <a:extLst>
                <a:ext uri="{FF2B5EF4-FFF2-40B4-BE49-F238E27FC236}">
                  <a16:creationId xmlns:a16="http://schemas.microsoft.com/office/drawing/2014/main" id="{1ECA2B89-777B-164F-5EB7-1163FAB73598}"/>
                </a:ext>
              </a:extLst>
            </p:cNvPr>
            <p:cNvSpPr/>
            <p:nvPr/>
          </p:nvSpPr>
          <p:spPr>
            <a:xfrm>
              <a:off x="3374133" y="1526484"/>
              <a:ext cx="26750" cy="77134"/>
            </a:xfrm>
            <a:custGeom>
              <a:avLst/>
              <a:gdLst>
                <a:gd name="connsiteX0" fmla="*/ 859 w 26750"/>
                <a:gd name="connsiteY0" fmla="*/ -170 h 77134"/>
                <a:gd name="connsiteX1" fmla="*/ 24943 w 26750"/>
                <a:gd name="connsiteY1" fmla="*/ 76964 h 77134"/>
              </a:gdLst>
              <a:ahLst/>
              <a:cxnLst>
                <a:cxn ang="0">
                  <a:pos x="connsiteX0" y="connsiteY0"/>
                </a:cxn>
                <a:cxn ang="0">
                  <a:pos x="connsiteX1" y="connsiteY1"/>
                </a:cxn>
              </a:cxnLst>
              <a:rect l="l" t="t" r="r" b="b"/>
              <a:pathLst>
                <a:path w="26750" h="77134">
                  <a:moveTo>
                    <a:pt x="859" y="-170"/>
                  </a:moveTo>
                  <a:cubicBezTo>
                    <a:pt x="-6939" y="16971"/>
                    <a:pt x="2745" y="69765"/>
                    <a:pt x="24943" y="7696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Freeform: Shape 30">
              <a:extLst>
                <a:ext uri="{FF2B5EF4-FFF2-40B4-BE49-F238E27FC236}">
                  <a16:creationId xmlns:a16="http://schemas.microsoft.com/office/drawing/2014/main" id="{37849AD6-2397-00C1-1C36-2CB64AED33C3}"/>
                </a:ext>
              </a:extLst>
            </p:cNvPr>
            <p:cNvSpPr/>
            <p:nvPr/>
          </p:nvSpPr>
          <p:spPr>
            <a:xfrm>
              <a:off x="3329319" y="1610131"/>
              <a:ext cx="64363" cy="43280"/>
            </a:xfrm>
            <a:custGeom>
              <a:avLst/>
              <a:gdLst>
                <a:gd name="connsiteX0" fmla="*/ -1808 w 64363"/>
                <a:gd name="connsiteY0" fmla="*/ -170 h 43280"/>
                <a:gd name="connsiteX1" fmla="*/ 62556 w 64363"/>
                <a:gd name="connsiteY1" fmla="*/ 43111 h 43280"/>
              </a:gdLst>
              <a:ahLst/>
              <a:cxnLst>
                <a:cxn ang="0">
                  <a:pos x="connsiteX0" y="connsiteY0"/>
                </a:cxn>
                <a:cxn ang="0">
                  <a:pos x="connsiteX1" y="connsiteY1"/>
                </a:cxn>
              </a:cxnLst>
              <a:rect l="l" t="t" r="r" b="b"/>
              <a:pathLst>
                <a:path w="64363" h="43280">
                  <a:moveTo>
                    <a:pt x="-1808" y="-170"/>
                  </a:moveTo>
                  <a:cubicBezTo>
                    <a:pt x="1193" y="16028"/>
                    <a:pt x="37874" y="41740"/>
                    <a:pt x="62556" y="43111"/>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Shape 31">
              <a:extLst>
                <a:ext uri="{FF2B5EF4-FFF2-40B4-BE49-F238E27FC236}">
                  <a16:creationId xmlns:a16="http://schemas.microsoft.com/office/drawing/2014/main" id="{25780157-8112-D1EF-3010-B455FD173C83}"/>
                </a:ext>
              </a:extLst>
            </p:cNvPr>
            <p:cNvSpPr/>
            <p:nvPr/>
          </p:nvSpPr>
          <p:spPr>
            <a:xfrm>
              <a:off x="3742240" y="1413182"/>
              <a:ext cx="42733" cy="117329"/>
            </a:xfrm>
            <a:custGeom>
              <a:avLst/>
              <a:gdLst>
                <a:gd name="connsiteX0" fmla="*/ 34960 w 42733"/>
                <a:gd name="connsiteY0" fmla="*/ -170 h 117329"/>
                <a:gd name="connsiteX1" fmla="*/ 23305 w 42733"/>
                <a:gd name="connsiteY1" fmla="*/ 55195 h 117329"/>
                <a:gd name="connsiteX2" fmla="*/ -1808 w 42733"/>
                <a:gd name="connsiteY2" fmla="*/ 117160 h 117329"/>
              </a:gdLst>
              <a:ahLst/>
              <a:cxnLst>
                <a:cxn ang="0">
                  <a:pos x="connsiteX0" y="connsiteY0"/>
                </a:cxn>
                <a:cxn ang="0">
                  <a:pos x="connsiteX1" y="connsiteY1"/>
                </a:cxn>
                <a:cxn ang="0">
                  <a:pos x="connsiteX2" y="connsiteY2"/>
                </a:cxn>
              </a:cxnLst>
              <a:rect l="l" t="t" r="r" b="b"/>
              <a:pathLst>
                <a:path w="42733" h="117329">
                  <a:moveTo>
                    <a:pt x="34960" y="-170"/>
                  </a:moveTo>
                  <a:cubicBezTo>
                    <a:pt x="42674" y="13114"/>
                    <a:pt x="46531" y="48339"/>
                    <a:pt x="23305" y="55195"/>
                  </a:cubicBezTo>
                  <a:cubicBezTo>
                    <a:pt x="26218" y="71908"/>
                    <a:pt x="24332" y="106618"/>
                    <a:pt x="-1808" y="11716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Freeform: Shape 32">
              <a:extLst>
                <a:ext uri="{FF2B5EF4-FFF2-40B4-BE49-F238E27FC236}">
                  <a16:creationId xmlns:a16="http://schemas.microsoft.com/office/drawing/2014/main" id="{BECE3AD0-0077-BB33-786F-5F0ED7727D70}"/>
                </a:ext>
              </a:extLst>
            </p:cNvPr>
            <p:cNvSpPr/>
            <p:nvPr/>
          </p:nvSpPr>
          <p:spPr>
            <a:xfrm>
              <a:off x="3681392" y="1738485"/>
              <a:ext cx="195233" cy="71166"/>
            </a:xfrm>
            <a:custGeom>
              <a:avLst/>
              <a:gdLst>
                <a:gd name="connsiteX0" fmla="*/ 193426 w 195233"/>
                <a:gd name="connsiteY0" fmla="*/ 61312 h 71166"/>
                <a:gd name="connsiteX1" fmla="*/ 128633 w 195233"/>
                <a:gd name="connsiteY1" fmla="*/ 3375 h 71166"/>
                <a:gd name="connsiteX2" fmla="*/ 66755 w 195233"/>
                <a:gd name="connsiteY2" fmla="*/ 24887 h 71166"/>
                <a:gd name="connsiteX3" fmla="*/ -1808 w 195233"/>
                <a:gd name="connsiteY3" fmla="*/ 70996 h 71166"/>
              </a:gdLst>
              <a:ahLst/>
              <a:cxnLst>
                <a:cxn ang="0">
                  <a:pos x="connsiteX0" y="connsiteY0"/>
                </a:cxn>
                <a:cxn ang="0">
                  <a:pos x="connsiteX1" y="connsiteY1"/>
                </a:cxn>
                <a:cxn ang="0">
                  <a:pos x="connsiteX2" y="connsiteY2"/>
                </a:cxn>
                <a:cxn ang="0">
                  <a:pos x="connsiteX3" y="connsiteY3"/>
                </a:cxn>
              </a:cxnLst>
              <a:rect l="l" t="t" r="r" b="b"/>
              <a:pathLst>
                <a:path w="195233" h="71166">
                  <a:moveTo>
                    <a:pt x="193426" y="61312"/>
                  </a:moveTo>
                  <a:cubicBezTo>
                    <a:pt x="190511" y="40571"/>
                    <a:pt x="152803" y="-4510"/>
                    <a:pt x="128633" y="3375"/>
                  </a:cubicBezTo>
                  <a:cubicBezTo>
                    <a:pt x="110292" y="-6481"/>
                    <a:pt x="66755" y="5347"/>
                    <a:pt x="66755" y="24887"/>
                  </a:cubicBezTo>
                  <a:cubicBezTo>
                    <a:pt x="47472" y="19059"/>
                    <a:pt x="7790" y="45542"/>
                    <a:pt x="-1808" y="7099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Shape 33">
              <a:extLst>
                <a:ext uri="{FF2B5EF4-FFF2-40B4-BE49-F238E27FC236}">
                  <a16:creationId xmlns:a16="http://schemas.microsoft.com/office/drawing/2014/main" id="{EED2FB1D-DC2E-D51B-1CCB-B4BAAE52A9C3}"/>
                </a:ext>
              </a:extLst>
            </p:cNvPr>
            <p:cNvSpPr/>
            <p:nvPr/>
          </p:nvSpPr>
          <p:spPr>
            <a:xfrm>
              <a:off x="3861713" y="1522456"/>
              <a:ext cx="23762" cy="201919"/>
            </a:xfrm>
            <a:custGeom>
              <a:avLst/>
              <a:gdLst>
                <a:gd name="connsiteX0" fmla="*/ 5390 w 23762"/>
                <a:gd name="connsiteY0" fmla="*/ -170 h 201919"/>
                <a:gd name="connsiteX1" fmla="*/ -1808 w 23762"/>
                <a:gd name="connsiteY1" fmla="*/ 148785 h 201919"/>
                <a:gd name="connsiteX2" fmla="*/ 21847 w 23762"/>
                <a:gd name="connsiteY2" fmla="*/ 201750 h 201919"/>
              </a:gdLst>
              <a:ahLst/>
              <a:cxnLst>
                <a:cxn ang="0">
                  <a:pos x="connsiteX0" y="connsiteY0"/>
                </a:cxn>
                <a:cxn ang="0">
                  <a:pos x="connsiteX1" y="connsiteY1"/>
                </a:cxn>
                <a:cxn ang="0">
                  <a:pos x="connsiteX2" y="connsiteY2"/>
                </a:cxn>
              </a:cxnLst>
              <a:rect l="l" t="t" r="r" b="b"/>
              <a:pathLst>
                <a:path w="23762" h="201919">
                  <a:moveTo>
                    <a:pt x="5390" y="-170"/>
                  </a:moveTo>
                  <a:cubicBezTo>
                    <a:pt x="13961" y="18514"/>
                    <a:pt x="11389" y="126244"/>
                    <a:pt x="-1808" y="148785"/>
                  </a:cubicBezTo>
                  <a:cubicBezTo>
                    <a:pt x="14218" y="161537"/>
                    <a:pt x="23046" y="181292"/>
                    <a:pt x="21847" y="20175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Shape 34">
              <a:extLst>
                <a:ext uri="{FF2B5EF4-FFF2-40B4-BE49-F238E27FC236}">
                  <a16:creationId xmlns:a16="http://schemas.microsoft.com/office/drawing/2014/main" id="{D76110A0-E527-C549-D057-92ABED5E5B7A}"/>
                </a:ext>
              </a:extLst>
            </p:cNvPr>
            <p:cNvSpPr/>
            <p:nvPr/>
          </p:nvSpPr>
          <p:spPr>
            <a:xfrm>
              <a:off x="3684304" y="1585277"/>
              <a:ext cx="57935" cy="24854"/>
            </a:xfrm>
            <a:custGeom>
              <a:avLst/>
              <a:gdLst>
                <a:gd name="connsiteX0" fmla="*/ -1808 w 57935"/>
                <a:gd name="connsiteY0" fmla="*/ 24684 h 24854"/>
                <a:gd name="connsiteX1" fmla="*/ 56128 w 57935"/>
                <a:gd name="connsiteY1" fmla="*/ -170 h 24854"/>
              </a:gdLst>
              <a:ahLst/>
              <a:cxnLst>
                <a:cxn ang="0">
                  <a:pos x="connsiteX0" y="connsiteY0"/>
                </a:cxn>
                <a:cxn ang="0">
                  <a:pos x="connsiteX1" y="connsiteY1"/>
                </a:cxn>
              </a:cxnLst>
              <a:rect l="l" t="t" r="r" b="b"/>
              <a:pathLst>
                <a:path w="57935" h="24854">
                  <a:moveTo>
                    <a:pt x="-1808" y="24684"/>
                  </a:moveTo>
                  <a:cubicBezTo>
                    <a:pt x="19020" y="24684"/>
                    <a:pt x="41044" y="19456"/>
                    <a:pt x="56128"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Freeform: Shape 35">
              <a:extLst>
                <a:ext uri="{FF2B5EF4-FFF2-40B4-BE49-F238E27FC236}">
                  <a16:creationId xmlns:a16="http://schemas.microsoft.com/office/drawing/2014/main" id="{15E2A78E-DAFE-76A3-3A45-14E66E661EEA}"/>
                </a:ext>
              </a:extLst>
            </p:cNvPr>
            <p:cNvSpPr/>
            <p:nvPr/>
          </p:nvSpPr>
          <p:spPr>
            <a:xfrm>
              <a:off x="3509212" y="1652641"/>
              <a:ext cx="51424" cy="85876"/>
            </a:xfrm>
            <a:custGeom>
              <a:avLst/>
              <a:gdLst>
                <a:gd name="connsiteX0" fmla="*/ -1808 w 51424"/>
                <a:gd name="connsiteY0" fmla="*/ -170 h 85876"/>
                <a:gd name="connsiteX1" fmla="*/ 32474 w 51424"/>
                <a:gd name="connsiteY1" fmla="*/ 56481 h 85876"/>
                <a:gd name="connsiteX2" fmla="*/ 49615 w 51424"/>
                <a:gd name="connsiteY2" fmla="*/ 85706 h 85876"/>
              </a:gdLst>
              <a:ahLst/>
              <a:cxnLst>
                <a:cxn ang="0">
                  <a:pos x="connsiteX0" y="connsiteY0"/>
                </a:cxn>
                <a:cxn ang="0">
                  <a:pos x="connsiteX1" y="connsiteY1"/>
                </a:cxn>
                <a:cxn ang="0">
                  <a:pos x="connsiteX2" y="connsiteY2"/>
                </a:cxn>
              </a:cxnLst>
              <a:rect l="l" t="t" r="r" b="b"/>
              <a:pathLst>
                <a:path w="51424" h="85876">
                  <a:moveTo>
                    <a:pt x="-1808" y="-170"/>
                  </a:moveTo>
                  <a:cubicBezTo>
                    <a:pt x="5993" y="2915"/>
                    <a:pt x="41044" y="35483"/>
                    <a:pt x="32474" y="56481"/>
                  </a:cubicBezTo>
                  <a:cubicBezTo>
                    <a:pt x="50215" y="63680"/>
                    <a:pt x="49615" y="77221"/>
                    <a:pt x="49615" y="8570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B89D5237-7CE5-DA6D-3DBC-EF4E8CF7020B}"/>
                </a:ext>
              </a:extLst>
            </p:cNvPr>
            <p:cNvSpPr/>
            <p:nvPr/>
          </p:nvSpPr>
          <p:spPr>
            <a:xfrm>
              <a:off x="3609742" y="1686999"/>
              <a:ext cx="157610" cy="44233"/>
            </a:xfrm>
            <a:custGeom>
              <a:avLst/>
              <a:gdLst>
                <a:gd name="connsiteX0" fmla="*/ -1808 w 157610"/>
                <a:gd name="connsiteY0" fmla="*/ 44063 h 44233"/>
                <a:gd name="connsiteX1" fmla="*/ 89382 w 157610"/>
                <a:gd name="connsiteY1" fmla="*/ 8410 h 44233"/>
                <a:gd name="connsiteX2" fmla="*/ 155803 w 157610"/>
                <a:gd name="connsiteY2" fmla="*/ 22123 h 44233"/>
              </a:gdLst>
              <a:ahLst/>
              <a:cxnLst>
                <a:cxn ang="0">
                  <a:pos x="connsiteX0" y="connsiteY0"/>
                </a:cxn>
                <a:cxn ang="0">
                  <a:pos x="connsiteX1" y="connsiteY1"/>
                </a:cxn>
                <a:cxn ang="0">
                  <a:pos x="connsiteX2" y="connsiteY2"/>
                </a:cxn>
              </a:cxnLst>
              <a:rect l="l" t="t" r="r" b="b"/>
              <a:pathLst>
                <a:path w="157610" h="44233">
                  <a:moveTo>
                    <a:pt x="-1808" y="44063"/>
                  </a:moveTo>
                  <a:cubicBezTo>
                    <a:pt x="6763" y="28379"/>
                    <a:pt x="57670" y="-6674"/>
                    <a:pt x="89382" y="8410"/>
                  </a:cubicBezTo>
                  <a:cubicBezTo>
                    <a:pt x="110294" y="-6845"/>
                    <a:pt x="152030" y="-1446"/>
                    <a:pt x="155803" y="2212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Freeform: Shape 37">
              <a:extLst>
                <a:ext uri="{FF2B5EF4-FFF2-40B4-BE49-F238E27FC236}">
                  <a16:creationId xmlns:a16="http://schemas.microsoft.com/office/drawing/2014/main" id="{1099E100-1819-2752-3BC1-5E4F13E254E6}"/>
                </a:ext>
              </a:extLst>
            </p:cNvPr>
            <p:cNvSpPr/>
            <p:nvPr/>
          </p:nvSpPr>
          <p:spPr>
            <a:xfrm>
              <a:off x="3426905" y="1406497"/>
              <a:ext cx="16573" cy="82276"/>
            </a:xfrm>
            <a:custGeom>
              <a:avLst/>
              <a:gdLst>
                <a:gd name="connsiteX0" fmla="*/ 14765 w 16573"/>
                <a:gd name="connsiteY0" fmla="*/ -170 h 82276"/>
                <a:gd name="connsiteX1" fmla="*/ 2766 w 16573"/>
                <a:gd name="connsiteY1" fmla="*/ 82107 h 82276"/>
              </a:gdLst>
              <a:ahLst/>
              <a:cxnLst>
                <a:cxn ang="0">
                  <a:pos x="connsiteX0" y="connsiteY0"/>
                </a:cxn>
                <a:cxn ang="0">
                  <a:pos x="connsiteX1" y="connsiteY1"/>
                </a:cxn>
              </a:cxnLst>
              <a:rect l="l" t="t" r="r" b="b"/>
              <a:pathLst>
                <a:path w="16573" h="82276">
                  <a:moveTo>
                    <a:pt x="14765" y="-170"/>
                  </a:moveTo>
                  <a:cubicBezTo>
                    <a:pt x="5080" y="9600"/>
                    <a:pt x="-9232" y="62480"/>
                    <a:pt x="2766" y="82107"/>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Freeform: Shape 38">
              <a:extLst>
                <a:ext uri="{FF2B5EF4-FFF2-40B4-BE49-F238E27FC236}">
                  <a16:creationId xmlns:a16="http://schemas.microsoft.com/office/drawing/2014/main" id="{B94B9247-35E6-B0CA-2A9D-591DF03A5FF3}"/>
                </a:ext>
              </a:extLst>
            </p:cNvPr>
            <p:cNvSpPr/>
            <p:nvPr/>
          </p:nvSpPr>
          <p:spPr>
            <a:xfrm>
              <a:off x="3675107" y="1393042"/>
              <a:ext cx="63705" cy="77134"/>
            </a:xfrm>
            <a:custGeom>
              <a:avLst/>
              <a:gdLst>
                <a:gd name="connsiteX0" fmla="*/ 61898 w 63705"/>
                <a:gd name="connsiteY0" fmla="*/ -170 h 77134"/>
                <a:gd name="connsiteX1" fmla="*/ 26844 w 63705"/>
                <a:gd name="connsiteY1" fmla="*/ 25541 h 77134"/>
                <a:gd name="connsiteX2" fmla="*/ -1608 w 63705"/>
                <a:gd name="connsiteY2" fmla="*/ 76964 h 77134"/>
              </a:gdLst>
              <a:ahLst/>
              <a:cxnLst>
                <a:cxn ang="0">
                  <a:pos x="connsiteX0" y="connsiteY0"/>
                </a:cxn>
                <a:cxn ang="0">
                  <a:pos x="connsiteX1" y="connsiteY1"/>
                </a:cxn>
                <a:cxn ang="0">
                  <a:pos x="connsiteX2" y="connsiteY2"/>
                </a:cxn>
              </a:cxnLst>
              <a:rect l="l" t="t" r="r" b="b"/>
              <a:pathLst>
                <a:path w="63705" h="77134">
                  <a:moveTo>
                    <a:pt x="61898" y="-170"/>
                  </a:moveTo>
                  <a:cubicBezTo>
                    <a:pt x="41585" y="3773"/>
                    <a:pt x="30016" y="7715"/>
                    <a:pt x="26844" y="25541"/>
                  </a:cubicBezTo>
                  <a:cubicBezTo>
                    <a:pt x="9277" y="31455"/>
                    <a:pt x="-3579" y="58881"/>
                    <a:pt x="-1608" y="7696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Freeform: Shape 39">
              <a:extLst>
                <a:ext uri="{FF2B5EF4-FFF2-40B4-BE49-F238E27FC236}">
                  <a16:creationId xmlns:a16="http://schemas.microsoft.com/office/drawing/2014/main" id="{46593D6D-58C7-48DA-4EE7-AA66AD23B461}"/>
                </a:ext>
              </a:extLst>
            </p:cNvPr>
            <p:cNvSpPr/>
            <p:nvPr/>
          </p:nvSpPr>
          <p:spPr>
            <a:xfrm>
              <a:off x="3639739" y="1375387"/>
              <a:ext cx="64277" cy="42852"/>
            </a:xfrm>
            <a:custGeom>
              <a:avLst/>
              <a:gdLst>
                <a:gd name="connsiteX0" fmla="*/ -1808 w 64277"/>
                <a:gd name="connsiteY0" fmla="*/ -170 h 42852"/>
                <a:gd name="connsiteX1" fmla="*/ 62470 w 64277"/>
                <a:gd name="connsiteY1" fmla="*/ 42682 h 42852"/>
              </a:gdLst>
              <a:ahLst/>
              <a:cxnLst>
                <a:cxn ang="0">
                  <a:pos x="connsiteX0" y="connsiteY0"/>
                </a:cxn>
                <a:cxn ang="0">
                  <a:pos x="connsiteX1" y="connsiteY1"/>
                </a:cxn>
              </a:cxnLst>
              <a:rect l="l" t="t" r="r" b="b"/>
              <a:pathLst>
                <a:path w="64277" h="42852">
                  <a:moveTo>
                    <a:pt x="-1808" y="-170"/>
                  </a:moveTo>
                  <a:cubicBezTo>
                    <a:pt x="14649" y="2830"/>
                    <a:pt x="56214" y="14657"/>
                    <a:pt x="62470" y="42682"/>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Freeform: Shape 40">
              <a:extLst>
                <a:ext uri="{FF2B5EF4-FFF2-40B4-BE49-F238E27FC236}">
                  <a16:creationId xmlns:a16="http://schemas.microsoft.com/office/drawing/2014/main" id="{F42D54B5-EDA5-6052-6F56-5886D18371DF}"/>
                </a:ext>
              </a:extLst>
            </p:cNvPr>
            <p:cNvSpPr/>
            <p:nvPr/>
          </p:nvSpPr>
          <p:spPr>
            <a:xfrm>
              <a:off x="3472530" y="1387985"/>
              <a:ext cx="27583" cy="50479"/>
            </a:xfrm>
            <a:custGeom>
              <a:avLst/>
              <a:gdLst>
                <a:gd name="connsiteX0" fmla="*/ -1808 w 27583"/>
                <a:gd name="connsiteY0" fmla="*/ -170 h 50479"/>
                <a:gd name="connsiteX1" fmla="*/ 25703 w 27583"/>
                <a:gd name="connsiteY1" fmla="*/ 50310 h 50479"/>
              </a:gdLst>
              <a:ahLst/>
              <a:cxnLst>
                <a:cxn ang="0">
                  <a:pos x="connsiteX0" y="connsiteY0"/>
                </a:cxn>
                <a:cxn ang="0">
                  <a:pos x="connsiteX1" y="connsiteY1"/>
                </a:cxn>
              </a:cxnLst>
              <a:rect l="l" t="t" r="r" b="b"/>
              <a:pathLst>
                <a:path w="27583" h="50479">
                  <a:moveTo>
                    <a:pt x="-1808" y="-170"/>
                  </a:moveTo>
                  <a:cubicBezTo>
                    <a:pt x="8820" y="5915"/>
                    <a:pt x="27076" y="28713"/>
                    <a:pt x="25703" y="5031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Freeform: Shape 41">
              <a:extLst>
                <a:ext uri="{FF2B5EF4-FFF2-40B4-BE49-F238E27FC236}">
                  <a16:creationId xmlns:a16="http://schemas.microsoft.com/office/drawing/2014/main" id="{07429C30-26D9-7CBE-BD55-E93DCBF885A3}"/>
                </a:ext>
              </a:extLst>
            </p:cNvPr>
            <p:cNvSpPr/>
            <p:nvPr/>
          </p:nvSpPr>
          <p:spPr>
            <a:xfrm>
              <a:off x="3299152" y="1774084"/>
              <a:ext cx="200291" cy="100527"/>
            </a:xfrm>
            <a:custGeom>
              <a:avLst/>
              <a:gdLst>
                <a:gd name="connsiteX0" fmla="*/ -1808 w 200291"/>
                <a:gd name="connsiteY0" fmla="*/ -170 h 100527"/>
                <a:gd name="connsiteX1" fmla="*/ 43015 w 200291"/>
                <a:gd name="connsiteY1" fmla="*/ 59823 h 100527"/>
                <a:gd name="connsiteX2" fmla="*/ 198483 w 200291"/>
                <a:gd name="connsiteY2" fmla="*/ 91020 h 100527"/>
              </a:gdLst>
              <a:ahLst/>
              <a:cxnLst>
                <a:cxn ang="0">
                  <a:pos x="connsiteX0" y="connsiteY0"/>
                </a:cxn>
                <a:cxn ang="0">
                  <a:pos x="connsiteX1" y="connsiteY1"/>
                </a:cxn>
                <a:cxn ang="0">
                  <a:pos x="connsiteX2" y="connsiteY2"/>
                </a:cxn>
              </a:cxnLst>
              <a:rect l="l" t="t" r="r" b="b"/>
              <a:pathLst>
                <a:path w="200291" h="100527">
                  <a:moveTo>
                    <a:pt x="-1808" y="-170"/>
                  </a:moveTo>
                  <a:cubicBezTo>
                    <a:pt x="2821" y="19456"/>
                    <a:pt x="17047" y="48939"/>
                    <a:pt x="43015" y="59823"/>
                  </a:cubicBezTo>
                  <a:cubicBezTo>
                    <a:pt x="55358" y="84935"/>
                    <a:pt x="145860" y="116303"/>
                    <a:pt x="198483" y="9102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Freeform: Shape 42">
              <a:extLst>
                <a:ext uri="{FF2B5EF4-FFF2-40B4-BE49-F238E27FC236}">
                  <a16:creationId xmlns:a16="http://schemas.microsoft.com/office/drawing/2014/main" id="{34E9B2CC-A1ED-123B-A185-B0EC912A2791}"/>
                </a:ext>
              </a:extLst>
            </p:cNvPr>
            <p:cNvSpPr/>
            <p:nvPr/>
          </p:nvSpPr>
          <p:spPr>
            <a:xfrm>
              <a:off x="3343974" y="1804766"/>
              <a:ext cx="43881" cy="29568"/>
            </a:xfrm>
            <a:custGeom>
              <a:avLst/>
              <a:gdLst>
                <a:gd name="connsiteX0" fmla="*/ 42074 w 43881"/>
                <a:gd name="connsiteY0" fmla="*/ -170 h 29568"/>
                <a:gd name="connsiteX1" fmla="*/ -1808 w 43881"/>
                <a:gd name="connsiteY1" fmla="*/ 29398 h 29568"/>
              </a:gdLst>
              <a:ahLst/>
              <a:cxnLst>
                <a:cxn ang="0">
                  <a:pos x="connsiteX0" y="connsiteY0"/>
                </a:cxn>
                <a:cxn ang="0">
                  <a:pos x="connsiteX1" y="connsiteY1"/>
                </a:cxn>
              </a:cxnLst>
              <a:rect l="l" t="t" r="r" b="b"/>
              <a:pathLst>
                <a:path w="43881" h="29568">
                  <a:moveTo>
                    <a:pt x="42074" y="-170"/>
                  </a:moveTo>
                  <a:cubicBezTo>
                    <a:pt x="29733" y="12720"/>
                    <a:pt x="14735" y="22808"/>
                    <a:pt x="-1808" y="2939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Freeform: Shape 43">
              <a:extLst>
                <a:ext uri="{FF2B5EF4-FFF2-40B4-BE49-F238E27FC236}">
                  <a16:creationId xmlns:a16="http://schemas.microsoft.com/office/drawing/2014/main" id="{916635AC-5523-B150-B0F6-C0978B01BABA}"/>
                </a:ext>
              </a:extLst>
            </p:cNvPr>
            <p:cNvSpPr/>
            <p:nvPr/>
          </p:nvSpPr>
          <p:spPr>
            <a:xfrm>
              <a:off x="3857085" y="1757886"/>
              <a:ext cx="40108" cy="10920"/>
            </a:xfrm>
            <a:custGeom>
              <a:avLst/>
              <a:gdLst>
                <a:gd name="connsiteX0" fmla="*/ 38301 w 40108"/>
                <a:gd name="connsiteY0" fmla="*/ -170 h 10920"/>
                <a:gd name="connsiteX1" fmla="*/ -1808 w 40108"/>
                <a:gd name="connsiteY1" fmla="*/ 7543 h 10920"/>
              </a:gdLst>
              <a:ahLst/>
              <a:cxnLst>
                <a:cxn ang="0">
                  <a:pos x="connsiteX0" y="connsiteY0"/>
                </a:cxn>
                <a:cxn ang="0">
                  <a:pos x="connsiteX1" y="connsiteY1"/>
                </a:cxn>
              </a:cxnLst>
              <a:rect l="l" t="t" r="r" b="b"/>
              <a:pathLst>
                <a:path w="40108" h="10920">
                  <a:moveTo>
                    <a:pt x="38301" y="-170"/>
                  </a:moveTo>
                  <a:cubicBezTo>
                    <a:pt x="25960" y="2915"/>
                    <a:pt x="7619" y="16971"/>
                    <a:pt x="-1808" y="754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5" name="Freeform: Shape 44">
            <a:extLst>
              <a:ext uri="{FF2B5EF4-FFF2-40B4-BE49-F238E27FC236}">
                <a16:creationId xmlns:a16="http://schemas.microsoft.com/office/drawing/2014/main" id="{4A20E4B1-677F-8C8C-D63D-6927BDD8E303}"/>
              </a:ext>
            </a:extLst>
          </p:cNvPr>
          <p:cNvSpPr/>
          <p:nvPr/>
        </p:nvSpPr>
        <p:spPr bwMode="auto">
          <a:xfrm>
            <a:off x="3968865" y="1384531"/>
            <a:ext cx="1468582" cy="1083425"/>
          </a:xfrm>
          <a:custGeom>
            <a:avLst/>
            <a:gdLst>
              <a:gd name="connsiteX0" fmla="*/ 836815 w 1468582"/>
              <a:gd name="connsiteY0" fmla="*/ 0 h 1083425"/>
              <a:gd name="connsiteX1" fmla="*/ 604059 w 1468582"/>
              <a:gd name="connsiteY1" fmla="*/ 182880 h 1083425"/>
              <a:gd name="connsiteX2" fmla="*/ 468284 w 1468582"/>
              <a:gd name="connsiteY2" fmla="*/ 349134 h 1083425"/>
              <a:gd name="connsiteX3" fmla="*/ 210590 w 1468582"/>
              <a:gd name="connsiteY3" fmla="*/ 518160 h 1083425"/>
              <a:gd name="connsiteX4" fmla="*/ 80357 w 1468582"/>
              <a:gd name="connsiteY4" fmla="*/ 612371 h 1083425"/>
              <a:gd name="connsiteX5" fmla="*/ 0 w 1468582"/>
              <a:gd name="connsiteY5" fmla="*/ 770313 h 1083425"/>
              <a:gd name="connsiteX6" fmla="*/ 88670 w 1468582"/>
              <a:gd name="connsiteY6" fmla="*/ 895004 h 1083425"/>
              <a:gd name="connsiteX7" fmla="*/ 96982 w 1468582"/>
              <a:gd name="connsiteY7" fmla="*/ 1011382 h 1083425"/>
              <a:gd name="connsiteX8" fmla="*/ 246611 w 1468582"/>
              <a:gd name="connsiteY8" fmla="*/ 1083425 h 1083425"/>
              <a:gd name="connsiteX9" fmla="*/ 673331 w 1468582"/>
              <a:gd name="connsiteY9" fmla="*/ 1080654 h 1083425"/>
              <a:gd name="connsiteX10" fmla="*/ 900546 w 1468582"/>
              <a:gd name="connsiteY10" fmla="*/ 928254 h 1083425"/>
              <a:gd name="connsiteX11" fmla="*/ 1091739 w 1468582"/>
              <a:gd name="connsiteY11" fmla="*/ 817418 h 1083425"/>
              <a:gd name="connsiteX12" fmla="*/ 1246910 w 1468582"/>
              <a:gd name="connsiteY12" fmla="*/ 645622 h 1083425"/>
              <a:gd name="connsiteX13" fmla="*/ 1418706 w 1468582"/>
              <a:gd name="connsiteY13" fmla="*/ 540327 h 1083425"/>
              <a:gd name="connsiteX14" fmla="*/ 1468582 w 1468582"/>
              <a:gd name="connsiteY14" fmla="*/ 426720 h 1083425"/>
              <a:gd name="connsiteX15" fmla="*/ 1291244 w 1468582"/>
              <a:gd name="connsiteY15" fmla="*/ 393469 h 1083425"/>
              <a:gd name="connsiteX16" fmla="*/ 1241368 w 1468582"/>
              <a:gd name="connsiteY16" fmla="*/ 340822 h 1083425"/>
              <a:gd name="connsiteX17" fmla="*/ 1216430 w 1468582"/>
              <a:gd name="connsiteY17" fmla="*/ 302029 h 1083425"/>
              <a:gd name="connsiteX18" fmla="*/ 1108364 w 1468582"/>
              <a:gd name="connsiteY18" fmla="*/ 202276 h 1083425"/>
              <a:gd name="connsiteX19" fmla="*/ 1041862 w 1468582"/>
              <a:gd name="connsiteY19" fmla="*/ 163484 h 1083425"/>
              <a:gd name="connsiteX20" fmla="*/ 836815 w 1468582"/>
              <a:gd name="connsiteY20" fmla="*/ 0 h 108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8582" h="1083425">
                <a:moveTo>
                  <a:pt x="836815" y="0"/>
                </a:moveTo>
                <a:lnTo>
                  <a:pt x="604059" y="182880"/>
                </a:lnTo>
                <a:lnTo>
                  <a:pt x="468284" y="349134"/>
                </a:lnTo>
                <a:lnTo>
                  <a:pt x="210590" y="518160"/>
                </a:lnTo>
                <a:lnTo>
                  <a:pt x="80357" y="612371"/>
                </a:lnTo>
                <a:lnTo>
                  <a:pt x="0" y="770313"/>
                </a:lnTo>
                <a:lnTo>
                  <a:pt x="88670" y="895004"/>
                </a:lnTo>
                <a:lnTo>
                  <a:pt x="96982" y="1011382"/>
                </a:lnTo>
                <a:lnTo>
                  <a:pt x="246611" y="1083425"/>
                </a:lnTo>
                <a:lnTo>
                  <a:pt x="673331" y="1080654"/>
                </a:lnTo>
                <a:lnTo>
                  <a:pt x="900546" y="928254"/>
                </a:lnTo>
                <a:lnTo>
                  <a:pt x="1091739" y="817418"/>
                </a:lnTo>
                <a:lnTo>
                  <a:pt x="1246910" y="645622"/>
                </a:lnTo>
                <a:lnTo>
                  <a:pt x="1418706" y="540327"/>
                </a:lnTo>
                <a:lnTo>
                  <a:pt x="1468582" y="426720"/>
                </a:lnTo>
                <a:lnTo>
                  <a:pt x="1291244" y="393469"/>
                </a:lnTo>
                <a:lnTo>
                  <a:pt x="1241368" y="340822"/>
                </a:lnTo>
                <a:lnTo>
                  <a:pt x="1216430" y="302029"/>
                </a:lnTo>
                <a:lnTo>
                  <a:pt x="1108364" y="202276"/>
                </a:lnTo>
                <a:lnTo>
                  <a:pt x="1041862" y="163484"/>
                </a:lnTo>
                <a:lnTo>
                  <a:pt x="836815" y="0"/>
                </a:lnTo>
                <a:close/>
              </a:path>
            </a:pathLst>
          </a:cu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6" name="Freeform: Shape 45">
            <a:extLst>
              <a:ext uri="{FF2B5EF4-FFF2-40B4-BE49-F238E27FC236}">
                <a16:creationId xmlns:a16="http://schemas.microsoft.com/office/drawing/2014/main" id="{4EAD2CC9-2B0A-9E0D-D56C-6A3C3ADFA470}"/>
              </a:ext>
            </a:extLst>
          </p:cNvPr>
          <p:cNvSpPr/>
          <p:nvPr/>
        </p:nvSpPr>
        <p:spPr bwMode="auto">
          <a:xfrm>
            <a:off x="4020589" y="2745971"/>
            <a:ext cx="1321724" cy="684414"/>
          </a:xfrm>
          <a:custGeom>
            <a:avLst/>
            <a:gdLst>
              <a:gd name="connsiteX0" fmla="*/ 180109 w 1321724"/>
              <a:gd name="connsiteY0" fmla="*/ 33251 h 684414"/>
              <a:gd name="connsiteX1" fmla="*/ 180109 w 1321724"/>
              <a:gd name="connsiteY1" fmla="*/ 124691 h 684414"/>
              <a:gd name="connsiteX2" fmla="*/ 77586 w 1321724"/>
              <a:gd name="connsiteY2" fmla="*/ 241069 h 684414"/>
              <a:gd name="connsiteX3" fmla="*/ 13855 w 1321724"/>
              <a:gd name="connsiteY3" fmla="*/ 349134 h 684414"/>
              <a:gd name="connsiteX4" fmla="*/ 0 w 1321724"/>
              <a:gd name="connsiteY4" fmla="*/ 390698 h 684414"/>
              <a:gd name="connsiteX5" fmla="*/ 94211 w 1321724"/>
              <a:gd name="connsiteY5" fmla="*/ 590204 h 684414"/>
              <a:gd name="connsiteX6" fmla="*/ 423949 w 1321724"/>
              <a:gd name="connsiteY6" fmla="*/ 684414 h 684414"/>
              <a:gd name="connsiteX7" fmla="*/ 831273 w 1321724"/>
              <a:gd name="connsiteY7" fmla="*/ 576349 h 684414"/>
              <a:gd name="connsiteX8" fmla="*/ 1174866 w 1321724"/>
              <a:gd name="connsiteY8" fmla="*/ 459971 h 684414"/>
              <a:gd name="connsiteX9" fmla="*/ 1255222 w 1321724"/>
              <a:gd name="connsiteY9" fmla="*/ 401782 h 684414"/>
              <a:gd name="connsiteX10" fmla="*/ 1321724 w 1321724"/>
              <a:gd name="connsiteY10" fmla="*/ 288174 h 684414"/>
              <a:gd name="connsiteX11" fmla="*/ 1138844 w 1321724"/>
              <a:gd name="connsiteY11" fmla="*/ 99753 h 684414"/>
              <a:gd name="connsiteX12" fmla="*/ 1047404 w 1321724"/>
              <a:gd name="connsiteY12" fmla="*/ 96982 h 684414"/>
              <a:gd name="connsiteX13" fmla="*/ 900546 w 1321724"/>
              <a:gd name="connsiteY13" fmla="*/ 30480 h 684414"/>
              <a:gd name="connsiteX14" fmla="*/ 775855 w 1321724"/>
              <a:gd name="connsiteY14" fmla="*/ 36022 h 684414"/>
              <a:gd name="connsiteX15" fmla="*/ 615142 w 1321724"/>
              <a:gd name="connsiteY15" fmla="*/ 0 h 684414"/>
              <a:gd name="connsiteX16" fmla="*/ 180109 w 1321724"/>
              <a:gd name="connsiteY16" fmla="*/ 33251 h 684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21724" h="684414">
                <a:moveTo>
                  <a:pt x="180109" y="33251"/>
                </a:moveTo>
                <a:lnTo>
                  <a:pt x="180109" y="124691"/>
                </a:lnTo>
                <a:lnTo>
                  <a:pt x="77586" y="241069"/>
                </a:lnTo>
                <a:lnTo>
                  <a:pt x="13855" y="349134"/>
                </a:lnTo>
                <a:lnTo>
                  <a:pt x="0" y="390698"/>
                </a:lnTo>
                <a:lnTo>
                  <a:pt x="94211" y="590204"/>
                </a:lnTo>
                <a:lnTo>
                  <a:pt x="423949" y="684414"/>
                </a:lnTo>
                <a:lnTo>
                  <a:pt x="831273" y="576349"/>
                </a:lnTo>
                <a:lnTo>
                  <a:pt x="1174866" y="459971"/>
                </a:lnTo>
                <a:lnTo>
                  <a:pt x="1255222" y="401782"/>
                </a:lnTo>
                <a:lnTo>
                  <a:pt x="1321724" y="288174"/>
                </a:lnTo>
                <a:lnTo>
                  <a:pt x="1138844" y="99753"/>
                </a:lnTo>
                <a:lnTo>
                  <a:pt x="1047404" y="96982"/>
                </a:lnTo>
                <a:lnTo>
                  <a:pt x="900546" y="30480"/>
                </a:lnTo>
                <a:lnTo>
                  <a:pt x="775855" y="36022"/>
                </a:lnTo>
                <a:lnTo>
                  <a:pt x="615142" y="0"/>
                </a:lnTo>
                <a:lnTo>
                  <a:pt x="180109" y="33251"/>
                </a:lnTo>
                <a:close/>
              </a:path>
            </a:pathLst>
          </a:cu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 name="Freeform: Shape 46">
            <a:extLst>
              <a:ext uri="{FF2B5EF4-FFF2-40B4-BE49-F238E27FC236}">
                <a16:creationId xmlns:a16="http://schemas.microsoft.com/office/drawing/2014/main" id="{A60B135D-7EC1-7021-DE50-CE98403FD092}"/>
              </a:ext>
            </a:extLst>
          </p:cNvPr>
          <p:cNvSpPr/>
          <p:nvPr/>
        </p:nvSpPr>
        <p:spPr bwMode="auto">
          <a:xfrm>
            <a:off x="3017520" y="3973484"/>
            <a:ext cx="1316182" cy="523701"/>
          </a:xfrm>
          <a:custGeom>
            <a:avLst/>
            <a:gdLst>
              <a:gd name="connsiteX0" fmla="*/ 0 w 1316182"/>
              <a:gd name="connsiteY0" fmla="*/ 227214 h 523701"/>
              <a:gd name="connsiteX1" fmla="*/ 648393 w 1316182"/>
              <a:gd name="connsiteY1" fmla="*/ 0 h 523701"/>
              <a:gd name="connsiteX2" fmla="*/ 1194262 w 1316182"/>
              <a:gd name="connsiteY2" fmla="*/ 69272 h 523701"/>
              <a:gd name="connsiteX3" fmla="*/ 1316182 w 1316182"/>
              <a:gd name="connsiteY3" fmla="*/ 263236 h 523701"/>
              <a:gd name="connsiteX4" fmla="*/ 1124989 w 1316182"/>
              <a:gd name="connsiteY4" fmla="*/ 437803 h 523701"/>
              <a:gd name="connsiteX5" fmla="*/ 678873 w 1316182"/>
              <a:gd name="connsiteY5" fmla="*/ 507076 h 523701"/>
              <a:gd name="connsiteX6" fmla="*/ 338051 w 1316182"/>
              <a:gd name="connsiteY6" fmla="*/ 523701 h 523701"/>
              <a:gd name="connsiteX7" fmla="*/ 213360 w 1316182"/>
              <a:gd name="connsiteY7" fmla="*/ 520931 h 523701"/>
              <a:gd name="connsiteX8" fmla="*/ 102524 w 1316182"/>
              <a:gd name="connsiteY8" fmla="*/ 459971 h 523701"/>
              <a:gd name="connsiteX9" fmla="*/ 0 w 1316182"/>
              <a:gd name="connsiteY9" fmla="*/ 227214 h 52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6182" h="523701">
                <a:moveTo>
                  <a:pt x="0" y="227214"/>
                </a:moveTo>
                <a:lnTo>
                  <a:pt x="648393" y="0"/>
                </a:lnTo>
                <a:lnTo>
                  <a:pt x="1194262" y="69272"/>
                </a:lnTo>
                <a:lnTo>
                  <a:pt x="1316182" y="263236"/>
                </a:lnTo>
                <a:lnTo>
                  <a:pt x="1124989" y="437803"/>
                </a:lnTo>
                <a:lnTo>
                  <a:pt x="678873" y="507076"/>
                </a:lnTo>
                <a:lnTo>
                  <a:pt x="338051" y="523701"/>
                </a:lnTo>
                <a:lnTo>
                  <a:pt x="213360" y="520931"/>
                </a:lnTo>
                <a:lnTo>
                  <a:pt x="102524" y="459971"/>
                </a:lnTo>
                <a:lnTo>
                  <a:pt x="0" y="227214"/>
                </a:lnTo>
                <a:close/>
              </a:path>
            </a:pathLst>
          </a:cu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 name="Freeform: Shape 47">
            <a:extLst>
              <a:ext uri="{FF2B5EF4-FFF2-40B4-BE49-F238E27FC236}">
                <a16:creationId xmlns:a16="http://schemas.microsoft.com/office/drawing/2014/main" id="{872D399F-1463-3234-B82C-DA9D241BDD7B}"/>
              </a:ext>
            </a:extLst>
          </p:cNvPr>
          <p:cNvSpPr/>
          <p:nvPr/>
        </p:nvSpPr>
        <p:spPr bwMode="auto">
          <a:xfrm>
            <a:off x="996550" y="2538153"/>
            <a:ext cx="1055717" cy="1266305"/>
          </a:xfrm>
          <a:custGeom>
            <a:avLst/>
            <a:gdLst>
              <a:gd name="connsiteX0" fmla="*/ 307571 w 1055717"/>
              <a:gd name="connsiteY0" fmla="*/ 85898 h 1266305"/>
              <a:gd name="connsiteX1" fmla="*/ 712124 w 1055717"/>
              <a:gd name="connsiteY1" fmla="*/ 27709 h 1266305"/>
              <a:gd name="connsiteX2" fmla="*/ 825731 w 1055717"/>
              <a:gd name="connsiteY2" fmla="*/ 0 h 1266305"/>
              <a:gd name="connsiteX3" fmla="*/ 1019695 w 1055717"/>
              <a:gd name="connsiteY3" fmla="*/ 5542 h 1266305"/>
              <a:gd name="connsiteX4" fmla="*/ 1055717 w 1055717"/>
              <a:gd name="connsiteY4" fmla="*/ 66502 h 1266305"/>
              <a:gd name="connsiteX5" fmla="*/ 928255 w 1055717"/>
              <a:gd name="connsiteY5" fmla="*/ 385156 h 1266305"/>
              <a:gd name="connsiteX6" fmla="*/ 878379 w 1055717"/>
              <a:gd name="connsiteY6" fmla="*/ 495992 h 1266305"/>
              <a:gd name="connsiteX7" fmla="*/ 748146 w 1055717"/>
              <a:gd name="connsiteY7" fmla="*/ 653934 h 1266305"/>
              <a:gd name="connsiteX8" fmla="*/ 706582 w 1055717"/>
              <a:gd name="connsiteY8" fmla="*/ 806334 h 1266305"/>
              <a:gd name="connsiteX9" fmla="*/ 703811 w 1055717"/>
              <a:gd name="connsiteY9" fmla="*/ 870065 h 1266305"/>
              <a:gd name="connsiteX10" fmla="*/ 845128 w 1055717"/>
              <a:gd name="connsiteY10" fmla="*/ 1102822 h 1266305"/>
              <a:gd name="connsiteX11" fmla="*/ 845128 w 1055717"/>
              <a:gd name="connsiteY11" fmla="*/ 1174865 h 1266305"/>
              <a:gd name="connsiteX12" fmla="*/ 579120 w 1055717"/>
              <a:gd name="connsiteY12" fmla="*/ 1224742 h 1266305"/>
              <a:gd name="connsiteX13" fmla="*/ 313113 w 1055717"/>
              <a:gd name="connsiteY13" fmla="*/ 1266305 h 1266305"/>
              <a:gd name="connsiteX14" fmla="*/ 133004 w 1055717"/>
              <a:gd name="connsiteY14" fmla="*/ 1191491 h 1266305"/>
              <a:gd name="connsiteX15" fmla="*/ 0 w 1055717"/>
              <a:gd name="connsiteY15" fmla="*/ 864523 h 1266305"/>
              <a:gd name="connsiteX16" fmla="*/ 22168 w 1055717"/>
              <a:gd name="connsiteY16" fmla="*/ 595745 h 1266305"/>
              <a:gd name="connsiteX17" fmla="*/ 254924 w 1055717"/>
              <a:gd name="connsiteY17" fmla="*/ 221672 h 1266305"/>
              <a:gd name="connsiteX18" fmla="*/ 307571 w 1055717"/>
              <a:gd name="connsiteY18" fmla="*/ 85898 h 126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55717" h="1266305">
                <a:moveTo>
                  <a:pt x="307571" y="85898"/>
                </a:moveTo>
                <a:lnTo>
                  <a:pt x="712124" y="27709"/>
                </a:lnTo>
                <a:lnTo>
                  <a:pt x="825731" y="0"/>
                </a:lnTo>
                <a:lnTo>
                  <a:pt x="1019695" y="5542"/>
                </a:lnTo>
                <a:lnTo>
                  <a:pt x="1055717" y="66502"/>
                </a:lnTo>
                <a:lnTo>
                  <a:pt x="928255" y="385156"/>
                </a:lnTo>
                <a:lnTo>
                  <a:pt x="878379" y="495992"/>
                </a:lnTo>
                <a:lnTo>
                  <a:pt x="748146" y="653934"/>
                </a:lnTo>
                <a:lnTo>
                  <a:pt x="706582" y="806334"/>
                </a:lnTo>
                <a:lnTo>
                  <a:pt x="703811" y="870065"/>
                </a:lnTo>
                <a:lnTo>
                  <a:pt x="845128" y="1102822"/>
                </a:lnTo>
                <a:lnTo>
                  <a:pt x="845128" y="1174865"/>
                </a:lnTo>
                <a:lnTo>
                  <a:pt x="579120" y="1224742"/>
                </a:lnTo>
                <a:lnTo>
                  <a:pt x="313113" y="1266305"/>
                </a:lnTo>
                <a:lnTo>
                  <a:pt x="133004" y="1191491"/>
                </a:lnTo>
                <a:lnTo>
                  <a:pt x="0" y="864523"/>
                </a:lnTo>
                <a:lnTo>
                  <a:pt x="22168" y="595745"/>
                </a:lnTo>
                <a:lnTo>
                  <a:pt x="254924" y="221672"/>
                </a:lnTo>
                <a:lnTo>
                  <a:pt x="307571" y="85898"/>
                </a:lnTo>
                <a:close/>
              </a:path>
            </a:pathLst>
          </a:cu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26A9D4F8-B111-8170-FF9A-0C65DF021F87}"/>
              </a:ext>
            </a:extLst>
          </p:cNvPr>
          <p:cNvSpPr txBox="1"/>
          <p:nvPr/>
        </p:nvSpPr>
        <p:spPr bwMode="auto">
          <a:xfrm>
            <a:off x="4438998" y="1643150"/>
            <a:ext cx="6456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PCC/PCU</a:t>
            </a:r>
          </a:p>
        </p:txBody>
      </p:sp>
      <p:sp>
        <p:nvSpPr>
          <p:cNvPr id="50" name="TextBox 49">
            <a:extLst>
              <a:ext uri="{FF2B5EF4-FFF2-40B4-BE49-F238E27FC236}">
                <a16:creationId xmlns:a16="http://schemas.microsoft.com/office/drawing/2014/main" id="{BC611690-A360-13F2-CA10-1E0B002F9503}"/>
              </a:ext>
            </a:extLst>
          </p:cNvPr>
          <p:cNvSpPr txBox="1"/>
          <p:nvPr/>
        </p:nvSpPr>
        <p:spPr bwMode="auto">
          <a:xfrm>
            <a:off x="4369725" y="2898371"/>
            <a:ext cx="645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LTC</a:t>
            </a:r>
          </a:p>
        </p:txBody>
      </p:sp>
      <p:sp>
        <p:nvSpPr>
          <p:cNvPr id="51" name="TextBox 50">
            <a:extLst>
              <a:ext uri="{FF2B5EF4-FFF2-40B4-BE49-F238E27FC236}">
                <a16:creationId xmlns:a16="http://schemas.microsoft.com/office/drawing/2014/main" id="{AF768CD4-1B5E-6354-B832-B4DDCD37795A}"/>
              </a:ext>
            </a:extLst>
          </p:cNvPr>
          <p:cNvSpPr txBox="1"/>
          <p:nvPr/>
        </p:nvSpPr>
        <p:spPr bwMode="auto">
          <a:xfrm>
            <a:off x="3455325" y="4045528"/>
            <a:ext cx="645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Hip</a:t>
            </a:r>
          </a:p>
        </p:txBody>
      </p:sp>
      <p:sp>
        <p:nvSpPr>
          <p:cNvPr id="52" name="TextBox 51">
            <a:extLst>
              <a:ext uri="{FF2B5EF4-FFF2-40B4-BE49-F238E27FC236}">
                <a16:creationId xmlns:a16="http://schemas.microsoft.com/office/drawing/2014/main" id="{F6BC1BF4-69D5-6E1D-D313-81E5671F3ADC}"/>
              </a:ext>
            </a:extLst>
          </p:cNvPr>
          <p:cNvSpPr txBox="1"/>
          <p:nvPr/>
        </p:nvSpPr>
        <p:spPr bwMode="auto">
          <a:xfrm>
            <a:off x="1016925" y="3036917"/>
            <a:ext cx="789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mPFC</a:t>
            </a:r>
          </a:p>
        </p:txBody>
      </p:sp>
      <p:sp>
        <p:nvSpPr>
          <p:cNvPr id="53" name="Freeform: Shape 52">
            <a:extLst>
              <a:ext uri="{FF2B5EF4-FFF2-40B4-BE49-F238E27FC236}">
                <a16:creationId xmlns:a16="http://schemas.microsoft.com/office/drawing/2014/main" id="{33CF15C6-890E-5EAA-ABD4-E399D7BF1CFF}"/>
              </a:ext>
            </a:extLst>
          </p:cNvPr>
          <p:cNvSpPr/>
          <p:nvPr/>
        </p:nvSpPr>
        <p:spPr bwMode="auto">
          <a:xfrm>
            <a:off x="1596044" y="1757650"/>
            <a:ext cx="2856807" cy="830379"/>
          </a:xfrm>
          <a:custGeom>
            <a:avLst/>
            <a:gdLst>
              <a:gd name="connsiteX0" fmla="*/ 0 w 2920538"/>
              <a:gd name="connsiteY0" fmla="*/ 837715 h 837715"/>
              <a:gd name="connsiteX1" fmla="*/ 274320 w 2920538"/>
              <a:gd name="connsiteY1" fmla="*/ 688086 h 837715"/>
              <a:gd name="connsiteX2" fmla="*/ 1058487 w 2920538"/>
              <a:gd name="connsiteY2" fmla="*/ 344493 h 837715"/>
              <a:gd name="connsiteX3" fmla="*/ 2491047 w 2920538"/>
              <a:gd name="connsiteY3" fmla="*/ 45235 h 837715"/>
              <a:gd name="connsiteX4" fmla="*/ 2920538 w 2920538"/>
              <a:gd name="connsiteY4" fmla="*/ 6442 h 837715"/>
              <a:gd name="connsiteX0" fmla="*/ 0 w 2920538"/>
              <a:gd name="connsiteY0" fmla="*/ 837715 h 837715"/>
              <a:gd name="connsiteX1" fmla="*/ 274320 w 2920538"/>
              <a:gd name="connsiteY1" fmla="*/ 688086 h 837715"/>
              <a:gd name="connsiteX2" fmla="*/ 1024494 w 2920538"/>
              <a:gd name="connsiteY2" fmla="*/ 388874 h 837715"/>
              <a:gd name="connsiteX3" fmla="*/ 2491047 w 2920538"/>
              <a:gd name="connsiteY3" fmla="*/ 45235 h 837715"/>
              <a:gd name="connsiteX4" fmla="*/ 2920538 w 2920538"/>
              <a:gd name="connsiteY4" fmla="*/ 6442 h 837715"/>
              <a:gd name="connsiteX0" fmla="*/ 0 w 2920538"/>
              <a:gd name="connsiteY0" fmla="*/ 831273 h 831273"/>
              <a:gd name="connsiteX1" fmla="*/ 274320 w 2920538"/>
              <a:gd name="connsiteY1" fmla="*/ 681644 h 831273"/>
              <a:gd name="connsiteX2" fmla="*/ 1024494 w 2920538"/>
              <a:gd name="connsiteY2" fmla="*/ 382432 h 831273"/>
              <a:gd name="connsiteX3" fmla="*/ 2491047 w 2920538"/>
              <a:gd name="connsiteY3" fmla="*/ 38793 h 831273"/>
              <a:gd name="connsiteX4" fmla="*/ 2920538 w 2920538"/>
              <a:gd name="connsiteY4" fmla="*/ 0 h 831273"/>
              <a:gd name="connsiteX0" fmla="*/ 0 w 2920538"/>
              <a:gd name="connsiteY0" fmla="*/ 831273 h 831273"/>
              <a:gd name="connsiteX1" fmla="*/ 274320 w 2920538"/>
              <a:gd name="connsiteY1" fmla="*/ 681644 h 831273"/>
              <a:gd name="connsiteX2" fmla="*/ 1024494 w 2920538"/>
              <a:gd name="connsiteY2" fmla="*/ 382432 h 831273"/>
              <a:gd name="connsiteX3" fmla="*/ 2403233 w 2920538"/>
              <a:gd name="connsiteY3" fmla="*/ 55437 h 831273"/>
              <a:gd name="connsiteX4" fmla="*/ 2920538 w 2920538"/>
              <a:gd name="connsiteY4" fmla="*/ 0 h 831273"/>
              <a:gd name="connsiteX0" fmla="*/ 0 w 2920538"/>
              <a:gd name="connsiteY0" fmla="*/ 831273 h 831273"/>
              <a:gd name="connsiteX1" fmla="*/ 274320 w 2920538"/>
              <a:gd name="connsiteY1" fmla="*/ 681644 h 831273"/>
              <a:gd name="connsiteX2" fmla="*/ 1024494 w 2920538"/>
              <a:gd name="connsiteY2" fmla="*/ 382432 h 831273"/>
              <a:gd name="connsiteX3" fmla="*/ 2403233 w 2920538"/>
              <a:gd name="connsiteY3" fmla="*/ 55437 h 831273"/>
              <a:gd name="connsiteX4" fmla="*/ 2920538 w 2920538"/>
              <a:gd name="connsiteY4" fmla="*/ 0 h 831273"/>
              <a:gd name="connsiteX0" fmla="*/ 0 w 2920538"/>
              <a:gd name="connsiteY0" fmla="*/ 831273 h 831273"/>
              <a:gd name="connsiteX1" fmla="*/ 274320 w 2920538"/>
              <a:gd name="connsiteY1" fmla="*/ 681644 h 831273"/>
              <a:gd name="connsiteX2" fmla="*/ 1024494 w 2920538"/>
              <a:gd name="connsiteY2" fmla="*/ 382432 h 831273"/>
              <a:gd name="connsiteX3" fmla="*/ 2403233 w 2920538"/>
              <a:gd name="connsiteY3" fmla="*/ 55437 h 831273"/>
              <a:gd name="connsiteX4" fmla="*/ 2920538 w 2920538"/>
              <a:gd name="connsiteY4" fmla="*/ 0 h 831273"/>
              <a:gd name="connsiteX0" fmla="*/ 0 w 2920538"/>
              <a:gd name="connsiteY0" fmla="*/ 831273 h 831273"/>
              <a:gd name="connsiteX1" fmla="*/ 274320 w 2920538"/>
              <a:gd name="connsiteY1" fmla="*/ 681644 h 831273"/>
              <a:gd name="connsiteX2" fmla="*/ 1058487 w 2920538"/>
              <a:gd name="connsiteY2" fmla="*/ 346372 h 831273"/>
              <a:gd name="connsiteX3" fmla="*/ 2403233 w 2920538"/>
              <a:gd name="connsiteY3" fmla="*/ 55437 h 831273"/>
              <a:gd name="connsiteX4" fmla="*/ 2920538 w 2920538"/>
              <a:gd name="connsiteY4" fmla="*/ 0 h 831273"/>
              <a:gd name="connsiteX0" fmla="*/ 0 w 2920538"/>
              <a:gd name="connsiteY0" fmla="*/ 831273 h 831273"/>
              <a:gd name="connsiteX1" fmla="*/ 274320 w 2920538"/>
              <a:gd name="connsiteY1" fmla="*/ 681644 h 831273"/>
              <a:gd name="connsiteX2" fmla="*/ 1103811 w 2920538"/>
              <a:gd name="connsiteY2" fmla="*/ 349146 h 831273"/>
              <a:gd name="connsiteX3" fmla="*/ 2403233 w 2920538"/>
              <a:gd name="connsiteY3" fmla="*/ 55437 h 831273"/>
              <a:gd name="connsiteX4" fmla="*/ 2920538 w 2920538"/>
              <a:gd name="connsiteY4" fmla="*/ 0 h 83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0538" h="831273">
                <a:moveTo>
                  <a:pt x="0" y="831273"/>
                </a:moveTo>
                <a:cubicBezTo>
                  <a:pt x="48953" y="797560"/>
                  <a:pt x="90352" y="761998"/>
                  <a:pt x="274320" y="681644"/>
                </a:cubicBezTo>
                <a:cubicBezTo>
                  <a:pt x="458288" y="601290"/>
                  <a:pt x="748992" y="453514"/>
                  <a:pt x="1103811" y="349146"/>
                </a:cubicBezTo>
                <a:cubicBezTo>
                  <a:pt x="1458630" y="244778"/>
                  <a:pt x="2070230" y="95135"/>
                  <a:pt x="2403233" y="55437"/>
                </a:cubicBezTo>
                <a:cubicBezTo>
                  <a:pt x="2739070" y="7417"/>
                  <a:pt x="2807141" y="7869"/>
                  <a:pt x="2920538"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 name="Freeform: Shape 53">
            <a:extLst>
              <a:ext uri="{FF2B5EF4-FFF2-40B4-BE49-F238E27FC236}">
                <a16:creationId xmlns:a16="http://schemas.microsoft.com/office/drawing/2014/main" id="{AE819181-0210-2A3E-7E53-2C2B3BCD0AD4}"/>
              </a:ext>
            </a:extLst>
          </p:cNvPr>
          <p:cNvSpPr/>
          <p:nvPr/>
        </p:nvSpPr>
        <p:spPr bwMode="auto">
          <a:xfrm>
            <a:off x="4995949" y="2272145"/>
            <a:ext cx="91440" cy="576350"/>
          </a:xfrm>
          <a:custGeom>
            <a:avLst/>
            <a:gdLst>
              <a:gd name="connsiteX0" fmla="*/ 0 w 91440"/>
              <a:gd name="connsiteY0" fmla="*/ 0 h 576350"/>
              <a:gd name="connsiteX1" fmla="*/ 55418 w 91440"/>
              <a:gd name="connsiteY1" fmla="*/ 299259 h 576350"/>
              <a:gd name="connsiteX2" fmla="*/ 91440 w 91440"/>
              <a:gd name="connsiteY2" fmla="*/ 576350 h 576350"/>
            </a:gdLst>
            <a:ahLst/>
            <a:cxnLst>
              <a:cxn ang="0">
                <a:pos x="connsiteX0" y="connsiteY0"/>
              </a:cxn>
              <a:cxn ang="0">
                <a:pos x="connsiteX1" y="connsiteY1"/>
              </a:cxn>
              <a:cxn ang="0">
                <a:pos x="connsiteX2" y="connsiteY2"/>
              </a:cxn>
            </a:cxnLst>
            <a:rect l="l" t="t" r="r" b="b"/>
            <a:pathLst>
              <a:path w="91440" h="576350">
                <a:moveTo>
                  <a:pt x="0" y="0"/>
                </a:moveTo>
                <a:cubicBezTo>
                  <a:pt x="20089" y="101600"/>
                  <a:pt x="40178" y="203201"/>
                  <a:pt x="55418" y="299259"/>
                </a:cubicBezTo>
                <a:cubicBezTo>
                  <a:pt x="70658" y="395317"/>
                  <a:pt x="81049" y="485833"/>
                  <a:pt x="91440" y="57635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Freeform: Shape 54">
            <a:extLst>
              <a:ext uri="{FF2B5EF4-FFF2-40B4-BE49-F238E27FC236}">
                <a16:creationId xmlns:a16="http://schemas.microsoft.com/office/drawing/2014/main" id="{77D26979-CFB1-EAD7-415C-6471FB60C305}"/>
              </a:ext>
            </a:extLst>
          </p:cNvPr>
          <p:cNvSpPr/>
          <p:nvPr/>
        </p:nvSpPr>
        <p:spPr bwMode="auto">
          <a:xfrm>
            <a:off x="4294909" y="3200400"/>
            <a:ext cx="947274" cy="1000125"/>
          </a:xfrm>
          <a:custGeom>
            <a:avLst/>
            <a:gdLst>
              <a:gd name="connsiteX0" fmla="*/ 0 w 958636"/>
              <a:gd name="connsiteY0" fmla="*/ 989215 h 998942"/>
              <a:gd name="connsiteX1" fmla="*/ 221673 w 958636"/>
              <a:gd name="connsiteY1" fmla="*/ 975360 h 998942"/>
              <a:gd name="connsiteX2" fmla="*/ 651164 w 958636"/>
              <a:gd name="connsiteY2" fmla="*/ 784167 h 998942"/>
              <a:gd name="connsiteX3" fmla="*/ 917171 w 958636"/>
              <a:gd name="connsiteY3" fmla="*/ 421178 h 998942"/>
              <a:gd name="connsiteX4" fmla="*/ 955964 w 958636"/>
              <a:gd name="connsiteY4" fmla="*/ 130233 h 998942"/>
              <a:gd name="connsiteX5" fmla="*/ 897775 w 958636"/>
              <a:gd name="connsiteY5" fmla="*/ 0 h 998942"/>
              <a:gd name="connsiteX0" fmla="*/ 0 w 932084"/>
              <a:gd name="connsiteY0" fmla="*/ 989215 h 998942"/>
              <a:gd name="connsiteX1" fmla="*/ 221673 w 932084"/>
              <a:gd name="connsiteY1" fmla="*/ 975360 h 998942"/>
              <a:gd name="connsiteX2" fmla="*/ 651164 w 932084"/>
              <a:gd name="connsiteY2" fmla="*/ 784167 h 998942"/>
              <a:gd name="connsiteX3" fmla="*/ 917171 w 932084"/>
              <a:gd name="connsiteY3" fmla="*/ 421178 h 998942"/>
              <a:gd name="connsiteX4" fmla="*/ 897775 w 932084"/>
              <a:gd name="connsiteY4" fmla="*/ 0 h 998942"/>
              <a:gd name="connsiteX0" fmla="*/ 0 w 947459"/>
              <a:gd name="connsiteY0" fmla="*/ 989215 h 998942"/>
              <a:gd name="connsiteX1" fmla="*/ 221673 w 947459"/>
              <a:gd name="connsiteY1" fmla="*/ 975360 h 998942"/>
              <a:gd name="connsiteX2" fmla="*/ 651164 w 947459"/>
              <a:gd name="connsiteY2" fmla="*/ 784167 h 998942"/>
              <a:gd name="connsiteX3" fmla="*/ 917171 w 947459"/>
              <a:gd name="connsiteY3" fmla="*/ 421178 h 998942"/>
              <a:gd name="connsiteX4" fmla="*/ 897775 w 947459"/>
              <a:gd name="connsiteY4" fmla="*/ 0 h 998942"/>
              <a:gd name="connsiteX0" fmla="*/ 0 w 956565"/>
              <a:gd name="connsiteY0" fmla="*/ 989215 h 998942"/>
              <a:gd name="connsiteX1" fmla="*/ 221673 w 956565"/>
              <a:gd name="connsiteY1" fmla="*/ 975360 h 998942"/>
              <a:gd name="connsiteX2" fmla="*/ 651164 w 956565"/>
              <a:gd name="connsiteY2" fmla="*/ 784167 h 998942"/>
              <a:gd name="connsiteX3" fmla="*/ 917171 w 956565"/>
              <a:gd name="connsiteY3" fmla="*/ 421178 h 998942"/>
              <a:gd name="connsiteX4" fmla="*/ 897775 w 956565"/>
              <a:gd name="connsiteY4" fmla="*/ 0 h 998942"/>
              <a:gd name="connsiteX0" fmla="*/ 0 w 947274"/>
              <a:gd name="connsiteY0" fmla="*/ 989215 h 1000125"/>
              <a:gd name="connsiteX1" fmla="*/ 221673 w 947274"/>
              <a:gd name="connsiteY1" fmla="*/ 975360 h 1000125"/>
              <a:gd name="connsiteX2" fmla="*/ 653935 w 947274"/>
              <a:gd name="connsiteY2" fmla="*/ 764771 h 1000125"/>
              <a:gd name="connsiteX3" fmla="*/ 917171 w 947274"/>
              <a:gd name="connsiteY3" fmla="*/ 421178 h 1000125"/>
              <a:gd name="connsiteX4" fmla="*/ 897775 w 947274"/>
              <a:gd name="connsiteY4" fmla="*/ 0 h 1000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274" h="1000125">
                <a:moveTo>
                  <a:pt x="0" y="989215"/>
                </a:moveTo>
                <a:cubicBezTo>
                  <a:pt x="56573" y="999375"/>
                  <a:pt x="112684" y="1012767"/>
                  <a:pt x="221673" y="975360"/>
                </a:cubicBezTo>
                <a:cubicBezTo>
                  <a:pt x="330662" y="937953"/>
                  <a:pt x="538019" y="857135"/>
                  <a:pt x="653935" y="764771"/>
                </a:cubicBezTo>
                <a:cubicBezTo>
                  <a:pt x="769851" y="672407"/>
                  <a:pt x="876531" y="548640"/>
                  <a:pt x="917171" y="421178"/>
                </a:cubicBezTo>
                <a:cubicBezTo>
                  <a:pt x="957811" y="293716"/>
                  <a:pt x="962776" y="93287"/>
                  <a:pt x="897775"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Freeform: Shape 55">
            <a:extLst>
              <a:ext uri="{FF2B5EF4-FFF2-40B4-BE49-F238E27FC236}">
                <a16:creationId xmlns:a16="http://schemas.microsoft.com/office/drawing/2014/main" id="{21F16F8F-76F5-FC1D-C33F-3318655205F4}"/>
              </a:ext>
            </a:extLst>
          </p:cNvPr>
          <p:cNvSpPr/>
          <p:nvPr/>
        </p:nvSpPr>
        <p:spPr bwMode="auto">
          <a:xfrm>
            <a:off x="1582189" y="3103418"/>
            <a:ext cx="2477193" cy="703577"/>
          </a:xfrm>
          <a:custGeom>
            <a:avLst/>
            <a:gdLst>
              <a:gd name="connsiteX0" fmla="*/ 0 w 2477193"/>
              <a:gd name="connsiteY0" fmla="*/ 687186 h 703577"/>
              <a:gd name="connsiteX1" fmla="*/ 545869 w 2477193"/>
              <a:gd name="connsiteY1" fmla="*/ 692727 h 703577"/>
              <a:gd name="connsiteX2" fmla="*/ 1260764 w 2477193"/>
              <a:gd name="connsiteY2" fmla="*/ 562495 h 703577"/>
              <a:gd name="connsiteX3" fmla="*/ 2056015 w 2477193"/>
              <a:gd name="connsiteY3" fmla="*/ 238298 h 703577"/>
              <a:gd name="connsiteX4" fmla="*/ 2477193 w 2477193"/>
              <a:gd name="connsiteY4" fmla="*/ 0 h 70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193" h="703577">
                <a:moveTo>
                  <a:pt x="0" y="687186"/>
                </a:moveTo>
                <a:cubicBezTo>
                  <a:pt x="167871" y="700347"/>
                  <a:pt x="335742" y="713509"/>
                  <a:pt x="545869" y="692727"/>
                </a:cubicBezTo>
                <a:cubicBezTo>
                  <a:pt x="755996" y="671945"/>
                  <a:pt x="1009073" y="638233"/>
                  <a:pt x="1260764" y="562495"/>
                </a:cubicBezTo>
                <a:cubicBezTo>
                  <a:pt x="1512455" y="486757"/>
                  <a:pt x="1853277" y="332047"/>
                  <a:pt x="2056015" y="238298"/>
                </a:cubicBezTo>
                <a:cubicBezTo>
                  <a:pt x="2258753" y="144549"/>
                  <a:pt x="2367973" y="72274"/>
                  <a:pt x="2477193"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Freeform: Shape 56">
            <a:extLst>
              <a:ext uri="{FF2B5EF4-FFF2-40B4-BE49-F238E27FC236}">
                <a16:creationId xmlns:a16="http://schemas.microsoft.com/office/drawing/2014/main" id="{169EEE59-77E1-B80D-DBA8-DAE0A99FE295}"/>
              </a:ext>
            </a:extLst>
          </p:cNvPr>
          <p:cNvSpPr/>
          <p:nvPr/>
        </p:nvSpPr>
        <p:spPr bwMode="auto">
          <a:xfrm>
            <a:off x="1504604" y="3768436"/>
            <a:ext cx="1620981" cy="766596"/>
          </a:xfrm>
          <a:custGeom>
            <a:avLst/>
            <a:gdLst>
              <a:gd name="connsiteX0" fmla="*/ 1620981 w 1620981"/>
              <a:gd name="connsiteY0" fmla="*/ 659477 h 766596"/>
              <a:gd name="connsiteX1" fmla="*/ 1413163 w 1620981"/>
              <a:gd name="connsiteY1" fmla="*/ 739833 h 766596"/>
              <a:gd name="connsiteX2" fmla="*/ 1016923 w 1620981"/>
              <a:gd name="connsiteY2" fmla="*/ 762000 h 766596"/>
              <a:gd name="connsiteX3" fmla="*/ 684414 w 1620981"/>
              <a:gd name="connsiteY3" fmla="*/ 659477 h 766596"/>
              <a:gd name="connsiteX4" fmla="*/ 288174 w 1620981"/>
              <a:gd name="connsiteY4" fmla="*/ 365760 h 766596"/>
              <a:gd name="connsiteX5" fmla="*/ 0 w 1620981"/>
              <a:gd name="connsiteY5" fmla="*/ 0 h 76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981" h="766596">
                <a:moveTo>
                  <a:pt x="1620981" y="659477"/>
                </a:moveTo>
                <a:cubicBezTo>
                  <a:pt x="1567410" y="691111"/>
                  <a:pt x="1513839" y="722746"/>
                  <a:pt x="1413163" y="739833"/>
                </a:cubicBezTo>
                <a:cubicBezTo>
                  <a:pt x="1312487" y="756920"/>
                  <a:pt x="1138381" y="775393"/>
                  <a:pt x="1016923" y="762000"/>
                </a:cubicBezTo>
                <a:cubicBezTo>
                  <a:pt x="895465" y="748607"/>
                  <a:pt x="805872" y="725517"/>
                  <a:pt x="684414" y="659477"/>
                </a:cubicBezTo>
                <a:cubicBezTo>
                  <a:pt x="562956" y="593437"/>
                  <a:pt x="402243" y="475673"/>
                  <a:pt x="288174" y="365760"/>
                </a:cubicBezTo>
                <a:cubicBezTo>
                  <a:pt x="174105" y="255847"/>
                  <a:pt x="87052" y="127923"/>
                  <a:pt x="0"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0712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2A84D-2840-2845-A9F2-7CFFBFA1CA03}"/>
              </a:ext>
            </a:extLst>
          </p:cNvPr>
          <p:cNvSpPr>
            <a:spLocks noGrp="1"/>
          </p:cNvSpPr>
          <p:nvPr>
            <p:ph type="title"/>
          </p:nvPr>
        </p:nvSpPr>
        <p:spPr>
          <a:xfrm>
            <a:off x="0" y="71912"/>
            <a:ext cx="12192000" cy="1069680"/>
          </a:xfrm>
        </p:spPr>
        <p:txBody>
          <a:bodyPr>
            <a:normAutofit/>
          </a:bodyPr>
          <a:lstStyle/>
          <a:p>
            <a:r>
              <a:rPr lang="en-US" sz="3200" dirty="0"/>
              <a:t>Adaptive and maladaptive interactions between functional networks</a:t>
            </a:r>
          </a:p>
        </p:txBody>
      </p:sp>
      <p:sp>
        <p:nvSpPr>
          <p:cNvPr id="3" name="Text Placeholder 2">
            <a:extLst>
              <a:ext uri="{FF2B5EF4-FFF2-40B4-BE49-F238E27FC236}">
                <a16:creationId xmlns:a16="http://schemas.microsoft.com/office/drawing/2014/main" id="{3BC00BEF-9BB1-0041-A109-78CA17EBE36D}"/>
              </a:ext>
            </a:extLst>
          </p:cNvPr>
          <p:cNvSpPr>
            <a:spLocks noGrp="1"/>
          </p:cNvSpPr>
          <p:nvPr>
            <p:ph type="body" sz="quarter" idx="13"/>
          </p:nvPr>
        </p:nvSpPr>
        <p:spPr/>
        <p:txBody>
          <a:bodyPr>
            <a:normAutofit/>
          </a:bodyPr>
          <a:lstStyle/>
          <a:p>
            <a:r>
              <a:rPr lang="en-US" sz="1200" b="1" dirty="0"/>
              <a:t>Bi et al, 2022, Translational Psychiatry,12:143</a:t>
            </a:r>
            <a:endParaRPr lang="en-US" sz="1200" dirty="0"/>
          </a:p>
        </p:txBody>
      </p:sp>
      <p:pic>
        <p:nvPicPr>
          <p:cNvPr id="6" name="Picture 5">
            <a:extLst>
              <a:ext uri="{FF2B5EF4-FFF2-40B4-BE49-F238E27FC236}">
                <a16:creationId xmlns:a16="http://schemas.microsoft.com/office/drawing/2014/main" id="{25AB8427-0757-5B47-B726-9D04A9BE8585}"/>
              </a:ext>
            </a:extLst>
          </p:cNvPr>
          <p:cNvPicPr>
            <a:picLocks noChangeAspect="1"/>
          </p:cNvPicPr>
          <p:nvPr/>
        </p:nvPicPr>
        <p:blipFill>
          <a:blip r:embed="rId2"/>
          <a:stretch>
            <a:fillRect/>
          </a:stretch>
        </p:blipFill>
        <p:spPr>
          <a:xfrm>
            <a:off x="4175184" y="1361837"/>
            <a:ext cx="6841933" cy="5022742"/>
          </a:xfrm>
          <a:prstGeom prst="rect">
            <a:avLst/>
          </a:prstGeom>
        </p:spPr>
      </p:pic>
      <p:sp>
        <p:nvSpPr>
          <p:cNvPr id="9" name="TextBox 8">
            <a:extLst>
              <a:ext uri="{FF2B5EF4-FFF2-40B4-BE49-F238E27FC236}">
                <a16:creationId xmlns:a16="http://schemas.microsoft.com/office/drawing/2014/main" id="{CE9EDA88-C66A-FF44-BAC4-0405917FC679}"/>
              </a:ext>
            </a:extLst>
          </p:cNvPr>
          <p:cNvSpPr txBox="1"/>
          <p:nvPr/>
        </p:nvSpPr>
        <p:spPr>
          <a:xfrm>
            <a:off x="4175184" y="4347713"/>
            <a:ext cx="671979" cy="369332"/>
          </a:xfrm>
          <a:prstGeom prst="rect">
            <a:avLst/>
          </a:prstGeom>
          <a:noFill/>
        </p:spPr>
        <p:txBody>
          <a:bodyPr wrap="none" rtlCol="0">
            <a:spAutoFit/>
          </a:bodyPr>
          <a:lstStyle/>
          <a:p>
            <a:r>
              <a:rPr lang="en-US" b="1" dirty="0"/>
              <a:t>CEN</a:t>
            </a:r>
          </a:p>
        </p:txBody>
      </p:sp>
      <p:sp>
        <p:nvSpPr>
          <p:cNvPr id="10" name="TextBox 9">
            <a:extLst>
              <a:ext uri="{FF2B5EF4-FFF2-40B4-BE49-F238E27FC236}">
                <a16:creationId xmlns:a16="http://schemas.microsoft.com/office/drawing/2014/main" id="{ADE438D6-E4AC-D647-87CC-9D754D816085}"/>
              </a:ext>
            </a:extLst>
          </p:cNvPr>
          <p:cNvSpPr txBox="1"/>
          <p:nvPr/>
        </p:nvSpPr>
        <p:spPr>
          <a:xfrm>
            <a:off x="10661891" y="4468483"/>
            <a:ext cx="710451" cy="369332"/>
          </a:xfrm>
          <a:prstGeom prst="rect">
            <a:avLst/>
          </a:prstGeom>
          <a:noFill/>
        </p:spPr>
        <p:txBody>
          <a:bodyPr wrap="none" rtlCol="0">
            <a:spAutoFit/>
          </a:bodyPr>
          <a:lstStyle/>
          <a:p>
            <a:r>
              <a:rPr lang="en-US" b="1" dirty="0"/>
              <a:t>DMN</a:t>
            </a:r>
          </a:p>
        </p:txBody>
      </p:sp>
      <p:sp>
        <p:nvSpPr>
          <p:cNvPr id="11" name="TextBox 10">
            <a:extLst>
              <a:ext uri="{FF2B5EF4-FFF2-40B4-BE49-F238E27FC236}">
                <a16:creationId xmlns:a16="http://schemas.microsoft.com/office/drawing/2014/main" id="{3B189F13-8F08-A147-A11C-8F4D33768E2A}"/>
              </a:ext>
            </a:extLst>
          </p:cNvPr>
          <p:cNvSpPr txBox="1"/>
          <p:nvPr/>
        </p:nvSpPr>
        <p:spPr>
          <a:xfrm>
            <a:off x="508958" y="2228270"/>
            <a:ext cx="3374642" cy="400110"/>
          </a:xfrm>
          <a:prstGeom prst="rect">
            <a:avLst/>
          </a:prstGeom>
          <a:noFill/>
        </p:spPr>
        <p:txBody>
          <a:bodyPr wrap="none" rtlCol="0">
            <a:spAutoFit/>
          </a:bodyPr>
          <a:lstStyle/>
          <a:p>
            <a:r>
              <a:rPr lang="en-US" sz="2000" b="1" dirty="0"/>
              <a:t>Sensory and limbic inputs</a:t>
            </a:r>
          </a:p>
        </p:txBody>
      </p:sp>
      <p:sp>
        <p:nvSpPr>
          <p:cNvPr id="12" name="Right Arrow 11">
            <a:extLst>
              <a:ext uri="{FF2B5EF4-FFF2-40B4-BE49-F238E27FC236}">
                <a16:creationId xmlns:a16="http://schemas.microsoft.com/office/drawing/2014/main" id="{CDFCF19D-F3D4-AF47-A4BD-3D8308417775}"/>
              </a:ext>
            </a:extLst>
          </p:cNvPr>
          <p:cNvSpPr/>
          <p:nvPr/>
        </p:nvSpPr>
        <p:spPr>
          <a:xfrm>
            <a:off x="3883600" y="2271587"/>
            <a:ext cx="502024" cy="31917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6819A8E-536E-2847-9C42-34F70BEB1EE2}"/>
              </a:ext>
            </a:extLst>
          </p:cNvPr>
          <p:cNvSpPr txBox="1"/>
          <p:nvPr/>
        </p:nvSpPr>
        <p:spPr>
          <a:xfrm>
            <a:off x="693518" y="2778052"/>
            <a:ext cx="3692106" cy="3139321"/>
          </a:xfrm>
          <a:prstGeom prst="rect">
            <a:avLst/>
          </a:prstGeom>
          <a:noFill/>
        </p:spPr>
        <p:txBody>
          <a:bodyPr wrap="square" rtlCol="0">
            <a:spAutoFit/>
          </a:bodyPr>
          <a:lstStyle/>
          <a:p>
            <a:r>
              <a:rPr lang="en-US" dirty="0"/>
              <a:t>The salience network (SN) plays a key role in switching between the default mode network (DMN) and central executive network (CEN). Abnormalities of the SN could lead to weak salience mapping and give rise to dysfunctions of the CEN and DMN. The DMN/SMN balance favored the DMN in MDE and the SMN in mania with bipolar disorder. </a:t>
            </a:r>
          </a:p>
        </p:txBody>
      </p:sp>
    </p:spTree>
    <p:extLst>
      <p:ext uri="{BB962C8B-B14F-4D97-AF65-F5344CB8AC3E}">
        <p14:creationId xmlns:p14="http://schemas.microsoft.com/office/powerpoint/2010/main" val="537029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A9D48-2D79-4084-850A-F84A5F05E334}"/>
              </a:ext>
            </a:extLst>
          </p:cNvPr>
          <p:cNvSpPr>
            <a:spLocks noGrp="1"/>
          </p:cNvSpPr>
          <p:nvPr>
            <p:ph type="title"/>
          </p:nvPr>
        </p:nvSpPr>
        <p:spPr>
          <a:xfrm>
            <a:off x="202042" y="45839"/>
            <a:ext cx="11717497" cy="1067595"/>
          </a:xfrm>
        </p:spPr>
        <p:txBody>
          <a:bodyPr anchor="ctr">
            <a:normAutofit/>
          </a:bodyPr>
          <a:lstStyle/>
          <a:p>
            <a:r>
              <a:rPr lang="en-US" sz="3200" b="1" dirty="0" err="1">
                <a:solidFill>
                  <a:schemeClr val="tx1"/>
                </a:solidFill>
              </a:rPr>
              <a:t>Somatomotor</a:t>
            </a:r>
            <a:r>
              <a:rPr lang="en-US" sz="3200" b="1" dirty="0">
                <a:solidFill>
                  <a:schemeClr val="tx1"/>
                </a:solidFill>
              </a:rPr>
              <a:t>/sensorimotor network (SMN)</a:t>
            </a:r>
          </a:p>
        </p:txBody>
      </p:sp>
      <p:sp>
        <p:nvSpPr>
          <p:cNvPr id="14" name="Content Placeholder 13">
            <a:extLst>
              <a:ext uri="{FF2B5EF4-FFF2-40B4-BE49-F238E27FC236}">
                <a16:creationId xmlns:a16="http://schemas.microsoft.com/office/drawing/2014/main" id="{6EC7624E-BB1E-2F46-B75C-A7C00A2E8584}"/>
              </a:ext>
            </a:extLst>
          </p:cNvPr>
          <p:cNvSpPr>
            <a:spLocks noGrp="1"/>
          </p:cNvSpPr>
          <p:nvPr>
            <p:ph sz="half" idx="2"/>
          </p:nvPr>
        </p:nvSpPr>
        <p:spPr>
          <a:xfrm>
            <a:off x="6593747" y="2204357"/>
            <a:ext cx="5325792" cy="3636483"/>
          </a:xfrm>
        </p:spPr>
        <p:txBody>
          <a:bodyPr>
            <a:noAutofit/>
          </a:bodyPr>
          <a:lstStyle/>
          <a:p>
            <a:pPr>
              <a:buClr>
                <a:srgbClr val="FF0000"/>
              </a:buClr>
              <a:buSzPct val="110000"/>
            </a:pPr>
            <a:r>
              <a:rPr lang="en-US" sz="1600" b="1" dirty="0">
                <a:solidFill>
                  <a:srgbClr val="FF0000"/>
                </a:solidFill>
              </a:rPr>
              <a:t>Psychomotor agitation/excitation/hyperactivity</a:t>
            </a:r>
          </a:p>
          <a:p>
            <a:pPr>
              <a:buClr>
                <a:srgbClr val="FF0000"/>
              </a:buClr>
              <a:buSzPct val="110000"/>
            </a:pPr>
            <a:r>
              <a:rPr lang="en-US" sz="1600" b="1" dirty="0">
                <a:solidFill>
                  <a:srgbClr val="FF0000"/>
                </a:solidFill>
              </a:rPr>
              <a:t>Psychomotor retardation/inhibition/fatigue </a:t>
            </a:r>
            <a:r>
              <a:rPr lang="en-US" sz="1600" b="1" dirty="0">
                <a:solidFill>
                  <a:schemeClr val="tx1"/>
                </a:solidFill>
              </a:rPr>
              <a:t>(in MDD: slow speech, movement initiation, loss of facial expression)</a:t>
            </a:r>
          </a:p>
          <a:p>
            <a:pPr>
              <a:buClr>
                <a:srgbClr val="FF0000"/>
              </a:buClr>
              <a:buSzPct val="110000"/>
            </a:pPr>
            <a:r>
              <a:rPr lang="en-US" sz="1600" b="1" dirty="0">
                <a:solidFill>
                  <a:srgbClr val="FF0000"/>
                </a:solidFill>
              </a:rPr>
              <a:t>Sensory hyperacuity</a:t>
            </a:r>
            <a:r>
              <a:rPr lang="en-US" sz="1600" b="1" dirty="0">
                <a:solidFill>
                  <a:schemeClr val="tx1"/>
                </a:solidFill>
              </a:rPr>
              <a:t>/hypersensitivity (in MDD: increased exteroceptive tolerance, decreased interoceptive tolerance)</a:t>
            </a:r>
          </a:p>
          <a:p>
            <a:pPr>
              <a:buClr>
                <a:srgbClr val="FF0000"/>
              </a:buClr>
              <a:buSzPct val="110000"/>
            </a:pPr>
            <a:r>
              <a:rPr lang="en-US" sz="1600" b="1" dirty="0">
                <a:solidFill>
                  <a:srgbClr val="FF0000"/>
                </a:solidFill>
              </a:rPr>
              <a:t>Sensory disturbance/distortion</a:t>
            </a:r>
          </a:p>
          <a:p>
            <a:pPr>
              <a:buClr>
                <a:srgbClr val="FF0000"/>
              </a:buClr>
              <a:buSzPct val="110000"/>
            </a:pPr>
            <a:r>
              <a:rPr lang="en-US" sz="1600" b="1" dirty="0">
                <a:solidFill>
                  <a:schemeClr val="tx1"/>
                </a:solidFill>
              </a:rPr>
              <a:t>Emotional lability/reactivity</a:t>
            </a:r>
          </a:p>
          <a:p>
            <a:pPr>
              <a:buClr>
                <a:srgbClr val="FF0000"/>
              </a:buClr>
              <a:buSzPct val="110000"/>
            </a:pPr>
            <a:r>
              <a:rPr lang="en-US" sz="1600" b="1" dirty="0">
                <a:solidFill>
                  <a:schemeClr val="tx1"/>
                </a:solidFill>
              </a:rPr>
              <a:t>Manic/</a:t>
            </a:r>
            <a:r>
              <a:rPr lang="en-US" sz="1600" b="1" dirty="0" err="1">
                <a:solidFill>
                  <a:schemeClr val="tx1"/>
                </a:solidFill>
              </a:rPr>
              <a:t>Hypomamic</a:t>
            </a:r>
            <a:r>
              <a:rPr lang="en-US" sz="1600" b="1" dirty="0">
                <a:solidFill>
                  <a:schemeClr val="tx1"/>
                </a:solidFill>
              </a:rPr>
              <a:t> symptoms/psychosis</a:t>
            </a:r>
          </a:p>
          <a:p>
            <a:pPr>
              <a:buClr>
                <a:srgbClr val="FF0000"/>
              </a:buClr>
              <a:buSzPct val="110000"/>
            </a:pPr>
            <a:r>
              <a:rPr lang="en-US" sz="1600" b="1" dirty="0">
                <a:solidFill>
                  <a:schemeClr val="tx1"/>
                </a:solidFill>
              </a:rPr>
              <a:t>Impulsivity</a:t>
            </a:r>
          </a:p>
          <a:p>
            <a:pPr>
              <a:buClr>
                <a:srgbClr val="FF0000"/>
              </a:buClr>
              <a:buSzPct val="110000"/>
            </a:pPr>
            <a:r>
              <a:rPr lang="en-US" sz="1600" b="1" dirty="0">
                <a:solidFill>
                  <a:schemeClr val="tx1"/>
                </a:solidFill>
              </a:rPr>
              <a:t>Misinterpretation of interoceptive stimuli/pain</a:t>
            </a:r>
          </a:p>
          <a:p>
            <a:pPr>
              <a:buClr>
                <a:srgbClr val="FF0000"/>
              </a:buClr>
              <a:buSzPct val="110000"/>
            </a:pPr>
            <a:r>
              <a:rPr lang="en-US" sz="1600" b="1" dirty="0">
                <a:solidFill>
                  <a:schemeClr val="tx1"/>
                </a:solidFill>
              </a:rPr>
              <a:t>Somatic symptoms of depression?</a:t>
            </a:r>
          </a:p>
          <a:p>
            <a:pPr>
              <a:buClr>
                <a:srgbClr val="FF0000"/>
              </a:buClr>
              <a:buSzPct val="110000"/>
            </a:pPr>
            <a:r>
              <a:rPr lang="en-US" sz="1600" b="1" dirty="0">
                <a:solidFill>
                  <a:schemeClr val="tx1"/>
                </a:solidFill>
              </a:rPr>
              <a:t>Severity of depression</a:t>
            </a:r>
          </a:p>
        </p:txBody>
      </p:sp>
      <p:sp>
        <p:nvSpPr>
          <p:cNvPr id="15" name="Slide Number Placeholder 3">
            <a:extLst>
              <a:ext uri="{FF2B5EF4-FFF2-40B4-BE49-F238E27FC236}">
                <a16:creationId xmlns:a16="http://schemas.microsoft.com/office/drawing/2014/main" id="{DDA9A840-ED21-4859-9815-27688E78E95D}"/>
              </a:ext>
            </a:extLst>
          </p:cNvPr>
          <p:cNvSpPr>
            <a:spLocks noGrp="1"/>
          </p:cNvSpPr>
          <p:nvPr>
            <p:ph type="sldNum" sz="quarter" idx="12"/>
          </p:nvPr>
        </p:nvSpPr>
        <p:spPr/>
        <p:txBody>
          <a:bodyPr/>
          <a:lstStyle/>
          <a:p>
            <a:pPr>
              <a:spcAft>
                <a:spcPts val="600"/>
              </a:spcAft>
            </a:pPr>
            <a:fld id="{86931018-1C57-4852-9A3B-DBBAEC3F85D5}" type="slidenum">
              <a:rPr lang="en-US" smtClean="0"/>
              <a:pPr>
                <a:spcAft>
                  <a:spcPts val="600"/>
                </a:spcAft>
              </a:pPr>
              <a:t>16</a:t>
            </a:fld>
            <a:endParaRPr lang="en-US"/>
          </a:p>
        </p:txBody>
      </p:sp>
      <p:sp>
        <p:nvSpPr>
          <p:cNvPr id="9" name="TextBox 8">
            <a:extLst>
              <a:ext uri="{FF2B5EF4-FFF2-40B4-BE49-F238E27FC236}">
                <a16:creationId xmlns:a16="http://schemas.microsoft.com/office/drawing/2014/main" id="{4D3DAFC6-77A8-524A-BE20-4B6134027C19}"/>
              </a:ext>
            </a:extLst>
          </p:cNvPr>
          <p:cNvSpPr txBox="1"/>
          <p:nvPr/>
        </p:nvSpPr>
        <p:spPr>
          <a:xfrm>
            <a:off x="272461" y="6274040"/>
            <a:ext cx="11176934" cy="461665"/>
          </a:xfrm>
          <a:prstGeom prst="rect">
            <a:avLst/>
          </a:prstGeom>
          <a:noFill/>
        </p:spPr>
        <p:txBody>
          <a:bodyPr wrap="square" rtlCol="0">
            <a:spAutoFit/>
          </a:bodyPr>
          <a:lstStyle/>
          <a:p>
            <a:r>
              <a:rPr lang="en-US" sz="1200" b="1" dirty="0" err="1"/>
              <a:t>Bär</a:t>
            </a:r>
            <a:r>
              <a:rPr lang="en-US" sz="1200" b="1" dirty="0"/>
              <a:t> et al. 2016, </a:t>
            </a:r>
            <a:r>
              <a:rPr lang="en-US" sz="1200" b="1" dirty="0" err="1"/>
              <a:t>NeuroImage</a:t>
            </a:r>
            <a:r>
              <a:rPr lang="en-US" sz="1200" b="1" dirty="0"/>
              <a:t> 134: 53–63; </a:t>
            </a:r>
            <a:r>
              <a:rPr lang="en-US" sz="1200" b="1" dirty="0" err="1"/>
              <a:t>Conio</a:t>
            </a:r>
            <a:r>
              <a:rPr lang="en-US" sz="1200" b="1" dirty="0"/>
              <a:t> B et al., 2020,  Mol Psychiatry, 25(1): 82-93; </a:t>
            </a:r>
            <a:r>
              <a:rPr lang="en-US" sz="1200" b="1" dirty="0" err="1"/>
              <a:t>Javaheripour</a:t>
            </a:r>
            <a:r>
              <a:rPr lang="en-US" sz="1200" b="1" dirty="0"/>
              <a:t> et al, 2021, Translational Psychiatry, 11:511; Liu et al, 2021, Brain Research, 1750: 147143; Ray et al, 2021, PNAS Vol. 118 No. 40 e2105730118 ; Bi et al, 2022, Translational Psychiatry,12:143 </a:t>
            </a:r>
          </a:p>
        </p:txBody>
      </p:sp>
      <p:sp>
        <p:nvSpPr>
          <p:cNvPr id="10" name="TextBox 9">
            <a:extLst>
              <a:ext uri="{FF2B5EF4-FFF2-40B4-BE49-F238E27FC236}">
                <a16:creationId xmlns:a16="http://schemas.microsoft.com/office/drawing/2014/main" id="{7A2B7884-F398-B74E-8D7E-4015E5A613DD}"/>
              </a:ext>
            </a:extLst>
          </p:cNvPr>
          <p:cNvSpPr txBox="1"/>
          <p:nvPr/>
        </p:nvSpPr>
        <p:spPr>
          <a:xfrm>
            <a:off x="272461" y="5198630"/>
            <a:ext cx="6241814" cy="954107"/>
          </a:xfrm>
          <a:prstGeom prst="rect">
            <a:avLst/>
          </a:prstGeom>
          <a:noFill/>
        </p:spPr>
        <p:txBody>
          <a:bodyPr wrap="square" rtlCol="0">
            <a:spAutoFit/>
          </a:bodyPr>
          <a:lstStyle/>
          <a:p>
            <a:r>
              <a:rPr lang="en-US" sz="1400" dirty="0"/>
              <a:t>SMN—which comprises the middle cingulate cortex (MCC), dorsal striatum, ventral nuclei of thalamus and postcentral gyrus, (somatosensory cortex-SC), premotor (PMC) and supplemental motor areas (SMAs)—is involved in sensory processing and motor functions. Auditory and visual cortices (AC/VC) are sometimes included.</a:t>
            </a:r>
          </a:p>
        </p:txBody>
      </p:sp>
      <p:sp>
        <p:nvSpPr>
          <p:cNvPr id="11" name="TextBox 10">
            <a:extLst>
              <a:ext uri="{FF2B5EF4-FFF2-40B4-BE49-F238E27FC236}">
                <a16:creationId xmlns:a16="http://schemas.microsoft.com/office/drawing/2014/main" id="{3FBC8FD8-8A2B-5C46-96AB-7229B2BD4651}"/>
              </a:ext>
            </a:extLst>
          </p:cNvPr>
          <p:cNvSpPr txBox="1"/>
          <p:nvPr/>
        </p:nvSpPr>
        <p:spPr>
          <a:xfrm>
            <a:off x="6770283" y="1017160"/>
            <a:ext cx="5219675" cy="646331"/>
          </a:xfrm>
          <a:prstGeom prst="rect">
            <a:avLst/>
          </a:prstGeom>
          <a:noFill/>
        </p:spPr>
        <p:txBody>
          <a:bodyPr wrap="square" rtlCol="0">
            <a:spAutoFit/>
          </a:bodyPr>
          <a:lstStyle/>
          <a:p>
            <a:r>
              <a:rPr lang="en-US" b="1" dirty="0"/>
              <a:t>SMN-related symptoms of mood disorders (psychomotor disturbance has been added to </a:t>
            </a:r>
            <a:r>
              <a:rPr lang="en-US" b="1" dirty="0" err="1"/>
              <a:t>RDoC</a:t>
            </a:r>
            <a:r>
              <a:rPr lang="en-US" b="1" dirty="0"/>
              <a:t>): </a:t>
            </a:r>
          </a:p>
        </p:txBody>
      </p:sp>
      <p:pic>
        <p:nvPicPr>
          <p:cNvPr id="4" name="Picture 3">
            <a:extLst>
              <a:ext uri="{FF2B5EF4-FFF2-40B4-BE49-F238E27FC236}">
                <a16:creationId xmlns:a16="http://schemas.microsoft.com/office/drawing/2014/main" id="{97B61F5C-0B2C-BB41-9ECA-62C67ACA2992}"/>
              </a:ext>
            </a:extLst>
          </p:cNvPr>
          <p:cNvPicPr>
            <a:picLocks noChangeAspect="1"/>
          </p:cNvPicPr>
          <p:nvPr/>
        </p:nvPicPr>
        <p:blipFill>
          <a:blip r:embed="rId2"/>
          <a:stretch>
            <a:fillRect/>
          </a:stretch>
        </p:blipFill>
        <p:spPr>
          <a:xfrm>
            <a:off x="449629" y="1017160"/>
            <a:ext cx="5574221" cy="4105093"/>
          </a:xfrm>
          <a:prstGeom prst="rect">
            <a:avLst/>
          </a:prstGeom>
        </p:spPr>
      </p:pic>
    </p:spTree>
    <p:extLst>
      <p:ext uri="{BB962C8B-B14F-4D97-AF65-F5344CB8AC3E}">
        <p14:creationId xmlns:p14="http://schemas.microsoft.com/office/powerpoint/2010/main" val="1202143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8A38-2A51-E746-9958-00923CE03CCF}"/>
              </a:ext>
            </a:extLst>
          </p:cNvPr>
          <p:cNvSpPr>
            <a:spLocks noGrp="1"/>
          </p:cNvSpPr>
          <p:nvPr>
            <p:ph type="title"/>
          </p:nvPr>
        </p:nvSpPr>
        <p:spPr>
          <a:xfrm>
            <a:off x="0" y="88466"/>
            <a:ext cx="12192000" cy="1069680"/>
          </a:xfrm>
        </p:spPr>
        <p:txBody>
          <a:bodyPr/>
          <a:lstStyle/>
          <a:p>
            <a:r>
              <a:rPr lang="en-US" dirty="0"/>
              <a:t>Hypoconnectivity within sensory-motor network (SMN) may be one of the most stable functional markers of depression</a:t>
            </a:r>
          </a:p>
        </p:txBody>
      </p:sp>
      <p:sp>
        <p:nvSpPr>
          <p:cNvPr id="3" name="Text Placeholder 2">
            <a:extLst>
              <a:ext uri="{FF2B5EF4-FFF2-40B4-BE49-F238E27FC236}">
                <a16:creationId xmlns:a16="http://schemas.microsoft.com/office/drawing/2014/main" id="{8E5A79D5-1836-6C43-A0EF-7E8D23FA2D17}"/>
              </a:ext>
            </a:extLst>
          </p:cNvPr>
          <p:cNvSpPr>
            <a:spLocks noGrp="1"/>
          </p:cNvSpPr>
          <p:nvPr>
            <p:ph type="body" sz="quarter" idx="13"/>
          </p:nvPr>
        </p:nvSpPr>
        <p:spPr>
          <a:xfrm>
            <a:off x="0" y="6324601"/>
            <a:ext cx="6536608" cy="533399"/>
          </a:xfrm>
        </p:spPr>
        <p:txBody>
          <a:bodyPr>
            <a:noAutofit/>
          </a:bodyPr>
          <a:lstStyle/>
          <a:p>
            <a:pPr>
              <a:lnSpc>
                <a:spcPct val="100000"/>
              </a:lnSpc>
            </a:pPr>
            <a:r>
              <a:rPr lang="en-US" sz="1200" dirty="0" err="1"/>
              <a:t>Javaheripour</a:t>
            </a:r>
            <a:r>
              <a:rPr lang="en-US" sz="1200" dirty="0"/>
              <a:t> et al, 2021, Translational Psychiatry,11:511; Martino et al, 2016, PNAS, . 113 (17): 4824–4829</a:t>
            </a:r>
          </a:p>
        </p:txBody>
      </p:sp>
      <p:pic>
        <p:nvPicPr>
          <p:cNvPr id="6" name="Picture 5">
            <a:extLst>
              <a:ext uri="{FF2B5EF4-FFF2-40B4-BE49-F238E27FC236}">
                <a16:creationId xmlns:a16="http://schemas.microsoft.com/office/drawing/2014/main" id="{CDAE3901-332F-7242-8C14-303F70B65933}"/>
              </a:ext>
            </a:extLst>
          </p:cNvPr>
          <p:cNvPicPr>
            <a:picLocks noChangeAspect="1"/>
          </p:cNvPicPr>
          <p:nvPr/>
        </p:nvPicPr>
        <p:blipFill>
          <a:blip r:embed="rId2"/>
          <a:stretch>
            <a:fillRect/>
          </a:stretch>
        </p:blipFill>
        <p:spPr>
          <a:xfrm>
            <a:off x="7841767" y="931164"/>
            <a:ext cx="3316762" cy="2922691"/>
          </a:xfrm>
          <a:prstGeom prst="rect">
            <a:avLst/>
          </a:prstGeom>
        </p:spPr>
      </p:pic>
      <p:sp>
        <p:nvSpPr>
          <p:cNvPr id="7" name="TextBox 6">
            <a:extLst>
              <a:ext uri="{FF2B5EF4-FFF2-40B4-BE49-F238E27FC236}">
                <a16:creationId xmlns:a16="http://schemas.microsoft.com/office/drawing/2014/main" id="{EE422519-426E-1746-90D1-0152F80E0B44}"/>
              </a:ext>
            </a:extLst>
          </p:cNvPr>
          <p:cNvSpPr txBox="1"/>
          <p:nvPr/>
        </p:nvSpPr>
        <p:spPr>
          <a:xfrm>
            <a:off x="401595" y="1015427"/>
            <a:ext cx="6135013" cy="369332"/>
          </a:xfrm>
          <a:prstGeom prst="rect">
            <a:avLst/>
          </a:prstGeom>
          <a:noFill/>
        </p:spPr>
        <p:txBody>
          <a:bodyPr wrap="none" rtlCol="0">
            <a:spAutoFit/>
          </a:bodyPr>
          <a:lstStyle/>
          <a:p>
            <a:r>
              <a:rPr lang="en-US" b="1" dirty="0"/>
              <a:t>Adjusted averaged functional connectivity within SMN</a:t>
            </a:r>
          </a:p>
        </p:txBody>
      </p:sp>
      <p:grpSp>
        <p:nvGrpSpPr>
          <p:cNvPr id="14" name="Group 13">
            <a:extLst>
              <a:ext uri="{FF2B5EF4-FFF2-40B4-BE49-F238E27FC236}">
                <a16:creationId xmlns:a16="http://schemas.microsoft.com/office/drawing/2014/main" id="{15487495-0381-3F49-B7E9-CBEAFBACA1CD}"/>
              </a:ext>
            </a:extLst>
          </p:cNvPr>
          <p:cNvGrpSpPr/>
          <p:nvPr/>
        </p:nvGrpSpPr>
        <p:grpSpPr>
          <a:xfrm>
            <a:off x="401595" y="1375647"/>
            <a:ext cx="6444573" cy="4321444"/>
            <a:chOff x="401595" y="1375647"/>
            <a:chExt cx="6444573" cy="4321444"/>
          </a:xfrm>
        </p:grpSpPr>
        <p:pic>
          <p:nvPicPr>
            <p:cNvPr id="5" name="Picture 4">
              <a:extLst>
                <a:ext uri="{FF2B5EF4-FFF2-40B4-BE49-F238E27FC236}">
                  <a16:creationId xmlns:a16="http://schemas.microsoft.com/office/drawing/2014/main" id="{A89CED5C-31D8-984F-BA10-30CA69002A98}"/>
                </a:ext>
              </a:extLst>
            </p:cNvPr>
            <p:cNvPicPr>
              <a:picLocks noChangeAspect="1"/>
            </p:cNvPicPr>
            <p:nvPr/>
          </p:nvPicPr>
          <p:blipFill>
            <a:blip r:embed="rId3"/>
            <a:stretch>
              <a:fillRect/>
            </a:stretch>
          </p:blipFill>
          <p:spPr>
            <a:xfrm>
              <a:off x="401595" y="1375647"/>
              <a:ext cx="6354805" cy="4321444"/>
            </a:xfrm>
            <a:prstGeom prst="rect">
              <a:avLst/>
            </a:prstGeom>
          </p:spPr>
        </p:pic>
        <p:sp>
          <p:nvSpPr>
            <p:cNvPr id="8" name="TextBox 7">
              <a:extLst>
                <a:ext uri="{FF2B5EF4-FFF2-40B4-BE49-F238E27FC236}">
                  <a16:creationId xmlns:a16="http://schemas.microsoft.com/office/drawing/2014/main" id="{C3B35268-8E4A-A349-A671-8EE0319A5743}"/>
                </a:ext>
              </a:extLst>
            </p:cNvPr>
            <p:cNvSpPr txBox="1"/>
            <p:nvPr/>
          </p:nvSpPr>
          <p:spPr>
            <a:xfrm>
              <a:off x="5712524" y="2545080"/>
              <a:ext cx="1133644" cy="369332"/>
            </a:xfrm>
            <a:prstGeom prst="rect">
              <a:avLst/>
            </a:prstGeom>
            <a:noFill/>
          </p:spPr>
          <p:txBody>
            <a:bodyPr wrap="none" rtlCol="0">
              <a:spAutoFit/>
            </a:bodyPr>
            <a:lstStyle/>
            <a:p>
              <a:r>
                <a:rPr lang="en-US" b="1" dirty="0"/>
                <a:t>Controls</a:t>
              </a:r>
            </a:p>
          </p:txBody>
        </p:sp>
        <p:sp>
          <p:nvSpPr>
            <p:cNvPr id="9" name="TextBox 8">
              <a:extLst>
                <a:ext uri="{FF2B5EF4-FFF2-40B4-BE49-F238E27FC236}">
                  <a16:creationId xmlns:a16="http://schemas.microsoft.com/office/drawing/2014/main" id="{CA734135-E96E-194E-9AC8-E363CBB0EE19}"/>
                </a:ext>
              </a:extLst>
            </p:cNvPr>
            <p:cNvSpPr txBox="1"/>
            <p:nvPr/>
          </p:nvSpPr>
          <p:spPr>
            <a:xfrm>
              <a:off x="4549140" y="2859046"/>
              <a:ext cx="1410363" cy="923330"/>
            </a:xfrm>
            <a:prstGeom prst="rect">
              <a:avLst/>
            </a:prstGeom>
            <a:noFill/>
          </p:spPr>
          <p:txBody>
            <a:bodyPr wrap="square" rtlCol="0">
              <a:spAutoFit/>
            </a:bodyPr>
            <a:lstStyle/>
            <a:p>
              <a:pPr algn="ctr"/>
              <a:r>
                <a:rPr lang="en-US" b="1" dirty="0"/>
                <a:t>Very severe depression</a:t>
              </a:r>
            </a:p>
          </p:txBody>
        </p:sp>
        <p:sp>
          <p:nvSpPr>
            <p:cNvPr id="10" name="TextBox 9">
              <a:extLst>
                <a:ext uri="{FF2B5EF4-FFF2-40B4-BE49-F238E27FC236}">
                  <a16:creationId xmlns:a16="http://schemas.microsoft.com/office/drawing/2014/main" id="{F5EF7F08-8DA4-5A40-9309-142A6A2D07E5}"/>
                </a:ext>
              </a:extLst>
            </p:cNvPr>
            <p:cNvSpPr txBox="1"/>
            <p:nvPr/>
          </p:nvSpPr>
          <p:spPr>
            <a:xfrm>
              <a:off x="2611381" y="2469928"/>
              <a:ext cx="1439959" cy="646331"/>
            </a:xfrm>
            <a:prstGeom prst="rect">
              <a:avLst/>
            </a:prstGeom>
            <a:noFill/>
          </p:spPr>
          <p:txBody>
            <a:bodyPr wrap="square" rtlCol="0">
              <a:spAutoFit/>
            </a:bodyPr>
            <a:lstStyle/>
            <a:p>
              <a:pPr algn="ctr"/>
              <a:r>
                <a:rPr lang="en-US" b="1" dirty="0"/>
                <a:t>Moderate depression</a:t>
              </a:r>
            </a:p>
          </p:txBody>
        </p:sp>
      </p:grpSp>
      <p:pic>
        <p:nvPicPr>
          <p:cNvPr id="12" name="Picture 11">
            <a:extLst>
              <a:ext uri="{FF2B5EF4-FFF2-40B4-BE49-F238E27FC236}">
                <a16:creationId xmlns:a16="http://schemas.microsoft.com/office/drawing/2014/main" id="{4A82D15A-E38B-BF4B-ABCC-58A0CEED4B26}"/>
              </a:ext>
            </a:extLst>
          </p:cNvPr>
          <p:cNvPicPr>
            <a:picLocks noChangeAspect="1"/>
          </p:cNvPicPr>
          <p:nvPr/>
        </p:nvPicPr>
        <p:blipFill>
          <a:blip r:embed="rId4"/>
          <a:stretch>
            <a:fillRect/>
          </a:stretch>
        </p:blipFill>
        <p:spPr>
          <a:xfrm>
            <a:off x="6830322" y="3853856"/>
            <a:ext cx="5034018" cy="2855554"/>
          </a:xfrm>
          <a:prstGeom prst="rect">
            <a:avLst/>
          </a:prstGeom>
        </p:spPr>
      </p:pic>
      <p:sp>
        <p:nvSpPr>
          <p:cNvPr id="13" name="TextBox 12">
            <a:extLst>
              <a:ext uri="{FF2B5EF4-FFF2-40B4-BE49-F238E27FC236}">
                <a16:creationId xmlns:a16="http://schemas.microsoft.com/office/drawing/2014/main" id="{B04B9A9D-5EF2-464F-9C84-E6AB68D57494}"/>
              </a:ext>
            </a:extLst>
          </p:cNvPr>
          <p:cNvSpPr txBox="1"/>
          <p:nvPr/>
        </p:nvSpPr>
        <p:spPr>
          <a:xfrm>
            <a:off x="499835" y="5780013"/>
            <a:ext cx="6183630" cy="461665"/>
          </a:xfrm>
          <a:prstGeom prst="rect">
            <a:avLst/>
          </a:prstGeom>
          <a:noFill/>
        </p:spPr>
        <p:txBody>
          <a:bodyPr wrap="square" rtlCol="0">
            <a:spAutoFit/>
          </a:bodyPr>
          <a:lstStyle/>
          <a:p>
            <a:r>
              <a:rPr lang="en-US" sz="1200" dirty="0"/>
              <a:t>N=606 MDD patients (age: 35.8 ± 11.9 </a:t>
            </a:r>
            <a:r>
              <a:rPr lang="en-US" sz="1200" dirty="0" err="1"/>
              <a:t>y.o</a:t>
            </a:r>
            <a:r>
              <a:rPr lang="en-US" sz="1200" dirty="0"/>
              <a:t>.; females: 60.7%) and n=476 healthy participants (age: 33.3 ± 11.0 </a:t>
            </a:r>
            <a:r>
              <a:rPr lang="en-US" sz="1200" dirty="0" err="1"/>
              <a:t>y.o</a:t>
            </a:r>
            <a:r>
              <a:rPr lang="en-US" sz="1200" dirty="0"/>
              <a:t>.; females: 56.7% </a:t>
            </a:r>
            <a:endParaRPr lang="en-US" sz="1200" dirty="0">
              <a:effectLst/>
            </a:endParaRP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37F9974-693F-207B-1E24-EA0F2BAE1524}"/>
                  </a:ext>
                </a:extLst>
              </p14:cNvPr>
              <p14:cNvContentPartPr/>
              <p14:nvPr/>
            </p14:nvContentPartPr>
            <p14:xfrm>
              <a:off x="447086" y="1336886"/>
              <a:ext cx="164520" cy="184680"/>
            </p14:xfrm>
          </p:contentPart>
        </mc:Choice>
        <mc:Fallback xmlns="">
          <p:pic>
            <p:nvPicPr>
              <p:cNvPr id="4" name="Ink 3">
                <a:extLst>
                  <a:ext uri="{FF2B5EF4-FFF2-40B4-BE49-F238E27FC236}">
                    <a16:creationId xmlns:a16="http://schemas.microsoft.com/office/drawing/2014/main" id="{C37F9974-693F-207B-1E24-EA0F2BAE1524}"/>
                  </a:ext>
                </a:extLst>
              </p:cNvPr>
              <p:cNvPicPr/>
              <p:nvPr/>
            </p:nvPicPr>
            <p:blipFill>
              <a:blip r:embed="rId6"/>
              <a:stretch>
                <a:fillRect/>
              </a:stretch>
            </p:blipFill>
            <p:spPr>
              <a:xfrm>
                <a:off x="411086" y="1300886"/>
                <a:ext cx="236160" cy="256320"/>
              </a:xfrm>
              <a:prstGeom prst="rect">
                <a:avLst/>
              </a:prstGeom>
            </p:spPr>
          </p:pic>
        </mc:Fallback>
      </mc:AlternateContent>
    </p:spTree>
    <p:extLst>
      <p:ext uri="{BB962C8B-B14F-4D97-AF65-F5344CB8AC3E}">
        <p14:creationId xmlns:p14="http://schemas.microsoft.com/office/powerpoint/2010/main" val="1757811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1127BA-EE4F-CD4C-8614-710945FE1231}"/>
              </a:ext>
            </a:extLst>
          </p:cNvPr>
          <p:cNvSpPr>
            <a:spLocks noGrp="1"/>
          </p:cNvSpPr>
          <p:nvPr>
            <p:ph type="title"/>
          </p:nvPr>
        </p:nvSpPr>
        <p:spPr>
          <a:xfrm>
            <a:off x="292888" y="175648"/>
            <a:ext cx="11575261" cy="950976"/>
          </a:xfrm>
        </p:spPr>
        <p:txBody>
          <a:bodyPr>
            <a:normAutofit fontScale="90000"/>
          </a:bodyPr>
          <a:lstStyle/>
          <a:p>
            <a:r>
              <a:rPr lang="en-US" sz="3600" dirty="0"/>
              <a:t>Mood disorders: symptoms, functional networks and neurotransmitters</a:t>
            </a:r>
          </a:p>
        </p:txBody>
      </p:sp>
      <p:sp>
        <p:nvSpPr>
          <p:cNvPr id="5" name="Text Placeholder 4">
            <a:extLst>
              <a:ext uri="{FF2B5EF4-FFF2-40B4-BE49-F238E27FC236}">
                <a16:creationId xmlns:a16="http://schemas.microsoft.com/office/drawing/2014/main" id="{FD7CF5AE-CA4D-7548-8841-26C3FE714E5E}"/>
              </a:ext>
            </a:extLst>
          </p:cNvPr>
          <p:cNvSpPr>
            <a:spLocks noGrp="1"/>
          </p:cNvSpPr>
          <p:nvPr>
            <p:ph type="body" sz="quarter" idx="16"/>
          </p:nvPr>
        </p:nvSpPr>
        <p:spPr>
          <a:xfrm>
            <a:off x="275814" y="6338077"/>
            <a:ext cx="11710811" cy="415019"/>
          </a:xfrm>
        </p:spPr>
        <p:txBody>
          <a:bodyPr/>
          <a:lstStyle/>
          <a:p>
            <a:r>
              <a:rPr lang="en-US" sz="1200" b="1" dirty="0"/>
              <a:t>Adapted from: Martino, </a:t>
            </a:r>
            <a:r>
              <a:rPr lang="en-US" sz="1200" b="1" dirty="0" err="1"/>
              <a:t>Magioncalda</a:t>
            </a:r>
            <a:r>
              <a:rPr lang="en-US" sz="1200" b="1" dirty="0"/>
              <a:t>, 2021, Molecular Psychiatry, </a:t>
            </a:r>
            <a:r>
              <a:rPr lang="en-US" sz="1200" b="1" dirty="0" err="1"/>
              <a:t>aop</a:t>
            </a:r>
            <a:r>
              <a:rPr lang="en-US" sz="1200" b="1" dirty="0"/>
              <a:t>; van der Brink et al, 2018, Journal of Neuroscience, 38(34):7476 –7491; McCutcheon et al, 2019, Trends in Neurosciences; 42(3): 205-220; Basile et al, 2021, European Journal of Histochemistry; 65(s1):3284 </a:t>
            </a:r>
          </a:p>
        </p:txBody>
      </p:sp>
      <p:grpSp>
        <p:nvGrpSpPr>
          <p:cNvPr id="40" name="Group 39">
            <a:extLst>
              <a:ext uri="{FF2B5EF4-FFF2-40B4-BE49-F238E27FC236}">
                <a16:creationId xmlns:a16="http://schemas.microsoft.com/office/drawing/2014/main" id="{D366E12F-FA11-814F-9C57-BDF490D2FE9A}"/>
              </a:ext>
            </a:extLst>
          </p:cNvPr>
          <p:cNvGrpSpPr/>
          <p:nvPr/>
        </p:nvGrpSpPr>
        <p:grpSpPr>
          <a:xfrm>
            <a:off x="5961706" y="983349"/>
            <a:ext cx="6153505" cy="4891301"/>
            <a:chOff x="4842932" y="346067"/>
            <a:chExt cx="7202311" cy="6256875"/>
          </a:xfrm>
        </p:grpSpPr>
        <p:pic>
          <p:nvPicPr>
            <p:cNvPr id="7" name="Picture 6">
              <a:extLst>
                <a:ext uri="{FF2B5EF4-FFF2-40B4-BE49-F238E27FC236}">
                  <a16:creationId xmlns:a16="http://schemas.microsoft.com/office/drawing/2014/main" id="{D7778525-E519-3F4B-8577-8E5619D7790F}"/>
                </a:ext>
              </a:extLst>
            </p:cNvPr>
            <p:cNvPicPr>
              <a:picLocks noChangeAspect="1"/>
            </p:cNvPicPr>
            <p:nvPr/>
          </p:nvPicPr>
          <p:blipFill>
            <a:blip r:embed="rId3"/>
            <a:stretch>
              <a:fillRect/>
            </a:stretch>
          </p:blipFill>
          <p:spPr>
            <a:xfrm>
              <a:off x="4842932" y="346067"/>
              <a:ext cx="7202311" cy="6256875"/>
            </a:xfrm>
            <a:prstGeom prst="rect">
              <a:avLst/>
            </a:prstGeom>
          </p:spPr>
        </p:pic>
        <p:grpSp>
          <p:nvGrpSpPr>
            <p:cNvPr id="39" name="Group 38">
              <a:extLst>
                <a:ext uri="{FF2B5EF4-FFF2-40B4-BE49-F238E27FC236}">
                  <a16:creationId xmlns:a16="http://schemas.microsoft.com/office/drawing/2014/main" id="{5DF4C972-646D-374D-8993-CFE65DFAAEDB}"/>
                </a:ext>
              </a:extLst>
            </p:cNvPr>
            <p:cNvGrpSpPr/>
            <p:nvPr/>
          </p:nvGrpSpPr>
          <p:grpSpPr>
            <a:xfrm>
              <a:off x="5181600" y="552562"/>
              <a:ext cx="4614230" cy="5740740"/>
              <a:chOff x="5181600" y="552562"/>
              <a:chExt cx="4614230" cy="5740740"/>
            </a:xfrm>
          </p:grpSpPr>
          <p:sp>
            <p:nvSpPr>
              <p:cNvPr id="3" name="Rectangle 2">
                <a:extLst>
                  <a:ext uri="{FF2B5EF4-FFF2-40B4-BE49-F238E27FC236}">
                    <a16:creationId xmlns:a16="http://schemas.microsoft.com/office/drawing/2014/main" id="{7D21AE62-323F-C140-83B4-EA9D742C0A1F}"/>
                  </a:ext>
                </a:extLst>
              </p:cNvPr>
              <p:cNvSpPr/>
              <p:nvPr/>
            </p:nvSpPr>
            <p:spPr>
              <a:xfrm>
                <a:off x="7258756" y="5339645"/>
                <a:ext cx="609600" cy="417689"/>
              </a:xfrm>
              <a:prstGeom prst="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LC</a:t>
                </a:r>
              </a:p>
            </p:txBody>
          </p:sp>
          <p:cxnSp>
            <p:nvCxnSpPr>
              <p:cNvPr id="9" name="Elbow Connector 8">
                <a:extLst>
                  <a:ext uri="{FF2B5EF4-FFF2-40B4-BE49-F238E27FC236}">
                    <a16:creationId xmlns:a16="http://schemas.microsoft.com/office/drawing/2014/main" id="{88575F72-828B-0C40-8349-645E216C674D}"/>
                  </a:ext>
                </a:extLst>
              </p:cNvPr>
              <p:cNvCxnSpPr>
                <a:cxnSpLocks/>
              </p:cNvCxnSpPr>
              <p:nvPr/>
            </p:nvCxnSpPr>
            <p:spPr>
              <a:xfrm rot="16200000" flipV="1">
                <a:off x="5689600" y="3612444"/>
                <a:ext cx="1986846" cy="1467558"/>
              </a:xfrm>
              <a:prstGeom prst="bentConnector3">
                <a:avLst>
                  <a:gd name="adj1" fmla="val 50000"/>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Elbow Connector 19">
                <a:extLst>
                  <a:ext uri="{FF2B5EF4-FFF2-40B4-BE49-F238E27FC236}">
                    <a16:creationId xmlns:a16="http://schemas.microsoft.com/office/drawing/2014/main" id="{0C421881-13FF-2540-8CEC-1A95EDC329A7}"/>
                  </a:ext>
                </a:extLst>
              </p:cNvPr>
              <p:cNvCxnSpPr>
                <a:cxnSpLocks/>
                <a:stCxn id="3" idx="0"/>
              </p:cNvCxnSpPr>
              <p:nvPr/>
            </p:nvCxnSpPr>
            <p:spPr>
              <a:xfrm rot="16200000" flipV="1">
                <a:off x="6372578" y="4148666"/>
                <a:ext cx="1986846" cy="395111"/>
              </a:xfrm>
              <a:prstGeom prst="bentConnector3">
                <a:avLst>
                  <a:gd name="adj1" fmla="val 55114"/>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Elbow Connector 27">
                <a:extLst>
                  <a:ext uri="{FF2B5EF4-FFF2-40B4-BE49-F238E27FC236}">
                    <a16:creationId xmlns:a16="http://schemas.microsoft.com/office/drawing/2014/main" id="{00C87652-9E87-7942-9B40-1A3CF242EF91}"/>
                  </a:ext>
                </a:extLst>
              </p:cNvPr>
              <p:cNvCxnSpPr>
                <a:cxnSpLocks/>
              </p:cNvCxnSpPr>
              <p:nvPr/>
            </p:nvCxnSpPr>
            <p:spPr>
              <a:xfrm rot="5400000" flipH="1" flipV="1">
                <a:off x="7529688" y="3567288"/>
                <a:ext cx="1986846" cy="1557866"/>
              </a:xfrm>
              <a:prstGeom prst="bentConnector3">
                <a:avLst>
                  <a:gd name="adj1" fmla="val 53977"/>
                </a:avLst>
              </a:prstGeom>
              <a:ln w="28575">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nvGrpSpPr>
              <p:cNvPr id="34" name="Group 33">
                <a:extLst>
                  <a:ext uri="{FF2B5EF4-FFF2-40B4-BE49-F238E27FC236}">
                    <a16:creationId xmlns:a16="http://schemas.microsoft.com/office/drawing/2014/main" id="{4FBBAEE3-BC93-FF49-B506-AAB3D2397EEA}"/>
                  </a:ext>
                </a:extLst>
              </p:cNvPr>
              <p:cNvGrpSpPr/>
              <p:nvPr/>
            </p:nvGrpSpPr>
            <p:grpSpPr>
              <a:xfrm>
                <a:off x="5181600" y="552562"/>
                <a:ext cx="1501423" cy="590555"/>
                <a:chOff x="-857956" y="3045641"/>
                <a:chExt cx="1501423" cy="590555"/>
              </a:xfrm>
            </p:grpSpPr>
            <p:sp>
              <p:nvSpPr>
                <p:cNvPr id="32" name="Rectangle 31">
                  <a:extLst>
                    <a:ext uri="{FF2B5EF4-FFF2-40B4-BE49-F238E27FC236}">
                      <a16:creationId xmlns:a16="http://schemas.microsoft.com/office/drawing/2014/main" id="{B7B1A702-2143-964B-82F2-95906AD80DC0}"/>
                    </a:ext>
                  </a:extLst>
                </p:cNvPr>
                <p:cNvSpPr/>
                <p:nvPr/>
              </p:nvSpPr>
              <p:spPr>
                <a:xfrm>
                  <a:off x="-857956" y="3093156"/>
                  <a:ext cx="1501423" cy="519288"/>
                </a:xfrm>
                <a:prstGeom prst="rect">
                  <a:avLst/>
                </a:prstGeom>
                <a:noFill/>
                <a:ln w="28575">
                  <a:solidFill>
                    <a:schemeClr val="bg2">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1C8F32B-AFFF-7740-A827-0DF6BA1E1B83}"/>
                    </a:ext>
                  </a:extLst>
                </p:cNvPr>
                <p:cNvSpPr txBox="1"/>
                <p:nvPr/>
              </p:nvSpPr>
              <p:spPr>
                <a:xfrm>
                  <a:off x="-739423" y="3045641"/>
                  <a:ext cx="1264355" cy="590555"/>
                </a:xfrm>
                <a:prstGeom prst="rect">
                  <a:avLst/>
                </a:prstGeom>
                <a:noFill/>
              </p:spPr>
              <p:txBody>
                <a:bodyPr wrap="square" rtlCol="0">
                  <a:spAutoFit/>
                </a:bodyPr>
                <a:lstStyle/>
                <a:p>
                  <a:r>
                    <a:rPr lang="en-US" sz="1200" b="1" dirty="0">
                      <a:solidFill>
                        <a:srgbClr val="0070C0"/>
                      </a:solidFill>
                    </a:rPr>
                    <a:t>COGNITIVE/EXECUTIVE</a:t>
                  </a:r>
                </a:p>
              </p:txBody>
            </p:sp>
          </p:grpSp>
          <p:sp>
            <p:nvSpPr>
              <p:cNvPr id="35" name="TextBox 34">
                <a:extLst>
                  <a:ext uri="{FF2B5EF4-FFF2-40B4-BE49-F238E27FC236}">
                    <a16:creationId xmlns:a16="http://schemas.microsoft.com/office/drawing/2014/main" id="{89EA93AF-CDCF-8D4D-8B85-C6FB7D8B0EFE}"/>
                  </a:ext>
                </a:extLst>
              </p:cNvPr>
              <p:cNvSpPr txBox="1"/>
              <p:nvPr/>
            </p:nvSpPr>
            <p:spPr>
              <a:xfrm>
                <a:off x="7279789" y="5757334"/>
                <a:ext cx="505267" cy="369332"/>
              </a:xfrm>
              <a:prstGeom prst="rect">
                <a:avLst/>
              </a:prstGeom>
              <a:noFill/>
            </p:spPr>
            <p:txBody>
              <a:bodyPr wrap="none" rtlCol="0">
                <a:spAutoFit/>
              </a:bodyPr>
              <a:lstStyle/>
              <a:p>
                <a:r>
                  <a:rPr lang="en-US" b="1" dirty="0">
                    <a:solidFill>
                      <a:srgbClr val="00B050"/>
                    </a:solidFill>
                  </a:rPr>
                  <a:t>NE</a:t>
                </a:r>
              </a:p>
            </p:txBody>
          </p:sp>
          <p:sp>
            <p:nvSpPr>
              <p:cNvPr id="36" name="TextBox 35">
                <a:extLst>
                  <a:ext uri="{FF2B5EF4-FFF2-40B4-BE49-F238E27FC236}">
                    <a16:creationId xmlns:a16="http://schemas.microsoft.com/office/drawing/2014/main" id="{8DF3F18F-2297-E745-8268-5FEF6A57D4A5}"/>
                  </a:ext>
                </a:extLst>
              </p:cNvPr>
              <p:cNvSpPr txBox="1"/>
              <p:nvPr/>
            </p:nvSpPr>
            <p:spPr>
              <a:xfrm>
                <a:off x="8292887" y="5923970"/>
                <a:ext cx="518091" cy="369332"/>
              </a:xfrm>
              <a:prstGeom prst="rect">
                <a:avLst/>
              </a:prstGeom>
              <a:noFill/>
            </p:spPr>
            <p:txBody>
              <a:bodyPr wrap="none" rtlCol="0">
                <a:spAutoFit/>
              </a:bodyPr>
              <a:lstStyle/>
              <a:p>
                <a:r>
                  <a:rPr lang="en-US" b="1" dirty="0">
                    <a:solidFill>
                      <a:srgbClr val="C00000"/>
                    </a:solidFill>
                  </a:rPr>
                  <a:t>DA</a:t>
                </a:r>
              </a:p>
            </p:txBody>
          </p:sp>
          <p:sp>
            <p:nvSpPr>
              <p:cNvPr id="37" name="Left Brace 36">
                <a:extLst>
                  <a:ext uri="{FF2B5EF4-FFF2-40B4-BE49-F238E27FC236}">
                    <a16:creationId xmlns:a16="http://schemas.microsoft.com/office/drawing/2014/main" id="{4CEB1D93-4619-E54E-AD63-043F2C2E9180}"/>
                  </a:ext>
                </a:extLst>
              </p:cNvPr>
              <p:cNvSpPr/>
              <p:nvPr/>
            </p:nvSpPr>
            <p:spPr>
              <a:xfrm rot="16200000">
                <a:off x="8421511" y="5581826"/>
                <a:ext cx="203200" cy="575734"/>
              </a:xfrm>
              <a:prstGeom prst="leftBrace">
                <a:avLst/>
              </a:prstGeom>
              <a:ln>
                <a:solidFill>
                  <a:srgbClr val="C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3EE7B4BA-C7EF-F945-9A19-F40BF1AAC9F8}"/>
                  </a:ext>
                </a:extLst>
              </p:cNvPr>
              <p:cNvSpPr txBox="1"/>
              <p:nvPr/>
            </p:nvSpPr>
            <p:spPr>
              <a:xfrm>
                <a:off x="9175147" y="5757334"/>
                <a:ext cx="620683" cy="369332"/>
              </a:xfrm>
              <a:prstGeom prst="rect">
                <a:avLst/>
              </a:prstGeom>
              <a:noFill/>
            </p:spPr>
            <p:txBody>
              <a:bodyPr wrap="none" rtlCol="0">
                <a:spAutoFit/>
              </a:bodyPr>
              <a:lstStyle/>
              <a:p>
                <a:r>
                  <a:rPr lang="en-US" b="1" dirty="0">
                    <a:solidFill>
                      <a:srgbClr val="0064A2"/>
                    </a:solidFill>
                  </a:rPr>
                  <a:t>5HT</a:t>
                </a:r>
              </a:p>
            </p:txBody>
          </p:sp>
          <p:cxnSp>
            <p:nvCxnSpPr>
              <p:cNvPr id="19" name="Elbow Connector 18">
                <a:extLst>
                  <a:ext uri="{FF2B5EF4-FFF2-40B4-BE49-F238E27FC236}">
                    <a16:creationId xmlns:a16="http://schemas.microsoft.com/office/drawing/2014/main" id="{5395B4F5-9609-8E4D-9AC8-4C84A0596434}"/>
                  </a:ext>
                </a:extLst>
              </p:cNvPr>
              <p:cNvCxnSpPr>
                <a:cxnSpLocks/>
              </p:cNvCxnSpPr>
              <p:nvPr/>
            </p:nvCxnSpPr>
            <p:spPr>
              <a:xfrm rot="16200000" flipV="1">
                <a:off x="6695012" y="3431680"/>
                <a:ext cx="1986847" cy="1864171"/>
              </a:xfrm>
              <a:prstGeom prst="bentConnector3">
                <a:avLst>
                  <a:gd name="adj1" fmla="val 46107"/>
                </a:avLst>
              </a:prstGeom>
              <a:ln w="28575">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100" name="Group 99">
            <a:extLst>
              <a:ext uri="{FF2B5EF4-FFF2-40B4-BE49-F238E27FC236}">
                <a16:creationId xmlns:a16="http://schemas.microsoft.com/office/drawing/2014/main" id="{FE44523D-FC0C-B848-A0EC-E790B5D6681A}"/>
              </a:ext>
            </a:extLst>
          </p:cNvPr>
          <p:cNvGrpSpPr/>
          <p:nvPr/>
        </p:nvGrpSpPr>
        <p:grpSpPr>
          <a:xfrm>
            <a:off x="317368" y="1336366"/>
            <a:ext cx="5830315" cy="3540699"/>
            <a:chOff x="198189" y="1281026"/>
            <a:chExt cx="5830315" cy="3540699"/>
          </a:xfrm>
        </p:grpSpPr>
        <p:pic>
          <p:nvPicPr>
            <p:cNvPr id="75" name="Picture 74" descr="Diagram&#10;&#10;Description automatically generated">
              <a:extLst>
                <a:ext uri="{FF2B5EF4-FFF2-40B4-BE49-F238E27FC236}">
                  <a16:creationId xmlns:a16="http://schemas.microsoft.com/office/drawing/2014/main" id="{80D8CD65-C8B9-7F40-896B-CF6E632735B7}"/>
                </a:ext>
              </a:extLst>
            </p:cNvPr>
            <p:cNvPicPr>
              <a:picLocks noChangeAspect="1"/>
            </p:cNvPicPr>
            <p:nvPr/>
          </p:nvPicPr>
          <p:blipFill>
            <a:blip r:embed="rId4"/>
            <a:stretch>
              <a:fillRect/>
            </a:stretch>
          </p:blipFill>
          <p:spPr>
            <a:xfrm>
              <a:off x="2790948" y="1281026"/>
              <a:ext cx="3237556" cy="3465358"/>
            </a:xfrm>
            <a:prstGeom prst="rect">
              <a:avLst/>
            </a:prstGeom>
          </p:spPr>
        </p:pic>
        <p:grpSp>
          <p:nvGrpSpPr>
            <p:cNvPr id="98" name="Group 97">
              <a:extLst>
                <a:ext uri="{FF2B5EF4-FFF2-40B4-BE49-F238E27FC236}">
                  <a16:creationId xmlns:a16="http://schemas.microsoft.com/office/drawing/2014/main" id="{47B4E3DA-701A-7343-84FD-6269CEAD1456}"/>
                </a:ext>
              </a:extLst>
            </p:cNvPr>
            <p:cNvGrpSpPr/>
            <p:nvPr/>
          </p:nvGrpSpPr>
          <p:grpSpPr>
            <a:xfrm>
              <a:off x="198189" y="1748680"/>
              <a:ext cx="2659026" cy="3073045"/>
              <a:chOff x="133939" y="1704045"/>
              <a:chExt cx="2659026" cy="3073045"/>
            </a:xfrm>
          </p:grpSpPr>
          <p:pic>
            <p:nvPicPr>
              <p:cNvPr id="77" name="Picture 76" descr="Diagram&#10;&#10;Description automatically generated">
                <a:extLst>
                  <a:ext uri="{FF2B5EF4-FFF2-40B4-BE49-F238E27FC236}">
                    <a16:creationId xmlns:a16="http://schemas.microsoft.com/office/drawing/2014/main" id="{2BBAB365-C215-244C-91DD-C45B40CFD24C}"/>
                  </a:ext>
                </a:extLst>
              </p:cNvPr>
              <p:cNvPicPr>
                <a:picLocks noChangeAspect="1"/>
              </p:cNvPicPr>
              <p:nvPr/>
            </p:nvPicPr>
            <p:blipFill>
              <a:blip r:embed="rId5"/>
              <a:stretch>
                <a:fillRect/>
              </a:stretch>
            </p:blipFill>
            <p:spPr>
              <a:xfrm>
                <a:off x="133939" y="1990725"/>
                <a:ext cx="2659026" cy="2432404"/>
              </a:xfrm>
              <a:prstGeom prst="rect">
                <a:avLst/>
              </a:prstGeom>
            </p:spPr>
          </p:pic>
          <p:cxnSp>
            <p:nvCxnSpPr>
              <p:cNvPr id="79" name="Straight Arrow Connector 78">
                <a:extLst>
                  <a:ext uri="{FF2B5EF4-FFF2-40B4-BE49-F238E27FC236}">
                    <a16:creationId xmlns:a16="http://schemas.microsoft.com/office/drawing/2014/main" id="{64C2E259-9FAB-3748-AC10-FFA71D00EFD8}"/>
                  </a:ext>
                </a:extLst>
              </p:cNvPr>
              <p:cNvCxnSpPr>
                <a:cxnSpLocks/>
              </p:cNvCxnSpPr>
              <p:nvPr/>
            </p:nvCxnSpPr>
            <p:spPr>
              <a:xfrm flipH="1" flipV="1">
                <a:off x="1841038" y="3790712"/>
                <a:ext cx="236512" cy="73274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23EF0CDF-1B6C-664D-B8F5-9C2348DAAD16}"/>
                  </a:ext>
                </a:extLst>
              </p:cNvPr>
              <p:cNvSpPr txBox="1"/>
              <p:nvPr/>
            </p:nvSpPr>
            <p:spPr>
              <a:xfrm>
                <a:off x="1549065" y="4500091"/>
                <a:ext cx="898387" cy="276999"/>
              </a:xfrm>
              <a:prstGeom prst="rect">
                <a:avLst/>
              </a:prstGeom>
              <a:noFill/>
            </p:spPr>
            <p:txBody>
              <a:bodyPr wrap="none" rtlCol="0">
                <a:spAutoFit/>
              </a:bodyPr>
              <a:lstStyle/>
              <a:p>
                <a:r>
                  <a:rPr lang="en-US" sz="1200" b="1" dirty="0">
                    <a:solidFill>
                      <a:srgbClr val="00B050"/>
                    </a:solidFill>
                  </a:rPr>
                  <a:t>Associative</a:t>
                </a:r>
              </a:p>
            </p:txBody>
          </p:sp>
          <p:cxnSp>
            <p:nvCxnSpPr>
              <p:cNvPr id="84" name="Straight Arrow Connector 83">
                <a:extLst>
                  <a:ext uri="{FF2B5EF4-FFF2-40B4-BE49-F238E27FC236}">
                    <a16:creationId xmlns:a16="http://schemas.microsoft.com/office/drawing/2014/main" id="{E087AA41-F164-0F42-88CC-1266FB99F9D2}"/>
                  </a:ext>
                </a:extLst>
              </p:cNvPr>
              <p:cNvCxnSpPr>
                <a:cxnSpLocks/>
              </p:cNvCxnSpPr>
              <p:nvPr/>
            </p:nvCxnSpPr>
            <p:spPr>
              <a:xfrm>
                <a:off x="541347" y="1960073"/>
                <a:ext cx="299922" cy="540333"/>
              </a:xfrm>
              <a:prstGeom prst="straightConnector1">
                <a:avLst/>
              </a:prstGeom>
              <a:ln w="28575">
                <a:solidFill>
                  <a:srgbClr val="005A8E"/>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223C4F4F-063E-0341-AD2B-7C28B8C794AB}"/>
                  </a:ext>
                </a:extLst>
              </p:cNvPr>
              <p:cNvSpPr txBox="1"/>
              <p:nvPr/>
            </p:nvSpPr>
            <p:spPr>
              <a:xfrm>
                <a:off x="153550" y="1704045"/>
                <a:ext cx="1052019" cy="276999"/>
              </a:xfrm>
              <a:prstGeom prst="rect">
                <a:avLst/>
              </a:prstGeom>
              <a:noFill/>
            </p:spPr>
            <p:txBody>
              <a:bodyPr wrap="none" rtlCol="0">
                <a:spAutoFit/>
              </a:bodyPr>
              <a:lstStyle/>
              <a:p>
                <a:r>
                  <a:rPr lang="en-US" sz="1200" b="1" dirty="0">
                    <a:solidFill>
                      <a:srgbClr val="0763A4"/>
                    </a:solidFill>
                  </a:rPr>
                  <a:t>Sensorimotor</a:t>
                </a:r>
              </a:p>
            </p:txBody>
          </p:sp>
          <p:cxnSp>
            <p:nvCxnSpPr>
              <p:cNvPr id="90" name="Straight Arrow Connector 89">
                <a:extLst>
                  <a:ext uri="{FF2B5EF4-FFF2-40B4-BE49-F238E27FC236}">
                    <a16:creationId xmlns:a16="http://schemas.microsoft.com/office/drawing/2014/main" id="{7E0496B5-5B1C-1A4D-B585-2D73C6527CE3}"/>
                  </a:ext>
                </a:extLst>
              </p:cNvPr>
              <p:cNvCxnSpPr>
                <a:cxnSpLocks/>
              </p:cNvCxnSpPr>
              <p:nvPr/>
            </p:nvCxnSpPr>
            <p:spPr>
              <a:xfrm flipH="1" flipV="1">
                <a:off x="2215439" y="3586983"/>
                <a:ext cx="293268" cy="3892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71785FAA-9E9B-E449-A3E8-F04E8F2BC836}"/>
                </a:ext>
              </a:extLst>
            </p:cNvPr>
            <p:cNvSpPr txBox="1"/>
            <p:nvPr/>
          </p:nvSpPr>
          <p:spPr>
            <a:xfrm>
              <a:off x="2304569" y="3962120"/>
              <a:ext cx="599844" cy="276999"/>
            </a:xfrm>
            <a:prstGeom prst="rect">
              <a:avLst/>
            </a:prstGeom>
            <a:noFill/>
          </p:spPr>
          <p:txBody>
            <a:bodyPr wrap="none" rtlCol="0">
              <a:spAutoFit/>
            </a:bodyPr>
            <a:lstStyle/>
            <a:p>
              <a:r>
                <a:rPr lang="en-US" sz="1200" b="1" dirty="0">
                  <a:solidFill>
                    <a:srgbClr val="FF0000"/>
                  </a:solidFill>
                </a:rPr>
                <a:t>Limbic</a:t>
              </a:r>
            </a:p>
          </p:txBody>
        </p:sp>
      </p:grpSp>
      <p:sp>
        <p:nvSpPr>
          <p:cNvPr id="99" name="TextBox 98">
            <a:extLst>
              <a:ext uri="{FF2B5EF4-FFF2-40B4-BE49-F238E27FC236}">
                <a16:creationId xmlns:a16="http://schemas.microsoft.com/office/drawing/2014/main" id="{C0048A15-E7A0-4448-A713-456163549EB8}"/>
              </a:ext>
            </a:extLst>
          </p:cNvPr>
          <p:cNvSpPr txBox="1"/>
          <p:nvPr/>
        </p:nvSpPr>
        <p:spPr>
          <a:xfrm>
            <a:off x="275814" y="5099768"/>
            <a:ext cx="7438784" cy="1200329"/>
          </a:xfrm>
          <a:prstGeom prst="rect">
            <a:avLst/>
          </a:prstGeom>
          <a:noFill/>
        </p:spPr>
        <p:txBody>
          <a:bodyPr wrap="square" rtlCol="0">
            <a:spAutoFit/>
          </a:bodyPr>
          <a:lstStyle/>
          <a:p>
            <a:r>
              <a:rPr lang="en-US" sz="1200" dirty="0"/>
              <a:t>Abbreviations: SMN sensorimotor network, SN salience network, </a:t>
            </a:r>
            <a:r>
              <a:rPr lang="en-US" sz="1200" dirty="0" err="1"/>
              <a:t>aDMN</a:t>
            </a:r>
            <a:r>
              <a:rPr lang="en-US" sz="1200" dirty="0"/>
              <a:t> anterior default-mode network, </a:t>
            </a:r>
            <a:r>
              <a:rPr lang="en-US" sz="1200" dirty="0" err="1"/>
              <a:t>pDMN</a:t>
            </a:r>
            <a:r>
              <a:rPr lang="en-US" sz="1200" dirty="0"/>
              <a:t> posterior default-mode network, CEN central executive network, PACC </a:t>
            </a:r>
            <a:r>
              <a:rPr lang="en-US" sz="1200" dirty="0" err="1"/>
              <a:t>perigenual</a:t>
            </a:r>
            <a:r>
              <a:rPr lang="en-US" sz="1200" dirty="0"/>
              <a:t> anterior cingulate cortex, SACC </a:t>
            </a:r>
            <a:r>
              <a:rPr lang="en-US" sz="1200" dirty="0" err="1"/>
              <a:t>supragenual</a:t>
            </a:r>
            <a:r>
              <a:rPr lang="en-US" sz="1200" dirty="0"/>
              <a:t> anterior cingulate cortex, MCC middle cingulate cortex, PCC posterior cingulate cortex, C BG central basal ganglia, V BG ventral basal ganglia, D BG dorsal basal ganglia, DM </a:t>
            </a:r>
            <a:r>
              <a:rPr lang="en-US" sz="1200" dirty="0" err="1"/>
              <a:t>Thal</a:t>
            </a:r>
            <a:r>
              <a:rPr lang="en-US" sz="1200" dirty="0"/>
              <a:t> dorsomedial nucleus of thalamus, V </a:t>
            </a:r>
            <a:r>
              <a:rPr lang="en-US" sz="1200" dirty="0" err="1"/>
              <a:t>Thal</a:t>
            </a:r>
            <a:r>
              <a:rPr lang="en-US" sz="1200" dirty="0"/>
              <a:t> ventral nuclei of thalamus, </a:t>
            </a:r>
            <a:r>
              <a:rPr lang="en-US" sz="1200" dirty="0" err="1"/>
              <a:t>Pul</a:t>
            </a:r>
            <a:r>
              <a:rPr lang="en-US" sz="1200" dirty="0"/>
              <a:t> </a:t>
            </a:r>
            <a:r>
              <a:rPr lang="en-US" sz="1200" dirty="0" err="1"/>
              <a:t>Thal</a:t>
            </a:r>
            <a:r>
              <a:rPr lang="en-US" sz="1200" dirty="0"/>
              <a:t> pulvinar nucleus of thalamus, VTA, ventral tegmental area, </a:t>
            </a:r>
            <a:r>
              <a:rPr lang="en-US" sz="1200" dirty="0" err="1"/>
              <a:t>SNc</a:t>
            </a:r>
            <a:r>
              <a:rPr lang="en-US" sz="1200" dirty="0"/>
              <a:t> substantia nigra, </a:t>
            </a:r>
            <a:r>
              <a:rPr lang="en-US" sz="1200" dirty="0" err="1"/>
              <a:t>RNi</a:t>
            </a:r>
            <a:r>
              <a:rPr lang="en-US" sz="1200" dirty="0"/>
              <a:t> raphe nuclei. </a:t>
            </a:r>
          </a:p>
        </p:txBody>
      </p:sp>
    </p:spTree>
    <p:extLst>
      <p:ext uri="{BB962C8B-B14F-4D97-AF65-F5344CB8AC3E}">
        <p14:creationId xmlns:p14="http://schemas.microsoft.com/office/powerpoint/2010/main" val="2323746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8A4B-0293-584C-8CDC-1D2F2ACCDD0A}"/>
              </a:ext>
            </a:extLst>
          </p:cNvPr>
          <p:cNvSpPr>
            <a:spLocks noGrp="1"/>
          </p:cNvSpPr>
          <p:nvPr>
            <p:ph type="title"/>
          </p:nvPr>
        </p:nvSpPr>
        <p:spPr/>
        <p:txBody>
          <a:bodyPr/>
          <a:lstStyle/>
          <a:p>
            <a:r>
              <a:rPr lang="en-US" dirty="0"/>
              <a:t>Motor, Associative, and Limbic Divisions of Cortico-Striatal-Thalamo-Cortical Loop: An Updating System</a:t>
            </a:r>
          </a:p>
        </p:txBody>
      </p:sp>
      <p:sp>
        <p:nvSpPr>
          <p:cNvPr id="8" name="Down Arrow 7">
            <a:extLst>
              <a:ext uri="{FF2B5EF4-FFF2-40B4-BE49-F238E27FC236}">
                <a16:creationId xmlns:a16="http://schemas.microsoft.com/office/drawing/2014/main" id="{9EC207AF-675C-034A-B2CE-0A9C2ABB3DF7}"/>
              </a:ext>
            </a:extLst>
          </p:cNvPr>
          <p:cNvSpPr/>
          <p:nvPr/>
        </p:nvSpPr>
        <p:spPr>
          <a:xfrm rot="11687575">
            <a:off x="2308571" y="3523599"/>
            <a:ext cx="169091" cy="360326"/>
          </a:xfrm>
          <a:prstGeom prst="down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Down Arrow 8">
            <a:extLst>
              <a:ext uri="{FF2B5EF4-FFF2-40B4-BE49-F238E27FC236}">
                <a16:creationId xmlns:a16="http://schemas.microsoft.com/office/drawing/2014/main" id="{8964F5F5-5FEE-2746-8D65-92230171ABB9}"/>
              </a:ext>
            </a:extLst>
          </p:cNvPr>
          <p:cNvSpPr/>
          <p:nvPr/>
        </p:nvSpPr>
        <p:spPr>
          <a:xfrm rot="811525">
            <a:off x="3791558" y="3540392"/>
            <a:ext cx="169091" cy="360326"/>
          </a:xfrm>
          <a:prstGeom prst="down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Down Arrow 9">
            <a:extLst>
              <a:ext uri="{FF2B5EF4-FFF2-40B4-BE49-F238E27FC236}">
                <a16:creationId xmlns:a16="http://schemas.microsoft.com/office/drawing/2014/main" id="{6638B853-9E19-4A43-A699-90F05F421E32}"/>
              </a:ext>
            </a:extLst>
          </p:cNvPr>
          <p:cNvSpPr/>
          <p:nvPr/>
        </p:nvSpPr>
        <p:spPr>
          <a:xfrm rot="11431774">
            <a:off x="553773" y="3473396"/>
            <a:ext cx="169091" cy="360326"/>
          </a:xfrm>
          <a:prstGeom prst="down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Down Arrow 10">
            <a:extLst>
              <a:ext uri="{FF2B5EF4-FFF2-40B4-BE49-F238E27FC236}">
                <a16:creationId xmlns:a16="http://schemas.microsoft.com/office/drawing/2014/main" id="{874D8553-ED11-9046-902F-6C3603D5FF5C}"/>
              </a:ext>
            </a:extLst>
          </p:cNvPr>
          <p:cNvSpPr/>
          <p:nvPr/>
        </p:nvSpPr>
        <p:spPr>
          <a:xfrm>
            <a:off x="1669677" y="3725245"/>
            <a:ext cx="169091" cy="360326"/>
          </a:xfrm>
          <a:prstGeom prst="down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1471D"/>
              </a:solidFill>
              <a:effectLst/>
              <a:uLnTx/>
              <a:uFillTx/>
              <a:latin typeface="Calibri"/>
              <a:ea typeface="+mn-ea"/>
              <a:cs typeface="+mn-cs"/>
            </a:endParaRPr>
          </a:p>
        </p:txBody>
      </p:sp>
      <p:sp>
        <p:nvSpPr>
          <p:cNvPr id="384" name="Oval 378">
            <a:extLst>
              <a:ext uri="{FF2B5EF4-FFF2-40B4-BE49-F238E27FC236}">
                <a16:creationId xmlns:a16="http://schemas.microsoft.com/office/drawing/2014/main" id="{E5892992-9CCE-96BE-0C78-C3F5EC6B4307}"/>
              </a:ext>
            </a:extLst>
          </p:cNvPr>
          <p:cNvSpPr/>
          <p:nvPr/>
        </p:nvSpPr>
        <p:spPr bwMode="auto">
          <a:xfrm>
            <a:off x="4481946" y="5527584"/>
            <a:ext cx="91183" cy="101119"/>
          </a:xfrm>
          <a:custGeom>
            <a:avLst/>
            <a:gdLst>
              <a:gd name="connsiteX0" fmla="*/ 0 w 199410"/>
              <a:gd name="connsiteY0" fmla="*/ 78715 h 157429"/>
              <a:gd name="connsiteX1" fmla="*/ 99705 w 199410"/>
              <a:gd name="connsiteY1" fmla="*/ 0 h 157429"/>
              <a:gd name="connsiteX2" fmla="*/ 199410 w 199410"/>
              <a:gd name="connsiteY2" fmla="*/ 78715 h 157429"/>
              <a:gd name="connsiteX3" fmla="*/ 99705 w 199410"/>
              <a:gd name="connsiteY3" fmla="*/ 157430 h 157429"/>
              <a:gd name="connsiteX4" fmla="*/ 0 w 199410"/>
              <a:gd name="connsiteY4" fmla="*/ 78715 h 157429"/>
              <a:gd name="connsiteX0" fmla="*/ 0 w 219312"/>
              <a:gd name="connsiteY0" fmla="*/ 127205 h 163493"/>
              <a:gd name="connsiteX1" fmla="*/ 119607 w 219312"/>
              <a:gd name="connsiteY1" fmla="*/ 946 h 163493"/>
              <a:gd name="connsiteX2" fmla="*/ 219312 w 219312"/>
              <a:gd name="connsiteY2" fmla="*/ 79661 h 163493"/>
              <a:gd name="connsiteX3" fmla="*/ 119607 w 219312"/>
              <a:gd name="connsiteY3" fmla="*/ 158376 h 163493"/>
              <a:gd name="connsiteX4" fmla="*/ 0 w 219312"/>
              <a:gd name="connsiteY4" fmla="*/ 127205 h 163493"/>
              <a:gd name="connsiteX0" fmla="*/ 0 w 258010"/>
              <a:gd name="connsiteY0" fmla="*/ 128973 h 166814"/>
              <a:gd name="connsiteX1" fmla="*/ 119607 w 258010"/>
              <a:gd name="connsiteY1" fmla="*/ 2714 h 166814"/>
              <a:gd name="connsiteX2" fmla="*/ 258010 w 258010"/>
              <a:gd name="connsiteY2" fmla="*/ 60421 h 166814"/>
              <a:gd name="connsiteX3" fmla="*/ 119607 w 258010"/>
              <a:gd name="connsiteY3" fmla="*/ 160144 h 166814"/>
              <a:gd name="connsiteX4" fmla="*/ 0 w 258010"/>
              <a:gd name="connsiteY4" fmla="*/ 128973 h 166814"/>
              <a:gd name="connsiteX0" fmla="*/ 61 w 258071"/>
              <a:gd name="connsiteY0" fmla="*/ 98705 h 132937"/>
              <a:gd name="connsiteX1" fmla="*/ 135148 w 258071"/>
              <a:gd name="connsiteY1" fmla="*/ 11145 h 132937"/>
              <a:gd name="connsiteX2" fmla="*/ 258071 w 258071"/>
              <a:gd name="connsiteY2" fmla="*/ 30153 h 132937"/>
              <a:gd name="connsiteX3" fmla="*/ 119668 w 258071"/>
              <a:gd name="connsiteY3" fmla="*/ 129876 h 132937"/>
              <a:gd name="connsiteX4" fmla="*/ 61 w 258071"/>
              <a:gd name="connsiteY4" fmla="*/ 98705 h 132937"/>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218 w 258228"/>
              <a:gd name="connsiteY0" fmla="*/ 98705 h 147555"/>
              <a:gd name="connsiteX1" fmla="*/ 135305 w 258228"/>
              <a:gd name="connsiteY1" fmla="*/ 11145 h 147555"/>
              <a:gd name="connsiteX2" fmla="*/ 258228 w 258228"/>
              <a:gd name="connsiteY2" fmla="*/ 30153 h 147555"/>
              <a:gd name="connsiteX3" fmla="*/ 110980 w 258228"/>
              <a:gd name="connsiteY3" fmla="*/ 145356 h 147555"/>
              <a:gd name="connsiteX4" fmla="*/ 218 w 258228"/>
              <a:gd name="connsiteY4" fmla="*/ 98705 h 147555"/>
              <a:gd name="connsiteX0" fmla="*/ 218 w 258228"/>
              <a:gd name="connsiteY0" fmla="*/ 99142 h 147992"/>
              <a:gd name="connsiteX1" fmla="*/ 135305 w 258228"/>
              <a:gd name="connsiteY1" fmla="*/ 11582 h 147992"/>
              <a:gd name="connsiteX2" fmla="*/ 258228 w 258228"/>
              <a:gd name="connsiteY2" fmla="*/ 30590 h 147992"/>
              <a:gd name="connsiteX3" fmla="*/ 110980 w 258228"/>
              <a:gd name="connsiteY3" fmla="*/ 145793 h 147992"/>
              <a:gd name="connsiteX4" fmla="*/ 218 w 258228"/>
              <a:gd name="connsiteY4" fmla="*/ 99142 h 147992"/>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 w 258012"/>
              <a:gd name="connsiteY0" fmla="*/ 101377 h 237314"/>
              <a:gd name="connsiteX1" fmla="*/ 135089 w 258012"/>
              <a:gd name="connsiteY1" fmla="*/ 13817 h 237314"/>
              <a:gd name="connsiteX2" fmla="*/ 258012 w 258012"/>
              <a:gd name="connsiteY2" fmla="*/ 32825 h 237314"/>
              <a:gd name="connsiteX3" fmla="*/ 132877 w 258012"/>
              <a:gd name="connsiteY3" fmla="*/ 236483 h 237314"/>
              <a:gd name="connsiteX4" fmla="*/ 2 w 258012"/>
              <a:gd name="connsiteY4" fmla="*/ 101377 h 237314"/>
              <a:gd name="connsiteX0" fmla="*/ 2 w 271280"/>
              <a:gd name="connsiteY0" fmla="*/ 94176 h 230113"/>
              <a:gd name="connsiteX1" fmla="*/ 135089 w 271280"/>
              <a:gd name="connsiteY1" fmla="*/ 6616 h 230113"/>
              <a:gd name="connsiteX2" fmla="*/ 271280 w 271280"/>
              <a:gd name="connsiteY2" fmla="*/ 52160 h 230113"/>
              <a:gd name="connsiteX3" fmla="*/ 132877 w 271280"/>
              <a:gd name="connsiteY3" fmla="*/ 229282 h 230113"/>
              <a:gd name="connsiteX4" fmla="*/ 2 w 271280"/>
              <a:gd name="connsiteY4" fmla="*/ 94176 h 230113"/>
              <a:gd name="connsiteX0" fmla="*/ 2 w 271631"/>
              <a:gd name="connsiteY0" fmla="*/ 94176 h 230113"/>
              <a:gd name="connsiteX1" fmla="*/ 135089 w 271631"/>
              <a:gd name="connsiteY1" fmla="*/ 6616 h 230113"/>
              <a:gd name="connsiteX2" fmla="*/ 271280 w 271631"/>
              <a:gd name="connsiteY2" fmla="*/ 52160 h 230113"/>
              <a:gd name="connsiteX3" fmla="*/ 132877 w 271631"/>
              <a:gd name="connsiteY3" fmla="*/ 229282 h 230113"/>
              <a:gd name="connsiteX4" fmla="*/ 2 w 271631"/>
              <a:gd name="connsiteY4" fmla="*/ 94176 h 230113"/>
              <a:gd name="connsiteX0" fmla="*/ 2 w 271631"/>
              <a:gd name="connsiteY0" fmla="*/ 96886 h 232823"/>
              <a:gd name="connsiteX1" fmla="*/ 135089 w 271631"/>
              <a:gd name="connsiteY1" fmla="*/ 9326 h 232823"/>
              <a:gd name="connsiteX2" fmla="*/ 271280 w 271631"/>
              <a:gd name="connsiteY2" fmla="*/ 54870 h 232823"/>
              <a:gd name="connsiteX3" fmla="*/ 132877 w 271631"/>
              <a:gd name="connsiteY3" fmla="*/ 231992 h 232823"/>
              <a:gd name="connsiteX4" fmla="*/ 2 w 271631"/>
              <a:gd name="connsiteY4" fmla="*/ 96886 h 232823"/>
              <a:gd name="connsiteX0" fmla="*/ 1 w 271630"/>
              <a:gd name="connsiteY0" fmla="*/ 90596 h 226523"/>
              <a:gd name="connsiteX1" fmla="*/ 131771 w 271630"/>
              <a:gd name="connsiteY1" fmla="*/ 11881 h 226523"/>
              <a:gd name="connsiteX2" fmla="*/ 271279 w 271630"/>
              <a:gd name="connsiteY2" fmla="*/ 48580 h 226523"/>
              <a:gd name="connsiteX3" fmla="*/ 132876 w 271630"/>
              <a:gd name="connsiteY3" fmla="*/ 225702 h 226523"/>
              <a:gd name="connsiteX4" fmla="*/ 1 w 271630"/>
              <a:gd name="connsiteY4" fmla="*/ 90596 h 226523"/>
              <a:gd name="connsiteX0" fmla="*/ 12890 w 284519"/>
              <a:gd name="connsiteY0" fmla="*/ 90596 h 235697"/>
              <a:gd name="connsiteX1" fmla="*/ 144660 w 284519"/>
              <a:gd name="connsiteY1" fmla="*/ 11881 h 235697"/>
              <a:gd name="connsiteX2" fmla="*/ 284168 w 284519"/>
              <a:gd name="connsiteY2" fmla="*/ 48580 h 235697"/>
              <a:gd name="connsiteX3" fmla="*/ 145765 w 284519"/>
              <a:gd name="connsiteY3" fmla="*/ 225702 h 235697"/>
              <a:gd name="connsiteX4" fmla="*/ 20016 w 284519"/>
              <a:gd name="connsiteY4" fmla="*/ 205313 h 235697"/>
              <a:gd name="connsiteX5" fmla="*/ 12890 w 284519"/>
              <a:gd name="connsiteY5" fmla="*/ 90596 h 235697"/>
              <a:gd name="connsiteX0" fmla="*/ 12890 w 284519"/>
              <a:gd name="connsiteY0" fmla="*/ 90596 h 233828"/>
              <a:gd name="connsiteX1" fmla="*/ 144660 w 284519"/>
              <a:gd name="connsiteY1" fmla="*/ 11881 h 233828"/>
              <a:gd name="connsiteX2" fmla="*/ 284168 w 284519"/>
              <a:gd name="connsiteY2" fmla="*/ 48580 h 233828"/>
              <a:gd name="connsiteX3" fmla="*/ 145765 w 284519"/>
              <a:gd name="connsiteY3" fmla="*/ 225702 h 233828"/>
              <a:gd name="connsiteX4" fmla="*/ 20016 w 284519"/>
              <a:gd name="connsiteY4" fmla="*/ 205313 h 233828"/>
              <a:gd name="connsiteX5" fmla="*/ 12890 w 284519"/>
              <a:gd name="connsiteY5" fmla="*/ 90596 h 233828"/>
              <a:gd name="connsiteX0" fmla="*/ 12890 w 284519"/>
              <a:gd name="connsiteY0" fmla="*/ 90596 h 225936"/>
              <a:gd name="connsiteX1" fmla="*/ 144660 w 284519"/>
              <a:gd name="connsiteY1" fmla="*/ 11881 h 225936"/>
              <a:gd name="connsiteX2" fmla="*/ 284168 w 284519"/>
              <a:gd name="connsiteY2" fmla="*/ 48580 h 225936"/>
              <a:gd name="connsiteX3" fmla="*/ 145765 w 284519"/>
              <a:gd name="connsiteY3" fmla="*/ 225702 h 225936"/>
              <a:gd name="connsiteX4" fmla="*/ 20016 w 284519"/>
              <a:gd name="connsiteY4" fmla="*/ 205313 h 225936"/>
              <a:gd name="connsiteX5" fmla="*/ 12890 w 284519"/>
              <a:gd name="connsiteY5" fmla="*/ 90596 h 225936"/>
              <a:gd name="connsiteX0" fmla="*/ 12890 w 284519"/>
              <a:gd name="connsiteY0" fmla="*/ 90596 h 227056"/>
              <a:gd name="connsiteX1" fmla="*/ 144660 w 284519"/>
              <a:gd name="connsiteY1" fmla="*/ 11881 h 227056"/>
              <a:gd name="connsiteX2" fmla="*/ 284168 w 284519"/>
              <a:gd name="connsiteY2" fmla="*/ 48580 h 227056"/>
              <a:gd name="connsiteX3" fmla="*/ 145765 w 284519"/>
              <a:gd name="connsiteY3" fmla="*/ 225702 h 227056"/>
              <a:gd name="connsiteX4" fmla="*/ 20016 w 284519"/>
              <a:gd name="connsiteY4" fmla="*/ 205313 h 227056"/>
              <a:gd name="connsiteX5" fmla="*/ 12890 w 284519"/>
              <a:gd name="connsiteY5" fmla="*/ 90596 h 227056"/>
              <a:gd name="connsiteX0" fmla="*/ 12890 w 284592"/>
              <a:gd name="connsiteY0" fmla="*/ 90596 h 227056"/>
              <a:gd name="connsiteX1" fmla="*/ 144660 w 284592"/>
              <a:gd name="connsiteY1" fmla="*/ 11881 h 227056"/>
              <a:gd name="connsiteX2" fmla="*/ 284168 w 284592"/>
              <a:gd name="connsiteY2" fmla="*/ 48580 h 227056"/>
              <a:gd name="connsiteX3" fmla="*/ 145765 w 284592"/>
              <a:gd name="connsiteY3" fmla="*/ 225702 h 227056"/>
              <a:gd name="connsiteX4" fmla="*/ 20016 w 284592"/>
              <a:gd name="connsiteY4" fmla="*/ 205313 h 227056"/>
              <a:gd name="connsiteX5" fmla="*/ 12890 w 28459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1849 w 273551"/>
              <a:gd name="connsiteY0" fmla="*/ 90596 h 227056"/>
              <a:gd name="connsiteX1" fmla="*/ 133619 w 273551"/>
              <a:gd name="connsiteY1" fmla="*/ 11881 h 227056"/>
              <a:gd name="connsiteX2" fmla="*/ 273127 w 273551"/>
              <a:gd name="connsiteY2" fmla="*/ 48580 h 227056"/>
              <a:gd name="connsiteX3" fmla="*/ 134724 w 273551"/>
              <a:gd name="connsiteY3" fmla="*/ 225702 h 227056"/>
              <a:gd name="connsiteX4" fmla="*/ 8975 w 273551"/>
              <a:gd name="connsiteY4" fmla="*/ 205313 h 227056"/>
              <a:gd name="connsiteX5" fmla="*/ 1849 w 273551"/>
              <a:gd name="connsiteY5" fmla="*/ 9059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11895 h 232875"/>
              <a:gd name="connsiteX1" fmla="*/ 129456 w 269388"/>
              <a:gd name="connsiteY1" fmla="*/ 17700 h 232875"/>
              <a:gd name="connsiteX2" fmla="*/ 268964 w 269388"/>
              <a:gd name="connsiteY2" fmla="*/ 54399 h 232875"/>
              <a:gd name="connsiteX3" fmla="*/ 130561 w 269388"/>
              <a:gd name="connsiteY3" fmla="*/ 231521 h 232875"/>
              <a:gd name="connsiteX4" fmla="*/ 4812 w 269388"/>
              <a:gd name="connsiteY4" fmla="*/ 211132 h 232875"/>
              <a:gd name="connsiteX5" fmla="*/ 4320 w 269388"/>
              <a:gd name="connsiteY5" fmla="*/ 111895 h 232875"/>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3210 w 268278"/>
              <a:gd name="connsiteY0" fmla="*/ 104630 h 224940"/>
              <a:gd name="connsiteX1" fmla="*/ 128346 w 268278"/>
              <a:gd name="connsiteY1" fmla="*/ 10435 h 224940"/>
              <a:gd name="connsiteX2" fmla="*/ 267854 w 268278"/>
              <a:gd name="connsiteY2" fmla="*/ 47134 h 224940"/>
              <a:gd name="connsiteX3" fmla="*/ 129451 w 268278"/>
              <a:gd name="connsiteY3" fmla="*/ 224256 h 224940"/>
              <a:gd name="connsiteX4" fmla="*/ 3210 w 268278"/>
              <a:gd name="connsiteY4" fmla="*/ 104630 h 224940"/>
              <a:gd name="connsiteX0" fmla="*/ 3210 w 268226"/>
              <a:gd name="connsiteY0" fmla="*/ 104630 h 219451"/>
              <a:gd name="connsiteX1" fmla="*/ 128346 w 268226"/>
              <a:gd name="connsiteY1" fmla="*/ 10435 h 219451"/>
              <a:gd name="connsiteX2" fmla="*/ 267854 w 268226"/>
              <a:gd name="connsiteY2" fmla="*/ 47134 h 219451"/>
              <a:gd name="connsiteX3" fmla="*/ 118395 w 268226"/>
              <a:gd name="connsiteY3" fmla="*/ 218727 h 219451"/>
              <a:gd name="connsiteX4" fmla="*/ 3210 w 268226"/>
              <a:gd name="connsiteY4" fmla="*/ 104630 h 219451"/>
              <a:gd name="connsiteX0" fmla="*/ 3210 w 211363"/>
              <a:gd name="connsiteY0" fmla="*/ 96759 h 211580"/>
              <a:gd name="connsiteX1" fmla="*/ 128346 w 211363"/>
              <a:gd name="connsiteY1" fmla="*/ 2564 h 211580"/>
              <a:gd name="connsiteX2" fmla="*/ 210359 w 211363"/>
              <a:gd name="connsiteY2" fmla="*/ 97864 h 211580"/>
              <a:gd name="connsiteX3" fmla="*/ 118395 w 211363"/>
              <a:gd name="connsiteY3" fmla="*/ 210856 h 211580"/>
              <a:gd name="connsiteX4" fmla="*/ 3210 w 211363"/>
              <a:gd name="connsiteY4" fmla="*/ 96759 h 211580"/>
              <a:gd name="connsiteX0" fmla="*/ 3210 w 210512"/>
              <a:gd name="connsiteY0" fmla="*/ 96759 h 211580"/>
              <a:gd name="connsiteX1" fmla="*/ 128346 w 210512"/>
              <a:gd name="connsiteY1" fmla="*/ 2564 h 211580"/>
              <a:gd name="connsiteX2" fmla="*/ 210359 w 210512"/>
              <a:gd name="connsiteY2" fmla="*/ 97864 h 211580"/>
              <a:gd name="connsiteX3" fmla="*/ 118395 w 210512"/>
              <a:gd name="connsiteY3" fmla="*/ 210856 h 211580"/>
              <a:gd name="connsiteX4" fmla="*/ 3210 w 210512"/>
              <a:gd name="connsiteY4" fmla="*/ 96759 h 211580"/>
              <a:gd name="connsiteX0" fmla="*/ 3347 w 206226"/>
              <a:gd name="connsiteY0" fmla="*/ 105604 h 211653"/>
              <a:gd name="connsiteX1" fmla="*/ 124060 w 206226"/>
              <a:gd name="connsiteY1" fmla="*/ 2564 h 211653"/>
              <a:gd name="connsiteX2" fmla="*/ 206073 w 206226"/>
              <a:gd name="connsiteY2" fmla="*/ 97864 h 211653"/>
              <a:gd name="connsiteX3" fmla="*/ 114109 w 206226"/>
              <a:gd name="connsiteY3" fmla="*/ 210856 h 211653"/>
              <a:gd name="connsiteX4" fmla="*/ 3347 w 206226"/>
              <a:gd name="connsiteY4" fmla="*/ 105604 h 211653"/>
              <a:gd name="connsiteX0" fmla="*/ 3347 w 206226"/>
              <a:gd name="connsiteY0" fmla="*/ 105604 h 211950"/>
              <a:gd name="connsiteX1" fmla="*/ 124060 w 206226"/>
              <a:gd name="connsiteY1" fmla="*/ 2564 h 211950"/>
              <a:gd name="connsiteX2" fmla="*/ 206073 w 206226"/>
              <a:gd name="connsiteY2" fmla="*/ 97864 h 211950"/>
              <a:gd name="connsiteX3" fmla="*/ 114109 w 206226"/>
              <a:gd name="connsiteY3" fmla="*/ 210856 h 211950"/>
              <a:gd name="connsiteX4" fmla="*/ 3347 w 206226"/>
              <a:gd name="connsiteY4" fmla="*/ 105604 h 211950"/>
              <a:gd name="connsiteX0" fmla="*/ 0 w 202879"/>
              <a:gd name="connsiteY0" fmla="*/ 18019 h 124365"/>
              <a:gd name="connsiteX1" fmla="*/ 202726 w 202879"/>
              <a:gd name="connsiteY1" fmla="*/ 10279 h 124365"/>
              <a:gd name="connsiteX2" fmla="*/ 110762 w 202879"/>
              <a:gd name="connsiteY2" fmla="*/ 123271 h 124365"/>
              <a:gd name="connsiteX3" fmla="*/ 0 w 202879"/>
              <a:gd name="connsiteY3" fmla="*/ 18019 h 124365"/>
              <a:gd name="connsiteX0" fmla="*/ 0 w 202879"/>
              <a:gd name="connsiteY0" fmla="*/ 18019 h 124365"/>
              <a:gd name="connsiteX1" fmla="*/ 202726 w 202879"/>
              <a:gd name="connsiteY1" fmla="*/ 10279 h 124365"/>
              <a:gd name="connsiteX2" fmla="*/ 110762 w 202879"/>
              <a:gd name="connsiteY2" fmla="*/ 123271 h 124365"/>
              <a:gd name="connsiteX3" fmla="*/ 0 w 202879"/>
              <a:gd name="connsiteY3" fmla="*/ 18019 h 124365"/>
              <a:gd name="connsiteX0" fmla="*/ 0 w 210591"/>
              <a:gd name="connsiteY0" fmla="*/ 12619 h 118965"/>
              <a:gd name="connsiteX1" fmla="*/ 210466 w 210591"/>
              <a:gd name="connsiteY1" fmla="*/ 14830 h 118965"/>
              <a:gd name="connsiteX2" fmla="*/ 110762 w 210591"/>
              <a:gd name="connsiteY2" fmla="*/ 117871 h 118965"/>
              <a:gd name="connsiteX3" fmla="*/ 0 w 210591"/>
              <a:gd name="connsiteY3" fmla="*/ 12619 h 118965"/>
              <a:gd name="connsiteX0" fmla="*/ 0 w 210591"/>
              <a:gd name="connsiteY0" fmla="*/ 12619 h 118965"/>
              <a:gd name="connsiteX1" fmla="*/ 210466 w 210591"/>
              <a:gd name="connsiteY1" fmla="*/ 14830 h 118965"/>
              <a:gd name="connsiteX2" fmla="*/ 110762 w 210591"/>
              <a:gd name="connsiteY2" fmla="*/ 117871 h 118965"/>
              <a:gd name="connsiteX3" fmla="*/ 0 w 210591"/>
              <a:gd name="connsiteY3" fmla="*/ 12619 h 118965"/>
              <a:gd name="connsiteX0" fmla="*/ 0 w 210591"/>
              <a:gd name="connsiteY0" fmla="*/ 14772 h 116775"/>
              <a:gd name="connsiteX1" fmla="*/ 210466 w 210591"/>
              <a:gd name="connsiteY1" fmla="*/ 12560 h 116775"/>
              <a:gd name="connsiteX2" fmla="*/ 110762 w 210591"/>
              <a:gd name="connsiteY2" fmla="*/ 115601 h 116775"/>
              <a:gd name="connsiteX3" fmla="*/ 0 w 210591"/>
              <a:gd name="connsiteY3" fmla="*/ 14772 h 116775"/>
              <a:gd name="connsiteX0" fmla="*/ 0 w 210588"/>
              <a:gd name="connsiteY0" fmla="*/ 16832 h 118835"/>
              <a:gd name="connsiteX1" fmla="*/ 210466 w 210588"/>
              <a:gd name="connsiteY1" fmla="*/ 14620 h 118835"/>
              <a:gd name="connsiteX2" fmla="*/ 110762 w 210588"/>
              <a:gd name="connsiteY2" fmla="*/ 117661 h 118835"/>
              <a:gd name="connsiteX3" fmla="*/ 0 w 210588"/>
              <a:gd name="connsiteY3" fmla="*/ 16832 h 118835"/>
              <a:gd name="connsiteX0" fmla="*/ 0 w 184070"/>
              <a:gd name="connsiteY0" fmla="*/ 39833 h 110995"/>
              <a:gd name="connsiteX1" fmla="*/ 183930 w 184070"/>
              <a:gd name="connsiteY1" fmla="*/ 5556 h 110995"/>
              <a:gd name="connsiteX2" fmla="*/ 84226 w 184070"/>
              <a:gd name="connsiteY2" fmla="*/ 108597 h 110995"/>
              <a:gd name="connsiteX3" fmla="*/ 0 w 184070"/>
              <a:gd name="connsiteY3" fmla="*/ 39833 h 110995"/>
              <a:gd name="connsiteX0" fmla="*/ 0 w 110707"/>
              <a:gd name="connsiteY0" fmla="*/ 52830 h 123992"/>
              <a:gd name="connsiteX1" fmla="*/ 63411 w 110707"/>
              <a:gd name="connsiteY1" fmla="*/ 4179 h 123992"/>
              <a:gd name="connsiteX2" fmla="*/ 84226 w 110707"/>
              <a:gd name="connsiteY2" fmla="*/ 121594 h 123992"/>
              <a:gd name="connsiteX3" fmla="*/ 0 w 110707"/>
              <a:gd name="connsiteY3" fmla="*/ 52830 h 123992"/>
              <a:gd name="connsiteX0" fmla="*/ 0 w 93149"/>
              <a:gd name="connsiteY0" fmla="*/ 52830 h 106696"/>
              <a:gd name="connsiteX1" fmla="*/ 63411 w 93149"/>
              <a:gd name="connsiteY1" fmla="*/ 4179 h 106696"/>
              <a:gd name="connsiteX2" fmla="*/ 62112 w 93149"/>
              <a:gd name="connsiteY2" fmla="*/ 101692 h 106696"/>
              <a:gd name="connsiteX3" fmla="*/ 0 w 93149"/>
              <a:gd name="connsiteY3" fmla="*/ 52830 h 106696"/>
              <a:gd name="connsiteX0" fmla="*/ 0 w 85299"/>
              <a:gd name="connsiteY0" fmla="*/ 52830 h 106696"/>
              <a:gd name="connsiteX1" fmla="*/ 63411 w 85299"/>
              <a:gd name="connsiteY1" fmla="*/ 4179 h 106696"/>
              <a:gd name="connsiteX2" fmla="*/ 62112 w 85299"/>
              <a:gd name="connsiteY2" fmla="*/ 101692 h 106696"/>
              <a:gd name="connsiteX3" fmla="*/ 0 w 85299"/>
              <a:gd name="connsiteY3" fmla="*/ 52830 h 106696"/>
              <a:gd name="connsiteX0" fmla="*/ 0 w 91183"/>
              <a:gd name="connsiteY0" fmla="*/ 52830 h 106696"/>
              <a:gd name="connsiteX1" fmla="*/ 63411 w 91183"/>
              <a:gd name="connsiteY1" fmla="*/ 4179 h 106696"/>
              <a:gd name="connsiteX2" fmla="*/ 62112 w 91183"/>
              <a:gd name="connsiteY2" fmla="*/ 101692 h 106696"/>
              <a:gd name="connsiteX3" fmla="*/ 0 w 91183"/>
              <a:gd name="connsiteY3" fmla="*/ 52830 h 106696"/>
              <a:gd name="connsiteX0" fmla="*/ 0 w 91183"/>
              <a:gd name="connsiteY0" fmla="*/ 48651 h 102517"/>
              <a:gd name="connsiteX1" fmla="*/ 63411 w 91183"/>
              <a:gd name="connsiteY1" fmla="*/ 0 h 102517"/>
              <a:gd name="connsiteX2" fmla="*/ 62112 w 91183"/>
              <a:gd name="connsiteY2" fmla="*/ 97513 h 102517"/>
              <a:gd name="connsiteX3" fmla="*/ 0 w 91183"/>
              <a:gd name="connsiteY3" fmla="*/ 48651 h 102517"/>
              <a:gd name="connsiteX0" fmla="*/ 0 w 91183"/>
              <a:gd name="connsiteY0" fmla="*/ 48651 h 101119"/>
              <a:gd name="connsiteX1" fmla="*/ 63411 w 91183"/>
              <a:gd name="connsiteY1" fmla="*/ 0 h 101119"/>
              <a:gd name="connsiteX2" fmla="*/ 62112 w 91183"/>
              <a:gd name="connsiteY2" fmla="*/ 97513 h 101119"/>
              <a:gd name="connsiteX3" fmla="*/ 0 w 91183"/>
              <a:gd name="connsiteY3" fmla="*/ 48651 h 101119"/>
            </a:gdLst>
            <a:ahLst/>
            <a:cxnLst>
              <a:cxn ang="0">
                <a:pos x="connsiteX0" y="connsiteY0"/>
              </a:cxn>
              <a:cxn ang="0">
                <a:pos x="connsiteX1" y="connsiteY1"/>
              </a:cxn>
              <a:cxn ang="0">
                <a:pos x="connsiteX2" y="connsiteY2"/>
              </a:cxn>
              <a:cxn ang="0">
                <a:pos x="connsiteX3" y="connsiteY3"/>
              </a:cxn>
            </a:cxnLst>
            <a:rect l="l" t="t" r="r" b="b"/>
            <a:pathLst>
              <a:path w="91183" h="101119">
                <a:moveTo>
                  <a:pt x="0" y="48651"/>
                </a:moveTo>
                <a:cubicBezTo>
                  <a:pt x="9799" y="24291"/>
                  <a:pt x="33894" y="12311"/>
                  <a:pt x="63411" y="0"/>
                </a:cubicBezTo>
                <a:cubicBezTo>
                  <a:pt x="79996" y="61164"/>
                  <a:pt x="117275" y="110413"/>
                  <a:pt x="62112" y="97513"/>
                </a:cubicBezTo>
                <a:cubicBezTo>
                  <a:pt x="18005" y="107096"/>
                  <a:pt x="11240" y="99768"/>
                  <a:pt x="0" y="48651"/>
                </a:cubicBezTo>
                <a:close/>
              </a:path>
            </a:pathLst>
          </a:cu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886CE219-99A3-C04D-AB12-D8E97BE0C8CD}"/>
              </a:ext>
            </a:extLst>
          </p:cNvPr>
          <p:cNvSpPr txBox="1"/>
          <p:nvPr/>
        </p:nvSpPr>
        <p:spPr>
          <a:xfrm>
            <a:off x="342087" y="2042754"/>
            <a:ext cx="64793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a:ea typeface="+mn-ea"/>
                <a:cs typeface="Arial" panose="020B0604020202020204" pitchFamily="34" charset="0"/>
              </a:rPr>
              <a:t>SMN</a:t>
            </a:r>
          </a:p>
        </p:txBody>
      </p:sp>
      <p:sp>
        <p:nvSpPr>
          <p:cNvPr id="14" name="TextBox 13">
            <a:extLst>
              <a:ext uri="{FF2B5EF4-FFF2-40B4-BE49-F238E27FC236}">
                <a16:creationId xmlns:a16="http://schemas.microsoft.com/office/drawing/2014/main" id="{9AB89D35-B539-E34D-878D-9F5DC2DCAEE6}"/>
              </a:ext>
            </a:extLst>
          </p:cNvPr>
          <p:cNvSpPr txBox="1"/>
          <p:nvPr/>
        </p:nvSpPr>
        <p:spPr>
          <a:xfrm>
            <a:off x="2212614" y="2106761"/>
            <a:ext cx="57099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23B"/>
                </a:solidFill>
                <a:effectLst/>
                <a:uLnTx/>
                <a:uFillTx/>
                <a:latin typeface="Calibri"/>
                <a:ea typeface="+mn-ea"/>
                <a:cs typeface="Arial" panose="020B0604020202020204" pitchFamily="34" charset="0"/>
              </a:rPr>
              <a:t>CEN</a:t>
            </a:r>
          </a:p>
        </p:txBody>
      </p:sp>
      <p:sp>
        <p:nvSpPr>
          <p:cNvPr id="15" name="TextBox 14">
            <a:extLst>
              <a:ext uri="{FF2B5EF4-FFF2-40B4-BE49-F238E27FC236}">
                <a16:creationId xmlns:a16="http://schemas.microsoft.com/office/drawing/2014/main" id="{48F26F06-E697-D548-BB91-082F49E97408}"/>
              </a:ext>
            </a:extLst>
          </p:cNvPr>
          <p:cNvSpPr txBox="1"/>
          <p:nvPr/>
        </p:nvSpPr>
        <p:spPr>
          <a:xfrm>
            <a:off x="4205343" y="2116650"/>
            <a:ext cx="44595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15873"/>
                </a:solidFill>
                <a:effectLst/>
                <a:uLnTx/>
                <a:uFillTx/>
                <a:latin typeface="Calibri"/>
                <a:ea typeface="+mn-ea"/>
                <a:cs typeface="Arial" panose="020B0604020202020204" pitchFamily="34" charset="0"/>
              </a:rPr>
              <a:t>SN</a:t>
            </a:r>
          </a:p>
        </p:txBody>
      </p:sp>
      <p:sp>
        <p:nvSpPr>
          <p:cNvPr id="224" name="Oval 223">
            <a:extLst>
              <a:ext uri="{FF2B5EF4-FFF2-40B4-BE49-F238E27FC236}">
                <a16:creationId xmlns:a16="http://schemas.microsoft.com/office/drawing/2014/main" id="{FB34EBD9-7859-D8B0-D3D8-81F90914A556}"/>
              </a:ext>
            </a:extLst>
          </p:cNvPr>
          <p:cNvSpPr/>
          <p:nvPr/>
        </p:nvSpPr>
        <p:spPr bwMode="auto">
          <a:xfrm>
            <a:off x="2455334" y="2327276"/>
            <a:ext cx="638174" cy="665901"/>
          </a:xfrm>
          <a:custGeom>
            <a:avLst/>
            <a:gdLst>
              <a:gd name="connsiteX0" fmla="*/ 0 w 487892"/>
              <a:gd name="connsiteY0" fmla="*/ 228600 h 457200"/>
              <a:gd name="connsiteX1" fmla="*/ 243946 w 487892"/>
              <a:gd name="connsiteY1" fmla="*/ 0 h 457200"/>
              <a:gd name="connsiteX2" fmla="*/ 487892 w 487892"/>
              <a:gd name="connsiteY2" fmla="*/ 228600 h 457200"/>
              <a:gd name="connsiteX3" fmla="*/ 243946 w 487892"/>
              <a:gd name="connsiteY3" fmla="*/ 457200 h 457200"/>
              <a:gd name="connsiteX4" fmla="*/ 0 w 487892"/>
              <a:gd name="connsiteY4" fmla="*/ 228600 h 457200"/>
              <a:gd name="connsiteX0" fmla="*/ 713 w 488605"/>
              <a:gd name="connsiteY0" fmla="*/ 228600 h 475192"/>
              <a:gd name="connsiteX1" fmla="*/ 244659 w 488605"/>
              <a:gd name="connsiteY1" fmla="*/ 0 h 475192"/>
              <a:gd name="connsiteX2" fmla="*/ 488605 w 488605"/>
              <a:gd name="connsiteY2" fmla="*/ 228600 h 475192"/>
              <a:gd name="connsiteX3" fmla="*/ 311334 w 488605"/>
              <a:gd name="connsiteY3" fmla="*/ 475192 h 475192"/>
              <a:gd name="connsiteX4" fmla="*/ 713 w 488605"/>
              <a:gd name="connsiteY4" fmla="*/ 228600 h 475192"/>
              <a:gd name="connsiteX0" fmla="*/ 713 w 488605"/>
              <a:gd name="connsiteY0" fmla="*/ 228600 h 508064"/>
              <a:gd name="connsiteX1" fmla="*/ 244659 w 488605"/>
              <a:gd name="connsiteY1" fmla="*/ 0 h 508064"/>
              <a:gd name="connsiteX2" fmla="*/ 488605 w 488605"/>
              <a:gd name="connsiteY2" fmla="*/ 228600 h 508064"/>
              <a:gd name="connsiteX3" fmla="*/ 311334 w 488605"/>
              <a:gd name="connsiteY3" fmla="*/ 475192 h 508064"/>
              <a:gd name="connsiteX4" fmla="*/ 713 w 488605"/>
              <a:gd name="connsiteY4" fmla="*/ 228600 h 508064"/>
              <a:gd name="connsiteX0" fmla="*/ 713 w 488605"/>
              <a:gd name="connsiteY0" fmla="*/ 228600 h 508064"/>
              <a:gd name="connsiteX1" fmla="*/ 244659 w 488605"/>
              <a:gd name="connsiteY1" fmla="*/ 0 h 508064"/>
              <a:gd name="connsiteX2" fmla="*/ 488605 w 488605"/>
              <a:gd name="connsiteY2" fmla="*/ 228600 h 508064"/>
              <a:gd name="connsiteX3" fmla="*/ 311334 w 488605"/>
              <a:gd name="connsiteY3" fmla="*/ 475192 h 508064"/>
              <a:gd name="connsiteX4" fmla="*/ 713 w 488605"/>
              <a:gd name="connsiteY4" fmla="*/ 228600 h 508064"/>
              <a:gd name="connsiteX0" fmla="*/ 713 w 488605"/>
              <a:gd name="connsiteY0" fmla="*/ 228600 h 476990"/>
              <a:gd name="connsiteX1" fmla="*/ 244659 w 488605"/>
              <a:gd name="connsiteY1" fmla="*/ 0 h 476990"/>
              <a:gd name="connsiteX2" fmla="*/ 488605 w 488605"/>
              <a:gd name="connsiteY2" fmla="*/ 228600 h 476990"/>
              <a:gd name="connsiteX3" fmla="*/ 311334 w 488605"/>
              <a:gd name="connsiteY3" fmla="*/ 475192 h 476990"/>
              <a:gd name="connsiteX4" fmla="*/ 713 w 488605"/>
              <a:gd name="connsiteY4" fmla="*/ 228600 h 476990"/>
              <a:gd name="connsiteX0" fmla="*/ 420 w 330107"/>
              <a:gd name="connsiteY0" fmla="*/ 228601 h 476991"/>
              <a:gd name="connsiteX1" fmla="*/ 244366 w 330107"/>
              <a:gd name="connsiteY1" fmla="*/ 1 h 476991"/>
              <a:gd name="connsiteX2" fmla="*/ 254420 w 330107"/>
              <a:gd name="connsiteY2" fmla="*/ 231776 h 476991"/>
              <a:gd name="connsiteX3" fmla="*/ 311041 w 330107"/>
              <a:gd name="connsiteY3" fmla="*/ 475193 h 476991"/>
              <a:gd name="connsiteX4" fmla="*/ 420 w 330107"/>
              <a:gd name="connsiteY4" fmla="*/ 228601 h 476991"/>
              <a:gd name="connsiteX0" fmla="*/ 420 w 333002"/>
              <a:gd name="connsiteY0" fmla="*/ 228601 h 476991"/>
              <a:gd name="connsiteX1" fmla="*/ 244366 w 333002"/>
              <a:gd name="connsiteY1" fmla="*/ 1 h 476991"/>
              <a:gd name="connsiteX2" fmla="*/ 254420 w 333002"/>
              <a:gd name="connsiteY2" fmla="*/ 231776 h 476991"/>
              <a:gd name="connsiteX3" fmla="*/ 311041 w 333002"/>
              <a:gd name="connsiteY3" fmla="*/ 475193 h 476991"/>
              <a:gd name="connsiteX4" fmla="*/ 420 w 333002"/>
              <a:gd name="connsiteY4" fmla="*/ 228601 h 476991"/>
              <a:gd name="connsiteX0" fmla="*/ 480 w 428649"/>
              <a:gd name="connsiteY0" fmla="*/ 232013 h 480403"/>
              <a:gd name="connsiteX1" fmla="*/ 244426 w 428649"/>
              <a:gd name="connsiteY1" fmla="*/ 3413 h 480403"/>
              <a:gd name="connsiteX2" fmla="*/ 423813 w 428649"/>
              <a:gd name="connsiteY2" fmla="*/ 414047 h 480403"/>
              <a:gd name="connsiteX3" fmla="*/ 311101 w 428649"/>
              <a:gd name="connsiteY3" fmla="*/ 478605 h 480403"/>
              <a:gd name="connsiteX4" fmla="*/ 480 w 428649"/>
              <a:gd name="connsiteY4" fmla="*/ 232013 h 480403"/>
              <a:gd name="connsiteX0" fmla="*/ 480 w 423813"/>
              <a:gd name="connsiteY0" fmla="*/ 232013 h 480403"/>
              <a:gd name="connsiteX1" fmla="*/ 244426 w 423813"/>
              <a:gd name="connsiteY1" fmla="*/ 3413 h 480403"/>
              <a:gd name="connsiteX2" fmla="*/ 423813 w 423813"/>
              <a:gd name="connsiteY2" fmla="*/ 414047 h 480403"/>
              <a:gd name="connsiteX3" fmla="*/ 311101 w 423813"/>
              <a:gd name="connsiteY3" fmla="*/ 478605 h 480403"/>
              <a:gd name="connsiteX4" fmla="*/ 480 w 423813"/>
              <a:gd name="connsiteY4" fmla="*/ 232013 h 480403"/>
              <a:gd name="connsiteX0" fmla="*/ 480 w 423813"/>
              <a:gd name="connsiteY0" fmla="*/ 232013 h 480403"/>
              <a:gd name="connsiteX1" fmla="*/ 244426 w 423813"/>
              <a:gd name="connsiteY1" fmla="*/ 3413 h 480403"/>
              <a:gd name="connsiteX2" fmla="*/ 423813 w 423813"/>
              <a:gd name="connsiteY2" fmla="*/ 414047 h 480403"/>
              <a:gd name="connsiteX3" fmla="*/ 311101 w 423813"/>
              <a:gd name="connsiteY3" fmla="*/ 478605 h 480403"/>
              <a:gd name="connsiteX4" fmla="*/ 480 w 423813"/>
              <a:gd name="connsiteY4" fmla="*/ 232013 h 480403"/>
              <a:gd name="connsiteX0" fmla="*/ 480 w 423820"/>
              <a:gd name="connsiteY0" fmla="*/ 232013 h 480403"/>
              <a:gd name="connsiteX1" fmla="*/ 244426 w 423820"/>
              <a:gd name="connsiteY1" fmla="*/ 3413 h 480403"/>
              <a:gd name="connsiteX2" fmla="*/ 423813 w 423820"/>
              <a:gd name="connsiteY2" fmla="*/ 414047 h 480403"/>
              <a:gd name="connsiteX3" fmla="*/ 311101 w 423820"/>
              <a:gd name="connsiteY3" fmla="*/ 478605 h 480403"/>
              <a:gd name="connsiteX4" fmla="*/ 480 w 423820"/>
              <a:gd name="connsiteY4" fmla="*/ 232013 h 480403"/>
              <a:gd name="connsiteX0" fmla="*/ 464 w 425653"/>
              <a:gd name="connsiteY0" fmla="*/ 229075 h 477465"/>
              <a:gd name="connsiteX1" fmla="*/ 244410 w 425653"/>
              <a:gd name="connsiteY1" fmla="*/ 475 h 477465"/>
              <a:gd name="connsiteX2" fmla="*/ 379347 w 425653"/>
              <a:gd name="connsiteY2" fmla="*/ 176160 h 477465"/>
              <a:gd name="connsiteX3" fmla="*/ 423797 w 425653"/>
              <a:gd name="connsiteY3" fmla="*/ 411109 h 477465"/>
              <a:gd name="connsiteX4" fmla="*/ 311085 w 425653"/>
              <a:gd name="connsiteY4" fmla="*/ 475667 h 477465"/>
              <a:gd name="connsiteX5" fmla="*/ 464 w 425653"/>
              <a:gd name="connsiteY5" fmla="*/ 229075 h 477465"/>
              <a:gd name="connsiteX0" fmla="*/ 464 w 424545"/>
              <a:gd name="connsiteY0" fmla="*/ 229075 h 477465"/>
              <a:gd name="connsiteX1" fmla="*/ 244410 w 424545"/>
              <a:gd name="connsiteY1" fmla="*/ 475 h 477465"/>
              <a:gd name="connsiteX2" fmla="*/ 379347 w 424545"/>
              <a:gd name="connsiteY2" fmla="*/ 176160 h 477465"/>
              <a:gd name="connsiteX3" fmla="*/ 423797 w 424545"/>
              <a:gd name="connsiteY3" fmla="*/ 411109 h 477465"/>
              <a:gd name="connsiteX4" fmla="*/ 311085 w 424545"/>
              <a:gd name="connsiteY4" fmla="*/ 475667 h 477465"/>
              <a:gd name="connsiteX5" fmla="*/ 464 w 424545"/>
              <a:gd name="connsiteY5" fmla="*/ 229075 h 477465"/>
              <a:gd name="connsiteX0" fmla="*/ 464 w 432174"/>
              <a:gd name="connsiteY0" fmla="*/ 229033 h 477423"/>
              <a:gd name="connsiteX1" fmla="*/ 244410 w 432174"/>
              <a:gd name="connsiteY1" fmla="*/ 433 h 477423"/>
              <a:gd name="connsiteX2" fmla="*/ 379347 w 432174"/>
              <a:gd name="connsiteY2" fmla="*/ 176118 h 477423"/>
              <a:gd name="connsiteX3" fmla="*/ 421680 w 432174"/>
              <a:gd name="connsiteY3" fmla="*/ 317934 h 477423"/>
              <a:gd name="connsiteX4" fmla="*/ 423797 w 432174"/>
              <a:gd name="connsiteY4" fmla="*/ 411067 h 477423"/>
              <a:gd name="connsiteX5" fmla="*/ 311085 w 432174"/>
              <a:gd name="connsiteY5" fmla="*/ 475625 h 477423"/>
              <a:gd name="connsiteX6" fmla="*/ 464 w 432174"/>
              <a:gd name="connsiteY6" fmla="*/ 229033 h 477423"/>
              <a:gd name="connsiteX0" fmla="*/ 464 w 432174"/>
              <a:gd name="connsiteY0" fmla="*/ 229033 h 477423"/>
              <a:gd name="connsiteX1" fmla="*/ 244410 w 432174"/>
              <a:gd name="connsiteY1" fmla="*/ 433 h 477423"/>
              <a:gd name="connsiteX2" fmla="*/ 379347 w 432174"/>
              <a:gd name="connsiteY2" fmla="*/ 176118 h 477423"/>
              <a:gd name="connsiteX3" fmla="*/ 421680 w 432174"/>
              <a:gd name="connsiteY3" fmla="*/ 317934 h 477423"/>
              <a:gd name="connsiteX4" fmla="*/ 423797 w 432174"/>
              <a:gd name="connsiteY4" fmla="*/ 411067 h 477423"/>
              <a:gd name="connsiteX5" fmla="*/ 311085 w 432174"/>
              <a:gd name="connsiteY5" fmla="*/ 475625 h 477423"/>
              <a:gd name="connsiteX6" fmla="*/ 464 w 432174"/>
              <a:gd name="connsiteY6" fmla="*/ 229033 h 477423"/>
              <a:gd name="connsiteX0" fmla="*/ 464 w 432174"/>
              <a:gd name="connsiteY0" fmla="*/ 229033 h 477423"/>
              <a:gd name="connsiteX1" fmla="*/ 244410 w 432174"/>
              <a:gd name="connsiteY1" fmla="*/ 433 h 477423"/>
              <a:gd name="connsiteX2" fmla="*/ 379347 w 432174"/>
              <a:gd name="connsiteY2" fmla="*/ 176118 h 477423"/>
              <a:gd name="connsiteX3" fmla="*/ 421680 w 432174"/>
              <a:gd name="connsiteY3" fmla="*/ 317934 h 477423"/>
              <a:gd name="connsiteX4" fmla="*/ 423797 w 432174"/>
              <a:gd name="connsiteY4" fmla="*/ 411067 h 477423"/>
              <a:gd name="connsiteX5" fmla="*/ 311085 w 432174"/>
              <a:gd name="connsiteY5" fmla="*/ 475625 h 477423"/>
              <a:gd name="connsiteX6" fmla="*/ 464 w 432174"/>
              <a:gd name="connsiteY6" fmla="*/ 229033 h 477423"/>
              <a:gd name="connsiteX0" fmla="*/ 464 w 432174"/>
              <a:gd name="connsiteY0" fmla="*/ 229033 h 477423"/>
              <a:gd name="connsiteX1" fmla="*/ 244410 w 432174"/>
              <a:gd name="connsiteY1" fmla="*/ 433 h 477423"/>
              <a:gd name="connsiteX2" fmla="*/ 379347 w 432174"/>
              <a:gd name="connsiteY2" fmla="*/ 176118 h 477423"/>
              <a:gd name="connsiteX3" fmla="*/ 421680 w 432174"/>
              <a:gd name="connsiteY3" fmla="*/ 317934 h 477423"/>
              <a:gd name="connsiteX4" fmla="*/ 423797 w 432174"/>
              <a:gd name="connsiteY4" fmla="*/ 411067 h 477423"/>
              <a:gd name="connsiteX5" fmla="*/ 311085 w 432174"/>
              <a:gd name="connsiteY5" fmla="*/ 475625 h 477423"/>
              <a:gd name="connsiteX6" fmla="*/ 464 w 432174"/>
              <a:gd name="connsiteY6" fmla="*/ 229033 h 477423"/>
              <a:gd name="connsiteX0" fmla="*/ 464 w 427873"/>
              <a:gd name="connsiteY0" fmla="*/ 229033 h 477423"/>
              <a:gd name="connsiteX1" fmla="*/ 244410 w 427873"/>
              <a:gd name="connsiteY1" fmla="*/ 433 h 477423"/>
              <a:gd name="connsiteX2" fmla="*/ 379347 w 427873"/>
              <a:gd name="connsiteY2" fmla="*/ 176118 h 477423"/>
              <a:gd name="connsiteX3" fmla="*/ 421680 w 427873"/>
              <a:gd name="connsiteY3" fmla="*/ 317934 h 477423"/>
              <a:gd name="connsiteX4" fmla="*/ 423797 w 427873"/>
              <a:gd name="connsiteY4" fmla="*/ 411067 h 477423"/>
              <a:gd name="connsiteX5" fmla="*/ 311085 w 427873"/>
              <a:gd name="connsiteY5" fmla="*/ 475625 h 477423"/>
              <a:gd name="connsiteX6" fmla="*/ 464 w 427873"/>
              <a:gd name="connsiteY6" fmla="*/ 229033 h 477423"/>
              <a:gd name="connsiteX0" fmla="*/ 464 w 432767"/>
              <a:gd name="connsiteY0" fmla="*/ 229033 h 477423"/>
              <a:gd name="connsiteX1" fmla="*/ 244410 w 432767"/>
              <a:gd name="connsiteY1" fmla="*/ 433 h 477423"/>
              <a:gd name="connsiteX2" fmla="*/ 379347 w 432767"/>
              <a:gd name="connsiteY2" fmla="*/ 176118 h 477423"/>
              <a:gd name="connsiteX3" fmla="*/ 421680 w 432767"/>
              <a:gd name="connsiteY3" fmla="*/ 317934 h 477423"/>
              <a:gd name="connsiteX4" fmla="*/ 423797 w 432767"/>
              <a:gd name="connsiteY4" fmla="*/ 411067 h 477423"/>
              <a:gd name="connsiteX5" fmla="*/ 311085 w 432767"/>
              <a:gd name="connsiteY5" fmla="*/ 475625 h 477423"/>
              <a:gd name="connsiteX6" fmla="*/ 464 w 432767"/>
              <a:gd name="connsiteY6" fmla="*/ 229033 h 477423"/>
              <a:gd name="connsiteX0" fmla="*/ 464 w 430064"/>
              <a:gd name="connsiteY0" fmla="*/ 229033 h 477423"/>
              <a:gd name="connsiteX1" fmla="*/ 244410 w 430064"/>
              <a:gd name="connsiteY1" fmla="*/ 433 h 477423"/>
              <a:gd name="connsiteX2" fmla="*/ 379347 w 430064"/>
              <a:gd name="connsiteY2" fmla="*/ 176118 h 477423"/>
              <a:gd name="connsiteX3" fmla="*/ 421680 w 430064"/>
              <a:gd name="connsiteY3" fmla="*/ 317934 h 477423"/>
              <a:gd name="connsiteX4" fmla="*/ 423797 w 430064"/>
              <a:gd name="connsiteY4" fmla="*/ 411067 h 477423"/>
              <a:gd name="connsiteX5" fmla="*/ 311085 w 430064"/>
              <a:gd name="connsiteY5" fmla="*/ 475625 h 477423"/>
              <a:gd name="connsiteX6" fmla="*/ 464 w 430064"/>
              <a:gd name="connsiteY6" fmla="*/ 229033 h 477423"/>
              <a:gd name="connsiteX0" fmla="*/ 464 w 423808"/>
              <a:gd name="connsiteY0" fmla="*/ 229033 h 477423"/>
              <a:gd name="connsiteX1" fmla="*/ 244410 w 423808"/>
              <a:gd name="connsiteY1" fmla="*/ 433 h 477423"/>
              <a:gd name="connsiteX2" fmla="*/ 379347 w 423808"/>
              <a:gd name="connsiteY2" fmla="*/ 176118 h 477423"/>
              <a:gd name="connsiteX3" fmla="*/ 421680 w 423808"/>
              <a:gd name="connsiteY3" fmla="*/ 317934 h 477423"/>
              <a:gd name="connsiteX4" fmla="*/ 423797 w 423808"/>
              <a:gd name="connsiteY4" fmla="*/ 411067 h 477423"/>
              <a:gd name="connsiteX5" fmla="*/ 311085 w 423808"/>
              <a:gd name="connsiteY5" fmla="*/ 475625 h 477423"/>
              <a:gd name="connsiteX6" fmla="*/ 464 w 423808"/>
              <a:gd name="connsiteY6" fmla="*/ 229033 h 477423"/>
              <a:gd name="connsiteX0" fmla="*/ 478 w 423822"/>
              <a:gd name="connsiteY0" fmla="*/ 230000 h 478390"/>
              <a:gd name="connsiteX1" fmla="*/ 244424 w 423822"/>
              <a:gd name="connsiteY1" fmla="*/ 1400 h 478390"/>
              <a:gd name="connsiteX2" fmla="*/ 418519 w 423822"/>
              <a:gd name="connsiteY2" fmla="*/ 135810 h 478390"/>
              <a:gd name="connsiteX3" fmla="*/ 379361 w 423822"/>
              <a:gd name="connsiteY3" fmla="*/ 177085 h 478390"/>
              <a:gd name="connsiteX4" fmla="*/ 421694 w 423822"/>
              <a:gd name="connsiteY4" fmla="*/ 318901 h 478390"/>
              <a:gd name="connsiteX5" fmla="*/ 423811 w 423822"/>
              <a:gd name="connsiteY5" fmla="*/ 412034 h 478390"/>
              <a:gd name="connsiteX6" fmla="*/ 311099 w 423822"/>
              <a:gd name="connsiteY6" fmla="*/ 476592 h 478390"/>
              <a:gd name="connsiteX7" fmla="*/ 478 w 423822"/>
              <a:gd name="connsiteY7" fmla="*/ 230000 h 478390"/>
              <a:gd name="connsiteX0" fmla="*/ 478 w 425950"/>
              <a:gd name="connsiteY0" fmla="*/ 230000 h 478390"/>
              <a:gd name="connsiteX1" fmla="*/ 244424 w 425950"/>
              <a:gd name="connsiteY1" fmla="*/ 1400 h 478390"/>
              <a:gd name="connsiteX2" fmla="*/ 418519 w 425950"/>
              <a:gd name="connsiteY2" fmla="*/ 135810 h 478390"/>
              <a:gd name="connsiteX3" fmla="*/ 379361 w 425950"/>
              <a:gd name="connsiteY3" fmla="*/ 177085 h 478390"/>
              <a:gd name="connsiteX4" fmla="*/ 421694 w 425950"/>
              <a:gd name="connsiteY4" fmla="*/ 318901 h 478390"/>
              <a:gd name="connsiteX5" fmla="*/ 423811 w 425950"/>
              <a:gd name="connsiteY5" fmla="*/ 412034 h 478390"/>
              <a:gd name="connsiteX6" fmla="*/ 311099 w 425950"/>
              <a:gd name="connsiteY6" fmla="*/ 476592 h 478390"/>
              <a:gd name="connsiteX7" fmla="*/ 478 w 425950"/>
              <a:gd name="connsiteY7" fmla="*/ 230000 h 478390"/>
              <a:gd name="connsiteX0" fmla="*/ 478 w 423822"/>
              <a:gd name="connsiteY0" fmla="*/ 230000 h 478390"/>
              <a:gd name="connsiteX1" fmla="*/ 244424 w 423822"/>
              <a:gd name="connsiteY1" fmla="*/ 1400 h 478390"/>
              <a:gd name="connsiteX2" fmla="*/ 418519 w 423822"/>
              <a:gd name="connsiteY2" fmla="*/ 135810 h 478390"/>
              <a:gd name="connsiteX3" fmla="*/ 379361 w 423822"/>
              <a:gd name="connsiteY3" fmla="*/ 177085 h 478390"/>
              <a:gd name="connsiteX4" fmla="*/ 421694 w 423822"/>
              <a:gd name="connsiteY4" fmla="*/ 318901 h 478390"/>
              <a:gd name="connsiteX5" fmla="*/ 423811 w 423822"/>
              <a:gd name="connsiteY5" fmla="*/ 412034 h 478390"/>
              <a:gd name="connsiteX6" fmla="*/ 311099 w 423822"/>
              <a:gd name="connsiteY6" fmla="*/ 476592 h 478390"/>
              <a:gd name="connsiteX7" fmla="*/ 478 w 423822"/>
              <a:gd name="connsiteY7" fmla="*/ 230000 h 478390"/>
              <a:gd name="connsiteX0" fmla="*/ 478 w 423822"/>
              <a:gd name="connsiteY0" fmla="*/ 230000 h 478390"/>
              <a:gd name="connsiteX1" fmla="*/ 244424 w 423822"/>
              <a:gd name="connsiteY1" fmla="*/ 1400 h 478390"/>
              <a:gd name="connsiteX2" fmla="*/ 418519 w 423822"/>
              <a:gd name="connsiteY2" fmla="*/ 135810 h 478390"/>
              <a:gd name="connsiteX3" fmla="*/ 379361 w 423822"/>
              <a:gd name="connsiteY3" fmla="*/ 177085 h 478390"/>
              <a:gd name="connsiteX4" fmla="*/ 421694 w 423822"/>
              <a:gd name="connsiteY4" fmla="*/ 318901 h 478390"/>
              <a:gd name="connsiteX5" fmla="*/ 423811 w 423822"/>
              <a:gd name="connsiteY5" fmla="*/ 412034 h 478390"/>
              <a:gd name="connsiteX6" fmla="*/ 311099 w 423822"/>
              <a:gd name="connsiteY6" fmla="*/ 476592 h 478390"/>
              <a:gd name="connsiteX7" fmla="*/ 478 w 423822"/>
              <a:gd name="connsiteY7" fmla="*/ 230000 h 478390"/>
              <a:gd name="connsiteX0" fmla="*/ 488 w 450131"/>
              <a:gd name="connsiteY0" fmla="*/ 234009 h 482399"/>
              <a:gd name="connsiteX1" fmla="*/ 244434 w 450131"/>
              <a:gd name="connsiteY1" fmla="*/ 5409 h 482399"/>
              <a:gd name="connsiteX2" fmla="*/ 441812 w 450131"/>
              <a:gd name="connsiteY2" fmla="*/ 77377 h 482399"/>
              <a:gd name="connsiteX3" fmla="*/ 418529 w 450131"/>
              <a:gd name="connsiteY3" fmla="*/ 139819 h 482399"/>
              <a:gd name="connsiteX4" fmla="*/ 379371 w 450131"/>
              <a:gd name="connsiteY4" fmla="*/ 181094 h 482399"/>
              <a:gd name="connsiteX5" fmla="*/ 421704 w 450131"/>
              <a:gd name="connsiteY5" fmla="*/ 322910 h 482399"/>
              <a:gd name="connsiteX6" fmla="*/ 423821 w 450131"/>
              <a:gd name="connsiteY6" fmla="*/ 416043 h 482399"/>
              <a:gd name="connsiteX7" fmla="*/ 311109 w 450131"/>
              <a:gd name="connsiteY7" fmla="*/ 480601 h 482399"/>
              <a:gd name="connsiteX8" fmla="*/ 488 w 450131"/>
              <a:gd name="connsiteY8" fmla="*/ 234009 h 482399"/>
              <a:gd name="connsiteX0" fmla="*/ 488 w 452695"/>
              <a:gd name="connsiteY0" fmla="*/ 234009 h 482399"/>
              <a:gd name="connsiteX1" fmla="*/ 244434 w 452695"/>
              <a:gd name="connsiteY1" fmla="*/ 5409 h 482399"/>
              <a:gd name="connsiteX2" fmla="*/ 441812 w 452695"/>
              <a:gd name="connsiteY2" fmla="*/ 77377 h 482399"/>
              <a:gd name="connsiteX3" fmla="*/ 418529 w 452695"/>
              <a:gd name="connsiteY3" fmla="*/ 139819 h 482399"/>
              <a:gd name="connsiteX4" fmla="*/ 379371 w 452695"/>
              <a:gd name="connsiteY4" fmla="*/ 181094 h 482399"/>
              <a:gd name="connsiteX5" fmla="*/ 421704 w 452695"/>
              <a:gd name="connsiteY5" fmla="*/ 322910 h 482399"/>
              <a:gd name="connsiteX6" fmla="*/ 423821 w 452695"/>
              <a:gd name="connsiteY6" fmla="*/ 416043 h 482399"/>
              <a:gd name="connsiteX7" fmla="*/ 311109 w 452695"/>
              <a:gd name="connsiteY7" fmla="*/ 480601 h 482399"/>
              <a:gd name="connsiteX8" fmla="*/ 488 w 452695"/>
              <a:gd name="connsiteY8" fmla="*/ 234009 h 482399"/>
              <a:gd name="connsiteX0" fmla="*/ 488 w 441812"/>
              <a:gd name="connsiteY0" fmla="*/ 234009 h 482399"/>
              <a:gd name="connsiteX1" fmla="*/ 244434 w 441812"/>
              <a:gd name="connsiteY1" fmla="*/ 5409 h 482399"/>
              <a:gd name="connsiteX2" fmla="*/ 441812 w 441812"/>
              <a:gd name="connsiteY2" fmla="*/ 77377 h 482399"/>
              <a:gd name="connsiteX3" fmla="*/ 418529 w 441812"/>
              <a:gd name="connsiteY3" fmla="*/ 139819 h 482399"/>
              <a:gd name="connsiteX4" fmla="*/ 379371 w 441812"/>
              <a:gd name="connsiteY4" fmla="*/ 181094 h 482399"/>
              <a:gd name="connsiteX5" fmla="*/ 421704 w 441812"/>
              <a:gd name="connsiteY5" fmla="*/ 322910 h 482399"/>
              <a:gd name="connsiteX6" fmla="*/ 423821 w 441812"/>
              <a:gd name="connsiteY6" fmla="*/ 416043 h 482399"/>
              <a:gd name="connsiteX7" fmla="*/ 311109 w 441812"/>
              <a:gd name="connsiteY7" fmla="*/ 480601 h 482399"/>
              <a:gd name="connsiteX8" fmla="*/ 488 w 441812"/>
              <a:gd name="connsiteY8" fmla="*/ 234009 h 482399"/>
              <a:gd name="connsiteX0" fmla="*/ 488 w 445157"/>
              <a:gd name="connsiteY0" fmla="*/ 234009 h 482399"/>
              <a:gd name="connsiteX1" fmla="*/ 244434 w 445157"/>
              <a:gd name="connsiteY1" fmla="*/ 5409 h 482399"/>
              <a:gd name="connsiteX2" fmla="*/ 441812 w 445157"/>
              <a:gd name="connsiteY2" fmla="*/ 77377 h 482399"/>
              <a:gd name="connsiteX3" fmla="*/ 418529 w 445157"/>
              <a:gd name="connsiteY3" fmla="*/ 139819 h 482399"/>
              <a:gd name="connsiteX4" fmla="*/ 379371 w 445157"/>
              <a:gd name="connsiteY4" fmla="*/ 181094 h 482399"/>
              <a:gd name="connsiteX5" fmla="*/ 421704 w 445157"/>
              <a:gd name="connsiteY5" fmla="*/ 322910 h 482399"/>
              <a:gd name="connsiteX6" fmla="*/ 423821 w 445157"/>
              <a:gd name="connsiteY6" fmla="*/ 416043 h 482399"/>
              <a:gd name="connsiteX7" fmla="*/ 311109 w 445157"/>
              <a:gd name="connsiteY7" fmla="*/ 480601 h 482399"/>
              <a:gd name="connsiteX8" fmla="*/ 488 w 445157"/>
              <a:gd name="connsiteY8" fmla="*/ 234009 h 482399"/>
              <a:gd name="connsiteX0" fmla="*/ 567 w 606325"/>
              <a:gd name="connsiteY0" fmla="*/ 267913 h 516303"/>
              <a:gd name="connsiteX1" fmla="*/ 244513 w 606325"/>
              <a:gd name="connsiteY1" fmla="*/ 39313 h 516303"/>
              <a:gd name="connsiteX2" fmla="*/ 602758 w 606325"/>
              <a:gd name="connsiteY2" fmla="*/ 6507 h 516303"/>
              <a:gd name="connsiteX3" fmla="*/ 441891 w 606325"/>
              <a:gd name="connsiteY3" fmla="*/ 111281 h 516303"/>
              <a:gd name="connsiteX4" fmla="*/ 418608 w 606325"/>
              <a:gd name="connsiteY4" fmla="*/ 173723 h 516303"/>
              <a:gd name="connsiteX5" fmla="*/ 379450 w 606325"/>
              <a:gd name="connsiteY5" fmla="*/ 214998 h 516303"/>
              <a:gd name="connsiteX6" fmla="*/ 421783 w 606325"/>
              <a:gd name="connsiteY6" fmla="*/ 356814 h 516303"/>
              <a:gd name="connsiteX7" fmla="*/ 423900 w 606325"/>
              <a:gd name="connsiteY7" fmla="*/ 449947 h 516303"/>
              <a:gd name="connsiteX8" fmla="*/ 311188 w 606325"/>
              <a:gd name="connsiteY8" fmla="*/ 514505 h 516303"/>
              <a:gd name="connsiteX9" fmla="*/ 567 w 606325"/>
              <a:gd name="connsiteY9" fmla="*/ 267913 h 516303"/>
              <a:gd name="connsiteX0" fmla="*/ 567 w 602758"/>
              <a:gd name="connsiteY0" fmla="*/ 271930 h 520320"/>
              <a:gd name="connsiteX1" fmla="*/ 244513 w 602758"/>
              <a:gd name="connsiteY1" fmla="*/ 43330 h 520320"/>
              <a:gd name="connsiteX2" fmla="*/ 602758 w 602758"/>
              <a:gd name="connsiteY2" fmla="*/ 10524 h 520320"/>
              <a:gd name="connsiteX3" fmla="*/ 441891 w 602758"/>
              <a:gd name="connsiteY3" fmla="*/ 115298 h 520320"/>
              <a:gd name="connsiteX4" fmla="*/ 418608 w 602758"/>
              <a:gd name="connsiteY4" fmla="*/ 177740 h 520320"/>
              <a:gd name="connsiteX5" fmla="*/ 379450 w 602758"/>
              <a:gd name="connsiteY5" fmla="*/ 219015 h 520320"/>
              <a:gd name="connsiteX6" fmla="*/ 421783 w 602758"/>
              <a:gd name="connsiteY6" fmla="*/ 360831 h 520320"/>
              <a:gd name="connsiteX7" fmla="*/ 423900 w 602758"/>
              <a:gd name="connsiteY7" fmla="*/ 453964 h 520320"/>
              <a:gd name="connsiteX8" fmla="*/ 311188 w 602758"/>
              <a:gd name="connsiteY8" fmla="*/ 518522 h 520320"/>
              <a:gd name="connsiteX9" fmla="*/ 567 w 602758"/>
              <a:gd name="connsiteY9" fmla="*/ 271930 h 520320"/>
              <a:gd name="connsiteX0" fmla="*/ 567 w 602758"/>
              <a:gd name="connsiteY0" fmla="*/ 267914 h 516304"/>
              <a:gd name="connsiteX1" fmla="*/ 244513 w 602758"/>
              <a:gd name="connsiteY1" fmla="*/ 39314 h 516304"/>
              <a:gd name="connsiteX2" fmla="*/ 602758 w 602758"/>
              <a:gd name="connsiteY2" fmla="*/ 6508 h 516304"/>
              <a:gd name="connsiteX3" fmla="*/ 441891 w 602758"/>
              <a:gd name="connsiteY3" fmla="*/ 111282 h 516304"/>
              <a:gd name="connsiteX4" fmla="*/ 418608 w 602758"/>
              <a:gd name="connsiteY4" fmla="*/ 173724 h 516304"/>
              <a:gd name="connsiteX5" fmla="*/ 379450 w 602758"/>
              <a:gd name="connsiteY5" fmla="*/ 214999 h 516304"/>
              <a:gd name="connsiteX6" fmla="*/ 421783 w 602758"/>
              <a:gd name="connsiteY6" fmla="*/ 356815 h 516304"/>
              <a:gd name="connsiteX7" fmla="*/ 423900 w 602758"/>
              <a:gd name="connsiteY7" fmla="*/ 449948 h 516304"/>
              <a:gd name="connsiteX8" fmla="*/ 311188 w 602758"/>
              <a:gd name="connsiteY8" fmla="*/ 514506 h 516304"/>
              <a:gd name="connsiteX9" fmla="*/ 567 w 602758"/>
              <a:gd name="connsiteY9" fmla="*/ 267914 h 516304"/>
              <a:gd name="connsiteX0" fmla="*/ 80 w 602271"/>
              <a:gd name="connsiteY0" fmla="*/ 315510 h 564009"/>
              <a:gd name="connsiteX1" fmla="*/ 338218 w 602271"/>
              <a:gd name="connsiteY1" fmla="*/ 13885 h 564009"/>
              <a:gd name="connsiteX2" fmla="*/ 602271 w 602271"/>
              <a:gd name="connsiteY2" fmla="*/ 54104 h 564009"/>
              <a:gd name="connsiteX3" fmla="*/ 441404 w 602271"/>
              <a:gd name="connsiteY3" fmla="*/ 158878 h 564009"/>
              <a:gd name="connsiteX4" fmla="*/ 418121 w 602271"/>
              <a:gd name="connsiteY4" fmla="*/ 221320 h 564009"/>
              <a:gd name="connsiteX5" fmla="*/ 378963 w 602271"/>
              <a:gd name="connsiteY5" fmla="*/ 262595 h 564009"/>
              <a:gd name="connsiteX6" fmla="*/ 421296 w 602271"/>
              <a:gd name="connsiteY6" fmla="*/ 404411 h 564009"/>
              <a:gd name="connsiteX7" fmla="*/ 423413 w 602271"/>
              <a:gd name="connsiteY7" fmla="*/ 497544 h 564009"/>
              <a:gd name="connsiteX8" fmla="*/ 310701 w 602271"/>
              <a:gd name="connsiteY8" fmla="*/ 562102 h 564009"/>
              <a:gd name="connsiteX9" fmla="*/ 80 w 602271"/>
              <a:gd name="connsiteY9" fmla="*/ 315510 h 564009"/>
              <a:gd name="connsiteX0" fmla="*/ 80 w 602271"/>
              <a:gd name="connsiteY0" fmla="*/ 308048 h 556547"/>
              <a:gd name="connsiteX1" fmla="*/ 338218 w 602271"/>
              <a:gd name="connsiteY1" fmla="*/ 6423 h 556547"/>
              <a:gd name="connsiteX2" fmla="*/ 602271 w 602271"/>
              <a:gd name="connsiteY2" fmla="*/ 46642 h 556547"/>
              <a:gd name="connsiteX3" fmla="*/ 441404 w 602271"/>
              <a:gd name="connsiteY3" fmla="*/ 151416 h 556547"/>
              <a:gd name="connsiteX4" fmla="*/ 418121 w 602271"/>
              <a:gd name="connsiteY4" fmla="*/ 213858 h 556547"/>
              <a:gd name="connsiteX5" fmla="*/ 378963 w 602271"/>
              <a:gd name="connsiteY5" fmla="*/ 255133 h 556547"/>
              <a:gd name="connsiteX6" fmla="*/ 421296 w 602271"/>
              <a:gd name="connsiteY6" fmla="*/ 396949 h 556547"/>
              <a:gd name="connsiteX7" fmla="*/ 423413 w 602271"/>
              <a:gd name="connsiteY7" fmla="*/ 490082 h 556547"/>
              <a:gd name="connsiteX8" fmla="*/ 310701 w 602271"/>
              <a:gd name="connsiteY8" fmla="*/ 554640 h 556547"/>
              <a:gd name="connsiteX9" fmla="*/ 80 w 602271"/>
              <a:gd name="connsiteY9" fmla="*/ 308048 h 556547"/>
              <a:gd name="connsiteX0" fmla="*/ 80 w 649479"/>
              <a:gd name="connsiteY0" fmla="*/ 395361 h 643860"/>
              <a:gd name="connsiteX1" fmla="*/ 338218 w 649479"/>
              <a:gd name="connsiteY1" fmla="*/ 93736 h 643860"/>
              <a:gd name="connsiteX2" fmla="*/ 635079 w 649479"/>
              <a:gd name="connsiteY2" fmla="*/ 605 h 643860"/>
              <a:gd name="connsiteX3" fmla="*/ 602271 w 649479"/>
              <a:gd name="connsiteY3" fmla="*/ 133955 h 643860"/>
              <a:gd name="connsiteX4" fmla="*/ 441404 w 649479"/>
              <a:gd name="connsiteY4" fmla="*/ 238729 h 643860"/>
              <a:gd name="connsiteX5" fmla="*/ 418121 w 649479"/>
              <a:gd name="connsiteY5" fmla="*/ 301171 h 643860"/>
              <a:gd name="connsiteX6" fmla="*/ 378963 w 649479"/>
              <a:gd name="connsiteY6" fmla="*/ 342446 h 643860"/>
              <a:gd name="connsiteX7" fmla="*/ 421296 w 649479"/>
              <a:gd name="connsiteY7" fmla="*/ 484262 h 643860"/>
              <a:gd name="connsiteX8" fmla="*/ 423413 w 649479"/>
              <a:gd name="connsiteY8" fmla="*/ 577395 h 643860"/>
              <a:gd name="connsiteX9" fmla="*/ 310701 w 649479"/>
              <a:gd name="connsiteY9" fmla="*/ 641953 h 643860"/>
              <a:gd name="connsiteX10" fmla="*/ 80 w 649479"/>
              <a:gd name="connsiteY10" fmla="*/ 395361 h 643860"/>
              <a:gd name="connsiteX0" fmla="*/ 80 w 635079"/>
              <a:gd name="connsiteY0" fmla="*/ 395361 h 643860"/>
              <a:gd name="connsiteX1" fmla="*/ 338218 w 635079"/>
              <a:gd name="connsiteY1" fmla="*/ 93736 h 643860"/>
              <a:gd name="connsiteX2" fmla="*/ 635079 w 635079"/>
              <a:gd name="connsiteY2" fmla="*/ 605 h 643860"/>
              <a:gd name="connsiteX3" fmla="*/ 602271 w 635079"/>
              <a:gd name="connsiteY3" fmla="*/ 133955 h 643860"/>
              <a:gd name="connsiteX4" fmla="*/ 441404 w 635079"/>
              <a:gd name="connsiteY4" fmla="*/ 238729 h 643860"/>
              <a:gd name="connsiteX5" fmla="*/ 418121 w 635079"/>
              <a:gd name="connsiteY5" fmla="*/ 301171 h 643860"/>
              <a:gd name="connsiteX6" fmla="*/ 378963 w 635079"/>
              <a:gd name="connsiteY6" fmla="*/ 342446 h 643860"/>
              <a:gd name="connsiteX7" fmla="*/ 421296 w 635079"/>
              <a:gd name="connsiteY7" fmla="*/ 484262 h 643860"/>
              <a:gd name="connsiteX8" fmla="*/ 423413 w 635079"/>
              <a:gd name="connsiteY8" fmla="*/ 577395 h 643860"/>
              <a:gd name="connsiteX9" fmla="*/ 310701 w 635079"/>
              <a:gd name="connsiteY9" fmla="*/ 641953 h 643860"/>
              <a:gd name="connsiteX10" fmla="*/ 80 w 635079"/>
              <a:gd name="connsiteY10" fmla="*/ 395361 h 643860"/>
              <a:gd name="connsiteX0" fmla="*/ 4329 w 639328"/>
              <a:gd name="connsiteY0" fmla="*/ 401179 h 649783"/>
              <a:gd name="connsiteX1" fmla="*/ 546725 w 639328"/>
              <a:gd name="connsiteY1" fmla="*/ 37112 h 649783"/>
              <a:gd name="connsiteX2" fmla="*/ 639328 w 639328"/>
              <a:gd name="connsiteY2" fmla="*/ 6423 h 649783"/>
              <a:gd name="connsiteX3" fmla="*/ 606520 w 639328"/>
              <a:gd name="connsiteY3" fmla="*/ 139773 h 649783"/>
              <a:gd name="connsiteX4" fmla="*/ 445653 w 639328"/>
              <a:gd name="connsiteY4" fmla="*/ 244547 h 649783"/>
              <a:gd name="connsiteX5" fmla="*/ 422370 w 639328"/>
              <a:gd name="connsiteY5" fmla="*/ 306989 h 649783"/>
              <a:gd name="connsiteX6" fmla="*/ 383212 w 639328"/>
              <a:gd name="connsiteY6" fmla="*/ 348264 h 649783"/>
              <a:gd name="connsiteX7" fmla="*/ 425545 w 639328"/>
              <a:gd name="connsiteY7" fmla="*/ 490080 h 649783"/>
              <a:gd name="connsiteX8" fmla="*/ 427662 w 639328"/>
              <a:gd name="connsiteY8" fmla="*/ 583213 h 649783"/>
              <a:gd name="connsiteX9" fmla="*/ 314950 w 639328"/>
              <a:gd name="connsiteY9" fmla="*/ 647771 h 649783"/>
              <a:gd name="connsiteX10" fmla="*/ 4329 w 639328"/>
              <a:gd name="connsiteY10" fmla="*/ 401179 h 649783"/>
              <a:gd name="connsiteX0" fmla="*/ 4329 w 639328"/>
              <a:gd name="connsiteY0" fmla="*/ 396780 h 645384"/>
              <a:gd name="connsiteX1" fmla="*/ 546725 w 639328"/>
              <a:gd name="connsiteY1" fmla="*/ 32713 h 645384"/>
              <a:gd name="connsiteX2" fmla="*/ 639328 w 639328"/>
              <a:gd name="connsiteY2" fmla="*/ 2024 h 645384"/>
              <a:gd name="connsiteX3" fmla="*/ 606520 w 639328"/>
              <a:gd name="connsiteY3" fmla="*/ 135374 h 645384"/>
              <a:gd name="connsiteX4" fmla="*/ 445653 w 639328"/>
              <a:gd name="connsiteY4" fmla="*/ 240148 h 645384"/>
              <a:gd name="connsiteX5" fmla="*/ 422370 w 639328"/>
              <a:gd name="connsiteY5" fmla="*/ 302590 h 645384"/>
              <a:gd name="connsiteX6" fmla="*/ 383212 w 639328"/>
              <a:gd name="connsiteY6" fmla="*/ 343865 h 645384"/>
              <a:gd name="connsiteX7" fmla="*/ 425545 w 639328"/>
              <a:gd name="connsiteY7" fmla="*/ 485681 h 645384"/>
              <a:gd name="connsiteX8" fmla="*/ 427662 w 639328"/>
              <a:gd name="connsiteY8" fmla="*/ 578814 h 645384"/>
              <a:gd name="connsiteX9" fmla="*/ 314950 w 639328"/>
              <a:gd name="connsiteY9" fmla="*/ 643372 h 645384"/>
              <a:gd name="connsiteX10" fmla="*/ 4329 w 639328"/>
              <a:gd name="connsiteY10" fmla="*/ 396780 h 645384"/>
              <a:gd name="connsiteX0" fmla="*/ 4329 w 639328"/>
              <a:gd name="connsiteY0" fmla="*/ 394756 h 643360"/>
              <a:gd name="connsiteX1" fmla="*/ 546725 w 639328"/>
              <a:gd name="connsiteY1" fmla="*/ 30689 h 643360"/>
              <a:gd name="connsiteX2" fmla="*/ 639328 w 639328"/>
              <a:gd name="connsiteY2" fmla="*/ 0 h 643360"/>
              <a:gd name="connsiteX3" fmla="*/ 606520 w 639328"/>
              <a:gd name="connsiteY3" fmla="*/ 133350 h 643360"/>
              <a:gd name="connsiteX4" fmla="*/ 445653 w 639328"/>
              <a:gd name="connsiteY4" fmla="*/ 238124 h 643360"/>
              <a:gd name="connsiteX5" fmla="*/ 422370 w 639328"/>
              <a:gd name="connsiteY5" fmla="*/ 300566 h 643360"/>
              <a:gd name="connsiteX6" fmla="*/ 383212 w 639328"/>
              <a:gd name="connsiteY6" fmla="*/ 341841 h 643360"/>
              <a:gd name="connsiteX7" fmla="*/ 425545 w 639328"/>
              <a:gd name="connsiteY7" fmla="*/ 483657 h 643360"/>
              <a:gd name="connsiteX8" fmla="*/ 427662 w 639328"/>
              <a:gd name="connsiteY8" fmla="*/ 576790 h 643360"/>
              <a:gd name="connsiteX9" fmla="*/ 314950 w 639328"/>
              <a:gd name="connsiteY9" fmla="*/ 641348 h 643360"/>
              <a:gd name="connsiteX10" fmla="*/ 4329 w 639328"/>
              <a:gd name="connsiteY10" fmla="*/ 394756 h 643360"/>
              <a:gd name="connsiteX0" fmla="*/ 334 w 635333"/>
              <a:gd name="connsiteY0" fmla="*/ 394756 h 643293"/>
              <a:gd name="connsiteX1" fmla="*/ 368633 w 635333"/>
              <a:gd name="connsiteY1" fmla="*/ 69849 h 643293"/>
              <a:gd name="connsiteX2" fmla="*/ 542730 w 635333"/>
              <a:gd name="connsiteY2" fmla="*/ 30689 h 643293"/>
              <a:gd name="connsiteX3" fmla="*/ 635333 w 635333"/>
              <a:gd name="connsiteY3" fmla="*/ 0 h 643293"/>
              <a:gd name="connsiteX4" fmla="*/ 602525 w 635333"/>
              <a:gd name="connsiteY4" fmla="*/ 133350 h 643293"/>
              <a:gd name="connsiteX5" fmla="*/ 441658 w 635333"/>
              <a:gd name="connsiteY5" fmla="*/ 238124 h 643293"/>
              <a:gd name="connsiteX6" fmla="*/ 418375 w 635333"/>
              <a:gd name="connsiteY6" fmla="*/ 300566 h 643293"/>
              <a:gd name="connsiteX7" fmla="*/ 379217 w 635333"/>
              <a:gd name="connsiteY7" fmla="*/ 341841 h 643293"/>
              <a:gd name="connsiteX8" fmla="*/ 421550 w 635333"/>
              <a:gd name="connsiteY8" fmla="*/ 483657 h 643293"/>
              <a:gd name="connsiteX9" fmla="*/ 423667 w 635333"/>
              <a:gd name="connsiteY9" fmla="*/ 576790 h 643293"/>
              <a:gd name="connsiteX10" fmla="*/ 310955 w 635333"/>
              <a:gd name="connsiteY10" fmla="*/ 641348 h 643293"/>
              <a:gd name="connsiteX11" fmla="*/ 334 w 635333"/>
              <a:gd name="connsiteY11" fmla="*/ 394756 h 643293"/>
              <a:gd name="connsiteX0" fmla="*/ 334 w 635333"/>
              <a:gd name="connsiteY0" fmla="*/ 394756 h 643293"/>
              <a:gd name="connsiteX1" fmla="*/ 368633 w 635333"/>
              <a:gd name="connsiteY1" fmla="*/ 69849 h 643293"/>
              <a:gd name="connsiteX2" fmla="*/ 542730 w 635333"/>
              <a:gd name="connsiteY2" fmla="*/ 30689 h 643293"/>
              <a:gd name="connsiteX3" fmla="*/ 635333 w 635333"/>
              <a:gd name="connsiteY3" fmla="*/ 0 h 643293"/>
              <a:gd name="connsiteX4" fmla="*/ 602525 w 635333"/>
              <a:gd name="connsiteY4" fmla="*/ 133350 h 643293"/>
              <a:gd name="connsiteX5" fmla="*/ 441658 w 635333"/>
              <a:gd name="connsiteY5" fmla="*/ 238124 h 643293"/>
              <a:gd name="connsiteX6" fmla="*/ 418375 w 635333"/>
              <a:gd name="connsiteY6" fmla="*/ 300566 h 643293"/>
              <a:gd name="connsiteX7" fmla="*/ 379217 w 635333"/>
              <a:gd name="connsiteY7" fmla="*/ 341841 h 643293"/>
              <a:gd name="connsiteX8" fmla="*/ 421550 w 635333"/>
              <a:gd name="connsiteY8" fmla="*/ 483657 h 643293"/>
              <a:gd name="connsiteX9" fmla="*/ 423667 w 635333"/>
              <a:gd name="connsiteY9" fmla="*/ 576790 h 643293"/>
              <a:gd name="connsiteX10" fmla="*/ 310955 w 635333"/>
              <a:gd name="connsiteY10" fmla="*/ 641348 h 643293"/>
              <a:gd name="connsiteX11" fmla="*/ 334 w 635333"/>
              <a:gd name="connsiteY11" fmla="*/ 394756 h 643293"/>
              <a:gd name="connsiteX0" fmla="*/ 334 w 635333"/>
              <a:gd name="connsiteY0" fmla="*/ 394756 h 643293"/>
              <a:gd name="connsiteX1" fmla="*/ 368633 w 635333"/>
              <a:gd name="connsiteY1" fmla="*/ 69849 h 643293"/>
              <a:gd name="connsiteX2" fmla="*/ 542730 w 635333"/>
              <a:gd name="connsiteY2" fmla="*/ 30689 h 643293"/>
              <a:gd name="connsiteX3" fmla="*/ 635333 w 635333"/>
              <a:gd name="connsiteY3" fmla="*/ 0 h 643293"/>
              <a:gd name="connsiteX4" fmla="*/ 602525 w 635333"/>
              <a:gd name="connsiteY4" fmla="*/ 133350 h 643293"/>
              <a:gd name="connsiteX5" fmla="*/ 441658 w 635333"/>
              <a:gd name="connsiteY5" fmla="*/ 238124 h 643293"/>
              <a:gd name="connsiteX6" fmla="*/ 418375 w 635333"/>
              <a:gd name="connsiteY6" fmla="*/ 300566 h 643293"/>
              <a:gd name="connsiteX7" fmla="*/ 379217 w 635333"/>
              <a:gd name="connsiteY7" fmla="*/ 341841 h 643293"/>
              <a:gd name="connsiteX8" fmla="*/ 421550 w 635333"/>
              <a:gd name="connsiteY8" fmla="*/ 483657 h 643293"/>
              <a:gd name="connsiteX9" fmla="*/ 423667 w 635333"/>
              <a:gd name="connsiteY9" fmla="*/ 576790 h 643293"/>
              <a:gd name="connsiteX10" fmla="*/ 310955 w 635333"/>
              <a:gd name="connsiteY10" fmla="*/ 641348 h 643293"/>
              <a:gd name="connsiteX11" fmla="*/ 334 w 635333"/>
              <a:gd name="connsiteY11" fmla="*/ 394756 h 643293"/>
              <a:gd name="connsiteX0" fmla="*/ 5861 w 640860"/>
              <a:gd name="connsiteY0" fmla="*/ 394756 h 643131"/>
              <a:gd name="connsiteX1" fmla="*/ 132860 w 640860"/>
              <a:gd name="connsiteY1" fmla="*/ 176742 h 643131"/>
              <a:gd name="connsiteX2" fmla="*/ 374160 w 640860"/>
              <a:gd name="connsiteY2" fmla="*/ 69849 h 643131"/>
              <a:gd name="connsiteX3" fmla="*/ 548257 w 640860"/>
              <a:gd name="connsiteY3" fmla="*/ 30689 h 643131"/>
              <a:gd name="connsiteX4" fmla="*/ 640860 w 640860"/>
              <a:gd name="connsiteY4" fmla="*/ 0 h 643131"/>
              <a:gd name="connsiteX5" fmla="*/ 608052 w 640860"/>
              <a:gd name="connsiteY5" fmla="*/ 133350 h 643131"/>
              <a:gd name="connsiteX6" fmla="*/ 447185 w 640860"/>
              <a:gd name="connsiteY6" fmla="*/ 238124 h 643131"/>
              <a:gd name="connsiteX7" fmla="*/ 423902 w 640860"/>
              <a:gd name="connsiteY7" fmla="*/ 300566 h 643131"/>
              <a:gd name="connsiteX8" fmla="*/ 384744 w 640860"/>
              <a:gd name="connsiteY8" fmla="*/ 341841 h 643131"/>
              <a:gd name="connsiteX9" fmla="*/ 427077 w 640860"/>
              <a:gd name="connsiteY9" fmla="*/ 483657 h 643131"/>
              <a:gd name="connsiteX10" fmla="*/ 429194 w 640860"/>
              <a:gd name="connsiteY10" fmla="*/ 576790 h 643131"/>
              <a:gd name="connsiteX11" fmla="*/ 316482 w 640860"/>
              <a:gd name="connsiteY11" fmla="*/ 641348 h 643131"/>
              <a:gd name="connsiteX12" fmla="*/ 5861 w 640860"/>
              <a:gd name="connsiteY12" fmla="*/ 394756 h 643131"/>
              <a:gd name="connsiteX0" fmla="*/ 5861 w 640860"/>
              <a:gd name="connsiteY0" fmla="*/ 394756 h 643131"/>
              <a:gd name="connsiteX1" fmla="*/ 132860 w 640860"/>
              <a:gd name="connsiteY1" fmla="*/ 176742 h 643131"/>
              <a:gd name="connsiteX2" fmla="*/ 374160 w 640860"/>
              <a:gd name="connsiteY2" fmla="*/ 69849 h 643131"/>
              <a:gd name="connsiteX3" fmla="*/ 548257 w 640860"/>
              <a:gd name="connsiteY3" fmla="*/ 30689 h 643131"/>
              <a:gd name="connsiteX4" fmla="*/ 640860 w 640860"/>
              <a:gd name="connsiteY4" fmla="*/ 0 h 643131"/>
              <a:gd name="connsiteX5" fmla="*/ 608052 w 640860"/>
              <a:gd name="connsiteY5" fmla="*/ 133350 h 643131"/>
              <a:gd name="connsiteX6" fmla="*/ 447185 w 640860"/>
              <a:gd name="connsiteY6" fmla="*/ 238124 h 643131"/>
              <a:gd name="connsiteX7" fmla="*/ 423902 w 640860"/>
              <a:gd name="connsiteY7" fmla="*/ 300566 h 643131"/>
              <a:gd name="connsiteX8" fmla="*/ 384744 w 640860"/>
              <a:gd name="connsiteY8" fmla="*/ 341841 h 643131"/>
              <a:gd name="connsiteX9" fmla="*/ 427077 w 640860"/>
              <a:gd name="connsiteY9" fmla="*/ 483657 h 643131"/>
              <a:gd name="connsiteX10" fmla="*/ 429194 w 640860"/>
              <a:gd name="connsiteY10" fmla="*/ 576790 h 643131"/>
              <a:gd name="connsiteX11" fmla="*/ 316482 w 640860"/>
              <a:gd name="connsiteY11" fmla="*/ 641348 h 643131"/>
              <a:gd name="connsiteX12" fmla="*/ 5861 w 640860"/>
              <a:gd name="connsiteY12" fmla="*/ 394756 h 643131"/>
              <a:gd name="connsiteX0" fmla="*/ 5861 w 640860"/>
              <a:gd name="connsiteY0" fmla="*/ 394756 h 643131"/>
              <a:gd name="connsiteX1" fmla="*/ 132860 w 640860"/>
              <a:gd name="connsiteY1" fmla="*/ 176742 h 643131"/>
              <a:gd name="connsiteX2" fmla="*/ 374160 w 640860"/>
              <a:gd name="connsiteY2" fmla="*/ 69849 h 643131"/>
              <a:gd name="connsiteX3" fmla="*/ 548257 w 640860"/>
              <a:gd name="connsiteY3" fmla="*/ 30689 h 643131"/>
              <a:gd name="connsiteX4" fmla="*/ 640860 w 640860"/>
              <a:gd name="connsiteY4" fmla="*/ 0 h 643131"/>
              <a:gd name="connsiteX5" fmla="*/ 608052 w 640860"/>
              <a:gd name="connsiteY5" fmla="*/ 133350 h 643131"/>
              <a:gd name="connsiteX6" fmla="*/ 447185 w 640860"/>
              <a:gd name="connsiteY6" fmla="*/ 238124 h 643131"/>
              <a:gd name="connsiteX7" fmla="*/ 423902 w 640860"/>
              <a:gd name="connsiteY7" fmla="*/ 300566 h 643131"/>
              <a:gd name="connsiteX8" fmla="*/ 384744 w 640860"/>
              <a:gd name="connsiteY8" fmla="*/ 341841 h 643131"/>
              <a:gd name="connsiteX9" fmla="*/ 427077 w 640860"/>
              <a:gd name="connsiteY9" fmla="*/ 483657 h 643131"/>
              <a:gd name="connsiteX10" fmla="*/ 429194 w 640860"/>
              <a:gd name="connsiteY10" fmla="*/ 576790 h 643131"/>
              <a:gd name="connsiteX11" fmla="*/ 316482 w 640860"/>
              <a:gd name="connsiteY11" fmla="*/ 641348 h 643131"/>
              <a:gd name="connsiteX12" fmla="*/ 5861 w 640860"/>
              <a:gd name="connsiteY12" fmla="*/ 394756 h 643131"/>
              <a:gd name="connsiteX0" fmla="*/ 5861 w 640860"/>
              <a:gd name="connsiteY0" fmla="*/ 394756 h 643131"/>
              <a:gd name="connsiteX1" fmla="*/ 132860 w 640860"/>
              <a:gd name="connsiteY1" fmla="*/ 176742 h 643131"/>
              <a:gd name="connsiteX2" fmla="*/ 374160 w 640860"/>
              <a:gd name="connsiteY2" fmla="*/ 69849 h 643131"/>
              <a:gd name="connsiteX3" fmla="*/ 548257 w 640860"/>
              <a:gd name="connsiteY3" fmla="*/ 30689 h 643131"/>
              <a:gd name="connsiteX4" fmla="*/ 640860 w 640860"/>
              <a:gd name="connsiteY4" fmla="*/ 0 h 643131"/>
              <a:gd name="connsiteX5" fmla="*/ 608052 w 640860"/>
              <a:gd name="connsiteY5" fmla="*/ 133350 h 643131"/>
              <a:gd name="connsiteX6" fmla="*/ 447185 w 640860"/>
              <a:gd name="connsiteY6" fmla="*/ 238124 h 643131"/>
              <a:gd name="connsiteX7" fmla="*/ 423902 w 640860"/>
              <a:gd name="connsiteY7" fmla="*/ 300566 h 643131"/>
              <a:gd name="connsiteX8" fmla="*/ 384744 w 640860"/>
              <a:gd name="connsiteY8" fmla="*/ 341841 h 643131"/>
              <a:gd name="connsiteX9" fmla="*/ 427077 w 640860"/>
              <a:gd name="connsiteY9" fmla="*/ 483657 h 643131"/>
              <a:gd name="connsiteX10" fmla="*/ 429194 w 640860"/>
              <a:gd name="connsiteY10" fmla="*/ 576790 h 643131"/>
              <a:gd name="connsiteX11" fmla="*/ 316482 w 640860"/>
              <a:gd name="connsiteY11" fmla="*/ 641348 h 643131"/>
              <a:gd name="connsiteX12" fmla="*/ 5861 w 640860"/>
              <a:gd name="connsiteY12" fmla="*/ 394756 h 643131"/>
              <a:gd name="connsiteX0" fmla="*/ 13219 w 576251"/>
              <a:gd name="connsiteY0" fmla="*/ 340781 h 642765"/>
              <a:gd name="connsiteX1" fmla="*/ 68251 w 576251"/>
              <a:gd name="connsiteY1" fmla="*/ 176742 h 642765"/>
              <a:gd name="connsiteX2" fmla="*/ 309551 w 576251"/>
              <a:gd name="connsiteY2" fmla="*/ 69849 h 642765"/>
              <a:gd name="connsiteX3" fmla="*/ 483648 w 576251"/>
              <a:gd name="connsiteY3" fmla="*/ 30689 h 642765"/>
              <a:gd name="connsiteX4" fmla="*/ 576251 w 576251"/>
              <a:gd name="connsiteY4" fmla="*/ 0 h 642765"/>
              <a:gd name="connsiteX5" fmla="*/ 543443 w 576251"/>
              <a:gd name="connsiteY5" fmla="*/ 133350 h 642765"/>
              <a:gd name="connsiteX6" fmla="*/ 382576 w 576251"/>
              <a:gd name="connsiteY6" fmla="*/ 238124 h 642765"/>
              <a:gd name="connsiteX7" fmla="*/ 359293 w 576251"/>
              <a:gd name="connsiteY7" fmla="*/ 300566 h 642765"/>
              <a:gd name="connsiteX8" fmla="*/ 320135 w 576251"/>
              <a:gd name="connsiteY8" fmla="*/ 341841 h 642765"/>
              <a:gd name="connsiteX9" fmla="*/ 362468 w 576251"/>
              <a:gd name="connsiteY9" fmla="*/ 483657 h 642765"/>
              <a:gd name="connsiteX10" fmla="*/ 364585 w 576251"/>
              <a:gd name="connsiteY10" fmla="*/ 576790 h 642765"/>
              <a:gd name="connsiteX11" fmla="*/ 251873 w 576251"/>
              <a:gd name="connsiteY11" fmla="*/ 641348 h 642765"/>
              <a:gd name="connsiteX12" fmla="*/ 13219 w 576251"/>
              <a:gd name="connsiteY12" fmla="*/ 340781 h 642765"/>
              <a:gd name="connsiteX0" fmla="*/ 13219 w 576251"/>
              <a:gd name="connsiteY0" fmla="*/ 340781 h 642623"/>
              <a:gd name="connsiteX1" fmla="*/ 68251 w 576251"/>
              <a:gd name="connsiteY1" fmla="*/ 176742 h 642623"/>
              <a:gd name="connsiteX2" fmla="*/ 309551 w 576251"/>
              <a:gd name="connsiteY2" fmla="*/ 69849 h 642623"/>
              <a:gd name="connsiteX3" fmla="*/ 483648 w 576251"/>
              <a:gd name="connsiteY3" fmla="*/ 30689 h 642623"/>
              <a:gd name="connsiteX4" fmla="*/ 576251 w 576251"/>
              <a:gd name="connsiteY4" fmla="*/ 0 h 642623"/>
              <a:gd name="connsiteX5" fmla="*/ 543443 w 576251"/>
              <a:gd name="connsiteY5" fmla="*/ 133350 h 642623"/>
              <a:gd name="connsiteX6" fmla="*/ 382576 w 576251"/>
              <a:gd name="connsiteY6" fmla="*/ 238124 h 642623"/>
              <a:gd name="connsiteX7" fmla="*/ 359293 w 576251"/>
              <a:gd name="connsiteY7" fmla="*/ 300566 h 642623"/>
              <a:gd name="connsiteX8" fmla="*/ 320135 w 576251"/>
              <a:gd name="connsiteY8" fmla="*/ 341841 h 642623"/>
              <a:gd name="connsiteX9" fmla="*/ 362468 w 576251"/>
              <a:gd name="connsiteY9" fmla="*/ 483657 h 642623"/>
              <a:gd name="connsiteX10" fmla="*/ 364585 w 576251"/>
              <a:gd name="connsiteY10" fmla="*/ 576790 h 642623"/>
              <a:gd name="connsiteX11" fmla="*/ 251873 w 576251"/>
              <a:gd name="connsiteY11" fmla="*/ 641348 h 642623"/>
              <a:gd name="connsiteX12" fmla="*/ 13219 w 576251"/>
              <a:gd name="connsiteY12" fmla="*/ 340781 h 642623"/>
              <a:gd name="connsiteX0" fmla="*/ 13219 w 576251"/>
              <a:gd name="connsiteY0" fmla="*/ 340781 h 666129"/>
              <a:gd name="connsiteX1" fmla="*/ 68251 w 576251"/>
              <a:gd name="connsiteY1" fmla="*/ 176742 h 666129"/>
              <a:gd name="connsiteX2" fmla="*/ 309551 w 576251"/>
              <a:gd name="connsiteY2" fmla="*/ 69849 h 666129"/>
              <a:gd name="connsiteX3" fmla="*/ 483648 w 576251"/>
              <a:gd name="connsiteY3" fmla="*/ 30689 h 666129"/>
              <a:gd name="connsiteX4" fmla="*/ 576251 w 576251"/>
              <a:gd name="connsiteY4" fmla="*/ 0 h 666129"/>
              <a:gd name="connsiteX5" fmla="*/ 543443 w 576251"/>
              <a:gd name="connsiteY5" fmla="*/ 133350 h 666129"/>
              <a:gd name="connsiteX6" fmla="*/ 382576 w 576251"/>
              <a:gd name="connsiteY6" fmla="*/ 238124 h 666129"/>
              <a:gd name="connsiteX7" fmla="*/ 359293 w 576251"/>
              <a:gd name="connsiteY7" fmla="*/ 300566 h 666129"/>
              <a:gd name="connsiteX8" fmla="*/ 320135 w 576251"/>
              <a:gd name="connsiteY8" fmla="*/ 341841 h 666129"/>
              <a:gd name="connsiteX9" fmla="*/ 362468 w 576251"/>
              <a:gd name="connsiteY9" fmla="*/ 483657 h 666129"/>
              <a:gd name="connsiteX10" fmla="*/ 364585 w 576251"/>
              <a:gd name="connsiteY10" fmla="*/ 576790 h 666129"/>
              <a:gd name="connsiteX11" fmla="*/ 251873 w 576251"/>
              <a:gd name="connsiteY11" fmla="*/ 641348 h 666129"/>
              <a:gd name="connsiteX12" fmla="*/ 149743 w 576251"/>
              <a:gd name="connsiteY12" fmla="*/ 647700 h 666129"/>
              <a:gd name="connsiteX13" fmla="*/ 13219 w 576251"/>
              <a:gd name="connsiteY13" fmla="*/ 340781 h 666129"/>
              <a:gd name="connsiteX0" fmla="*/ 13219 w 576251"/>
              <a:gd name="connsiteY0" fmla="*/ 340781 h 674680"/>
              <a:gd name="connsiteX1" fmla="*/ 68251 w 576251"/>
              <a:gd name="connsiteY1" fmla="*/ 176742 h 674680"/>
              <a:gd name="connsiteX2" fmla="*/ 309551 w 576251"/>
              <a:gd name="connsiteY2" fmla="*/ 69849 h 674680"/>
              <a:gd name="connsiteX3" fmla="*/ 483648 w 576251"/>
              <a:gd name="connsiteY3" fmla="*/ 30689 h 674680"/>
              <a:gd name="connsiteX4" fmla="*/ 576251 w 576251"/>
              <a:gd name="connsiteY4" fmla="*/ 0 h 674680"/>
              <a:gd name="connsiteX5" fmla="*/ 543443 w 576251"/>
              <a:gd name="connsiteY5" fmla="*/ 133350 h 674680"/>
              <a:gd name="connsiteX6" fmla="*/ 382576 w 576251"/>
              <a:gd name="connsiteY6" fmla="*/ 238124 h 674680"/>
              <a:gd name="connsiteX7" fmla="*/ 359293 w 576251"/>
              <a:gd name="connsiteY7" fmla="*/ 300566 h 674680"/>
              <a:gd name="connsiteX8" fmla="*/ 320135 w 576251"/>
              <a:gd name="connsiteY8" fmla="*/ 341841 h 674680"/>
              <a:gd name="connsiteX9" fmla="*/ 362468 w 576251"/>
              <a:gd name="connsiteY9" fmla="*/ 483657 h 674680"/>
              <a:gd name="connsiteX10" fmla="*/ 364585 w 576251"/>
              <a:gd name="connsiteY10" fmla="*/ 576790 h 674680"/>
              <a:gd name="connsiteX11" fmla="*/ 251873 w 576251"/>
              <a:gd name="connsiteY11" fmla="*/ 641348 h 674680"/>
              <a:gd name="connsiteX12" fmla="*/ 149743 w 576251"/>
              <a:gd name="connsiteY12" fmla="*/ 647700 h 674680"/>
              <a:gd name="connsiteX13" fmla="*/ 13219 w 576251"/>
              <a:gd name="connsiteY13" fmla="*/ 340781 h 674680"/>
              <a:gd name="connsiteX0" fmla="*/ 13219 w 576251"/>
              <a:gd name="connsiteY0" fmla="*/ 340781 h 648187"/>
              <a:gd name="connsiteX1" fmla="*/ 68251 w 576251"/>
              <a:gd name="connsiteY1" fmla="*/ 176742 h 648187"/>
              <a:gd name="connsiteX2" fmla="*/ 309551 w 576251"/>
              <a:gd name="connsiteY2" fmla="*/ 69849 h 648187"/>
              <a:gd name="connsiteX3" fmla="*/ 483648 w 576251"/>
              <a:gd name="connsiteY3" fmla="*/ 30689 h 648187"/>
              <a:gd name="connsiteX4" fmla="*/ 576251 w 576251"/>
              <a:gd name="connsiteY4" fmla="*/ 0 h 648187"/>
              <a:gd name="connsiteX5" fmla="*/ 543443 w 576251"/>
              <a:gd name="connsiteY5" fmla="*/ 133350 h 648187"/>
              <a:gd name="connsiteX6" fmla="*/ 382576 w 576251"/>
              <a:gd name="connsiteY6" fmla="*/ 238124 h 648187"/>
              <a:gd name="connsiteX7" fmla="*/ 359293 w 576251"/>
              <a:gd name="connsiteY7" fmla="*/ 300566 h 648187"/>
              <a:gd name="connsiteX8" fmla="*/ 320135 w 576251"/>
              <a:gd name="connsiteY8" fmla="*/ 341841 h 648187"/>
              <a:gd name="connsiteX9" fmla="*/ 362468 w 576251"/>
              <a:gd name="connsiteY9" fmla="*/ 483657 h 648187"/>
              <a:gd name="connsiteX10" fmla="*/ 364585 w 576251"/>
              <a:gd name="connsiteY10" fmla="*/ 576790 h 648187"/>
              <a:gd name="connsiteX11" fmla="*/ 251873 w 576251"/>
              <a:gd name="connsiteY11" fmla="*/ 641348 h 648187"/>
              <a:gd name="connsiteX12" fmla="*/ 149743 w 576251"/>
              <a:gd name="connsiteY12" fmla="*/ 647700 h 648187"/>
              <a:gd name="connsiteX13" fmla="*/ 13219 w 576251"/>
              <a:gd name="connsiteY13" fmla="*/ 340781 h 648187"/>
              <a:gd name="connsiteX0" fmla="*/ 13219 w 576251"/>
              <a:gd name="connsiteY0" fmla="*/ 340781 h 651386"/>
              <a:gd name="connsiteX1" fmla="*/ 68251 w 576251"/>
              <a:gd name="connsiteY1" fmla="*/ 176742 h 651386"/>
              <a:gd name="connsiteX2" fmla="*/ 309551 w 576251"/>
              <a:gd name="connsiteY2" fmla="*/ 69849 h 651386"/>
              <a:gd name="connsiteX3" fmla="*/ 483648 w 576251"/>
              <a:gd name="connsiteY3" fmla="*/ 30689 h 651386"/>
              <a:gd name="connsiteX4" fmla="*/ 576251 w 576251"/>
              <a:gd name="connsiteY4" fmla="*/ 0 h 651386"/>
              <a:gd name="connsiteX5" fmla="*/ 543443 w 576251"/>
              <a:gd name="connsiteY5" fmla="*/ 133350 h 651386"/>
              <a:gd name="connsiteX6" fmla="*/ 382576 w 576251"/>
              <a:gd name="connsiteY6" fmla="*/ 238124 h 651386"/>
              <a:gd name="connsiteX7" fmla="*/ 359293 w 576251"/>
              <a:gd name="connsiteY7" fmla="*/ 300566 h 651386"/>
              <a:gd name="connsiteX8" fmla="*/ 320135 w 576251"/>
              <a:gd name="connsiteY8" fmla="*/ 341841 h 651386"/>
              <a:gd name="connsiteX9" fmla="*/ 362468 w 576251"/>
              <a:gd name="connsiteY9" fmla="*/ 483657 h 651386"/>
              <a:gd name="connsiteX10" fmla="*/ 364585 w 576251"/>
              <a:gd name="connsiteY10" fmla="*/ 576790 h 651386"/>
              <a:gd name="connsiteX11" fmla="*/ 251873 w 576251"/>
              <a:gd name="connsiteY11" fmla="*/ 641348 h 651386"/>
              <a:gd name="connsiteX12" fmla="*/ 149743 w 576251"/>
              <a:gd name="connsiteY12" fmla="*/ 647700 h 651386"/>
              <a:gd name="connsiteX13" fmla="*/ 13219 w 576251"/>
              <a:gd name="connsiteY13" fmla="*/ 340781 h 651386"/>
              <a:gd name="connsiteX0" fmla="*/ 13219 w 576251"/>
              <a:gd name="connsiteY0" fmla="*/ 340781 h 662596"/>
              <a:gd name="connsiteX1" fmla="*/ 68251 w 576251"/>
              <a:gd name="connsiteY1" fmla="*/ 176742 h 662596"/>
              <a:gd name="connsiteX2" fmla="*/ 309551 w 576251"/>
              <a:gd name="connsiteY2" fmla="*/ 69849 h 662596"/>
              <a:gd name="connsiteX3" fmla="*/ 483648 w 576251"/>
              <a:gd name="connsiteY3" fmla="*/ 30689 h 662596"/>
              <a:gd name="connsiteX4" fmla="*/ 576251 w 576251"/>
              <a:gd name="connsiteY4" fmla="*/ 0 h 662596"/>
              <a:gd name="connsiteX5" fmla="*/ 543443 w 576251"/>
              <a:gd name="connsiteY5" fmla="*/ 133350 h 662596"/>
              <a:gd name="connsiteX6" fmla="*/ 382576 w 576251"/>
              <a:gd name="connsiteY6" fmla="*/ 238124 h 662596"/>
              <a:gd name="connsiteX7" fmla="*/ 359293 w 576251"/>
              <a:gd name="connsiteY7" fmla="*/ 300566 h 662596"/>
              <a:gd name="connsiteX8" fmla="*/ 320135 w 576251"/>
              <a:gd name="connsiteY8" fmla="*/ 341841 h 662596"/>
              <a:gd name="connsiteX9" fmla="*/ 362468 w 576251"/>
              <a:gd name="connsiteY9" fmla="*/ 483657 h 662596"/>
              <a:gd name="connsiteX10" fmla="*/ 364585 w 576251"/>
              <a:gd name="connsiteY10" fmla="*/ 576790 h 662596"/>
              <a:gd name="connsiteX11" fmla="*/ 251873 w 576251"/>
              <a:gd name="connsiteY11" fmla="*/ 641348 h 662596"/>
              <a:gd name="connsiteX12" fmla="*/ 149743 w 576251"/>
              <a:gd name="connsiteY12" fmla="*/ 647700 h 662596"/>
              <a:gd name="connsiteX13" fmla="*/ 13219 w 576251"/>
              <a:gd name="connsiteY13" fmla="*/ 340781 h 662596"/>
              <a:gd name="connsiteX0" fmla="*/ 13219 w 576251"/>
              <a:gd name="connsiteY0" fmla="*/ 340781 h 662596"/>
              <a:gd name="connsiteX1" fmla="*/ 68251 w 576251"/>
              <a:gd name="connsiteY1" fmla="*/ 176742 h 662596"/>
              <a:gd name="connsiteX2" fmla="*/ 309551 w 576251"/>
              <a:gd name="connsiteY2" fmla="*/ 69849 h 662596"/>
              <a:gd name="connsiteX3" fmla="*/ 483648 w 576251"/>
              <a:gd name="connsiteY3" fmla="*/ 30689 h 662596"/>
              <a:gd name="connsiteX4" fmla="*/ 576251 w 576251"/>
              <a:gd name="connsiteY4" fmla="*/ 0 h 662596"/>
              <a:gd name="connsiteX5" fmla="*/ 543443 w 576251"/>
              <a:gd name="connsiteY5" fmla="*/ 133350 h 662596"/>
              <a:gd name="connsiteX6" fmla="*/ 382576 w 576251"/>
              <a:gd name="connsiteY6" fmla="*/ 238124 h 662596"/>
              <a:gd name="connsiteX7" fmla="*/ 359293 w 576251"/>
              <a:gd name="connsiteY7" fmla="*/ 300566 h 662596"/>
              <a:gd name="connsiteX8" fmla="*/ 320135 w 576251"/>
              <a:gd name="connsiteY8" fmla="*/ 341841 h 662596"/>
              <a:gd name="connsiteX9" fmla="*/ 362468 w 576251"/>
              <a:gd name="connsiteY9" fmla="*/ 483657 h 662596"/>
              <a:gd name="connsiteX10" fmla="*/ 364585 w 576251"/>
              <a:gd name="connsiteY10" fmla="*/ 576790 h 662596"/>
              <a:gd name="connsiteX11" fmla="*/ 251873 w 576251"/>
              <a:gd name="connsiteY11" fmla="*/ 641348 h 662596"/>
              <a:gd name="connsiteX12" fmla="*/ 149743 w 576251"/>
              <a:gd name="connsiteY12" fmla="*/ 647700 h 662596"/>
              <a:gd name="connsiteX13" fmla="*/ 94710 w 576251"/>
              <a:gd name="connsiteY13" fmla="*/ 461432 h 662596"/>
              <a:gd name="connsiteX14" fmla="*/ 13219 w 576251"/>
              <a:gd name="connsiteY14" fmla="*/ 340781 h 662596"/>
              <a:gd name="connsiteX0" fmla="*/ 46055 w 609087"/>
              <a:gd name="connsiteY0" fmla="*/ 340781 h 662596"/>
              <a:gd name="connsiteX1" fmla="*/ 101087 w 609087"/>
              <a:gd name="connsiteY1" fmla="*/ 176742 h 662596"/>
              <a:gd name="connsiteX2" fmla="*/ 342387 w 609087"/>
              <a:gd name="connsiteY2" fmla="*/ 69849 h 662596"/>
              <a:gd name="connsiteX3" fmla="*/ 516484 w 609087"/>
              <a:gd name="connsiteY3" fmla="*/ 30689 h 662596"/>
              <a:gd name="connsiteX4" fmla="*/ 609087 w 609087"/>
              <a:gd name="connsiteY4" fmla="*/ 0 h 662596"/>
              <a:gd name="connsiteX5" fmla="*/ 576279 w 609087"/>
              <a:gd name="connsiteY5" fmla="*/ 133350 h 662596"/>
              <a:gd name="connsiteX6" fmla="*/ 415412 w 609087"/>
              <a:gd name="connsiteY6" fmla="*/ 238124 h 662596"/>
              <a:gd name="connsiteX7" fmla="*/ 392129 w 609087"/>
              <a:gd name="connsiteY7" fmla="*/ 300566 h 662596"/>
              <a:gd name="connsiteX8" fmla="*/ 352971 w 609087"/>
              <a:gd name="connsiteY8" fmla="*/ 341841 h 662596"/>
              <a:gd name="connsiteX9" fmla="*/ 395304 w 609087"/>
              <a:gd name="connsiteY9" fmla="*/ 483657 h 662596"/>
              <a:gd name="connsiteX10" fmla="*/ 397421 w 609087"/>
              <a:gd name="connsiteY10" fmla="*/ 576790 h 662596"/>
              <a:gd name="connsiteX11" fmla="*/ 284709 w 609087"/>
              <a:gd name="connsiteY11" fmla="*/ 641348 h 662596"/>
              <a:gd name="connsiteX12" fmla="*/ 182579 w 609087"/>
              <a:gd name="connsiteY12" fmla="*/ 647700 h 662596"/>
              <a:gd name="connsiteX13" fmla="*/ 4780 w 609087"/>
              <a:gd name="connsiteY13" fmla="*/ 452965 h 662596"/>
              <a:gd name="connsiteX14" fmla="*/ 46055 w 609087"/>
              <a:gd name="connsiteY14" fmla="*/ 340781 h 662596"/>
              <a:gd name="connsiteX0" fmla="*/ 46055 w 609087"/>
              <a:gd name="connsiteY0" fmla="*/ 340781 h 662596"/>
              <a:gd name="connsiteX1" fmla="*/ 101087 w 609087"/>
              <a:gd name="connsiteY1" fmla="*/ 176742 h 662596"/>
              <a:gd name="connsiteX2" fmla="*/ 342387 w 609087"/>
              <a:gd name="connsiteY2" fmla="*/ 69849 h 662596"/>
              <a:gd name="connsiteX3" fmla="*/ 516484 w 609087"/>
              <a:gd name="connsiteY3" fmla="*/ 30689 h 662596"/>
              <a:gd name="connsiteX4" fmla="*/ 609087 w 609087"/>
              <a:gd name="connsiteY4" fmla="*/ 0 h 662596"/>
              <a:gd name="connsiteX5" fmla="*/ 576279 w 609087"/>
              <a:gd name="connsiteY5" fmla="*/ 133350 h 662596"/>
              <a:gd name="connsiteX6" fmla="*/ 415412 w 609087"/>
              <a:gd name="connsiteY6" fmla="*/ 238124 h 662596"/>
              <a:gd name="connsiteX7" fmla="*/ 392129 w 609087"/>
              <a:gd name="connsiteY7" fmla="*/ 300566 h 662596"/>
              <a:gd name="connsiteX8" fmla="*/ 352971 w 609087"/>
              <a:gd name="connsiteY8" fmla="*/ 341841 h 662596"/>
              <a:gd name="connsiteX9" fmla="*/ 395304 w 609087"/>
              <a:gd name="connsiteY9" fmla="*/ 483657 h 662596"/>
              <a:gd name="connsiteX10" fmla="*/ 397421 w 609087"/>
              <a:gd name="connsiteY10" fmla="*/ 576790 h 662596"/>
              <a:gd name="connsiteX11" fmla="*/ 284709 w 609087"/>
              <a:gd name="connsiteY11" fmla="*/ 641348 h 662596"/>
              <a:gd name="connsiteX12" fmla="*/ 182579 w 609087"/>
              <a:gd name="connsiteY12" fmla="*/ 647700 h 662596"/>
              <a:gd name="connsiteX13" fmla="*/ 4780 w 609087"/>
              <a:gd name="connsiteY13" fmla="*/ 452965 h 662596"/>
              <a:gd name="connsiteX14" fmla="*/ 46055 w 609087"/>
              <a:gd name="connsiteY14" fmla="*/ 340781 h 662596"/>
              <a:gd name="connsiteX0" fmla="*/ 46055 w 609087"/>
              <a:gd name="connsiteY0" fmla="*/ 340781 h 662596"/>
              <a:gd name="connsiteX1" fmla="*/ 101087 w 609087"/>
              <a:gd name="connsiteY1" fmla="*/ 176742 h 662596"/>
              <a:gd name="connsiteX2" fmla="*/ 342387 w 609087"/>
              <a:gd name="connsiteY2" fmla="*/ 69849 h 662596"/>
              <a:gd name="connsiteX3" fmla="*/ 516484 w 609087"/>
              <a:gd name="connsiteY3" fmla="*/ 30689 h 662596"/>
              <a:gd name="connsiteX4" fmla="*/ 609087 w 609087"/>
              <a:gd name="connsiteY4" fmla="*/ 0 h 662596"/>
              <a:gd name="connsiteX5" fmla="*/ 576279 w 609087"/>
              <a:gd name="connsiteY5" fmla="*/ 133350 h 662596"/>
              <a:gd name="connsiteX6" fmla="*/ 415412 w 609087"/>
              <a:gd name="connsiteY6" fmla="*/ 238124 h 662596"/>
              <a:gd name="connsiteX7" fmla="*/ 392129 w 609087"/>
              <a:gd name="connsiteY7" fmla="*/ 300566 h 662596"/>
              <a:gd name="connsiteX8" fmla="*/ 352971 w 609087"/>
              <a:gd name="connsiteY8" fmla="*/ 341841 h 662596"/>
              <a:gd name="connsiteX9" fmla="*/ 395304 w 609087"/>
              <a:gd name="connsiteY9" fmla="*/ 483657 h 662596"/>
              <a:gd name="connsiteX10" fmla="*/ 397421 w 609087"/>
              <a:gd name="connsiteY10" fmla="*/ 576790 h 662596"/>
              <a:gd name="connsiteX11" fmla="*/ 284709 w 609087"/>
              <a:gd name="connsiteY11" fmla="*/ 641348 h 662596"/>
              <a:gd name="connsiteX12" fmla="*/ 182579 w 609087"/>
              <a:gd name="connsiteY12" fmla="*/ 647700 h 662596"/>
              <a:gd name="connsiteX13" fmla="*/ 4780 w 609087"/>
              <a:gd name="connsiteY13" fmla="*/ 452965 h 662596"/>
              <a:gd name="connsiteX14" fmla="*/ 46055 w 609087"/>
              <a:gd name="connsiteY14" fmla="*/ 340781 h 662596"/>
              <a:gd name="connsiteX0" fmla="*/ 46055 w 609087"/>
              <a:gd name="connsiteY0" fmla="*/ 340781 h 662596"/>
              <a:gd name="connsiteX1" fmla="*/ 101087 w 609087"/>
              <a:gd name="connsiteY1" fmla="*/ 176742 h 662596"/>
              <a:gd name="connsiteX2" fmla="*/ 342387 w 609087"/>
              <a:gd name="connsiteY2" fmla="*/ 69849 h 662596"/>
              <a:gd name="connsiteX3" fmla="*/ 516484 w 609087"/>
              <a:gd name="connsiteY3" fmla="*/ 30689 h 662596"/>
              <a:gd name="connsiteX4" fmla="*/ 609087 w 609087"/>
              <a:gd name="connsiteY4" fmla="*/ 0 h 662596"/>
              <a:gd name="connsiteX5" fmla="*/ 576279 w 609087"/>
              <a:gd name="connsiteY5" fmla="*/ 133350 h 662596"/>
              <a:gd name="connsiteX6" fmla="*/ 415412 w 609087"/>
              <a:gd name="connsiteY6" fmla="*/ 238124 h 662596"/>
              <a:gd name="connsiteX7" fmla="*/ 392129 w 609087"/>
              <a:gd name="connsiteY7" fmla="*/ 300566 h 662596"/>
              <a:gd name="connsiteX8" fmla="*/ 352971 w 609087"/>
              <a:gd name="connsiteY8" fmla="*/ 341841 h 662596"/>
              <a:gd name="connsiteX9" fmla="*/ 395304 w 609087"/>
              <a:gd name="connsiteY9" fmla="*/ 483657 h 662596"/>
              <a:gd name="connsiteX10" fmla="*/ 397421 w 609087"/>
              <a:gd name="connsiteY10" fmla="*/ 576790 h 662596"/>
              <a:gd name="connsiteX11" fmla="*/ 284709 w 609087"/>
              <a:gd name="connsiteY11" fmla="*/ 641348 h 662596"/>
              <a:gd name="connsiteX12" fmla="*/ 182579 w 609087"/>
              <a:gd name="connsiteY12" fmla="*/ 647700 h 662596"/>
              <a:gd name="connsiteX13" fmla="*/ 4780 w 609087"/>
              <a:gd name="connsiteY13" fmla="*/ 452965 h 662596"/>
              <a:gd name="connsiteX14" fmla="*/ 46055 w 609087"/>
              <a:gd name="connsiteY14" fmla="*/ 340781 h 662596"/>
              <a:gd name="connsiteX0" fmla="*/ 5714 w 643888"/>
              <a:gd name="connsiteY0" fmla="*/ 317498 h 662596"/>
              <a:gd name="connsiteX1" fmla="*/ 135888 w 643888"/>
              <a:gd name="connsiteY1" fmla="*/ 176742 h 662596"/>
              <a:gd name="connsiteX2" fmla="*/ 377188 w 643888"/>
              <a:gd name="connsiteY2" fmla="*/ 69849 h 662596"/>
              <a:gd name="connsiteX3" fmla="*/ 551285 w 643888"/>
              <a:gd name="connsiteY3" fmla="*/ 30689 h 662596"/>
              <a:gd name="connsiteX4" fmla="*/ 643888 w 643888"/>
              <a:gd name="connsiteY4" fmla="*/ 0 h 662596"/>
              <a:gd name="connsiteX5" fmla="*/ 611080 w 643888"/>
              <a:gd name="connsiteY5" fmla="*/ 133350 h 662596"/>
              <a:gd name="connsiteX6" fmla="*/ 450213 w 643888"/>
              <a:gd name="connsiteY6" fmla="*/ 238124 h 662596"/>
              <a:gd name="connsiteX7" fmla="*/ 426930 w 643888"/>
              <a:gd name="connsiteY7" fmla="*/ 300566 h 662596"/>
              <a:gd name="connsiteX8" fmla="*/ 387772 w 643888"/>
              <a:gd name="connsiteY8" fmla="*/ 341841 h 662596"/>
              <a:gd name="connsiteX9" fmla="*/ 430105 w 643888"/>
              <a:gd name="connsiteY9" fmla="*/ 483657 h 662596"/>
              <a:gd name="connsiteX10" fmla="*/ 432222 w 643888"/>
              <a:gd name="connsiteY10" fmla="*/ 576790 h 662596"/>
              <a:gd name="connsiteX11" fmla="*/ 319510 w 643888"/>
              <a:gd name="connsiteY11" fmla="*/ 641348 h 662596"/>
              <a:gd name="connsiteX12" fmla="*/ 217380 w 643888"/>
              <a:gd name="connsiteY12" fmla="*/ 647700 h 662596"/>
              <a:gd name="connsiteX13" fmla="*/ 39581 w 643888"/>
              <a:gd name="connsiteY13" fmla="*/ 452965 h 662596"/>
              <a:gd name="connsiteX14" fmla="*/ 5714 w 643888"/>
              <a:gd name="connsiteY14" fmla="*/ 317498 h 662596"/>
              <a:gd name="connsiteX0" fmla="*/ 5714 w 643888"/>
              <a:gd name="connsiteY0" fmla="*/ 317498 h 662596"/>
              <a:gd name="connsiteX1" fmla="*/ 135888 w 643888"/>
              <a:gd name="connsiteY1" fmla="*/ 176742 h 662596"/>
              <a:gd name="connsiteX2" fmla="*/ 377188 w 643888"/>
              <a:gd name="connsiteY2" fmla="*/ 69849 h 662596"/>
              <a:gd name="connsiteX3" fmla="*/ 551285 w 643888"/>
              <a:gd name="connsiteY3" fmla="*/ 30689 h 662596"/>
              <a:gd name="connsiteX4" fmla="*/ 643888 w 643888"/>
              <a:gd name="connsiteY4" fmla="*/ 0 h 662596"/>
              <a:gd name="connsiteX5" fmla="*/ 611080 w 643888"/>
              <a:gd name="connsiteY5" fmla="*/ 133350 h 662596"/>
              <a:gd name="connsiteX6" fmla="*/ 450213 w 643888"/>
              <a:gd name="connsiteY6" fmla="*/ 238124 h 662596"/>
              <a:gd name="connsiteX7" fmla="*/ 426930 w 643888"/>
              <a:gd name="connsiteY7" fmla="*/ 300566 h 662596"/>
              <a:gd name="connsiteX8" fmla="*/ 387772 w 643888"/>
              <a:gd name="connsiteY8" fmla="*/ 341841 h 662596"/>
              <a:gd name="connsiteX9" fmla="*/ 430105 w 643888"/>
              <a:gd name="connsiteY9" fmla="*/ 483657 h 662596"/>
              <a:gd name="connsiteX10" fmla="*/ 432222 w 643888"/>
              <a:gd name="connsiteY10" fmla="*/ 576790 h 662596"/>
              <a:gd name="connsiteX11" fmla="*/ 319510 w 643888"/>
              <a:gd name="connsiteY11" fmla="*/ 641348 h 662596"/>
              <a:gd name="connsiteX12" fmla="*/ 217380 w 643888"/>
              <a:gd name="connsiteY12" fmla="*/ 647700 h 662596"/>
              <a:gd name="connsiteX13" fmla="*/ 39581 w 643888"/>
              <a:gd name="connsiteY13" fmla="*/ 452965 h 662596"/>
              <a:gd name="connsiteX14" fmla="*/ 5714 w 643888"/>
              <a:gd name="connsiteY14" fmla="*/ 317498 h 662596"/>
              <a:gd name="connsiteX0" fmla="*/ 5714 w 643888"/>
              <a:gd name="connsiteY0" fmla="*/ 317498 h 662596"/>
              <a:gd name="connsiteX1" fmla="*/ 135888 w 643888"/>
              <a:gd name="connsiteY1" fmla="*/ 176742 h 662596"/>
              <a:gd name="connsiteX2" fmla="*/ 377188 w 643888"/>
              <a:gd name="connsiteY2" fmla="*/ 69849 h 662596"/>
              <a:gd name="connsiteX3" fmla="*/ 551285 w 643888"/>
              <a:gd name="connsiteY3" fmla="*/ 30689 h 662596"/>
              <a:gd name="connsiteX4" fmla="*/ 643888 w 643888"/>
              <a:gd name="connsiteY4" fmla="*/ 0 h 662596"/>
              <a:gd name="connsiteX5" fmla="*/ 611080 w 643888"/>
              <a:gd name="connsiteY5" fmla="*/ 133350 h 662596"/>
              <a:gd name="connsiteX6" fmla="*/ 450213 w 643888"/>
              <a:gd name="connsiteY6" fmla="*/ 238124 h 662596"/>
              <a:gd name="connsiteX7" fmla="*/ 426930 w 643888"/>
              <a:gd name="connsiteY7" fmla="*/ 300566 h 662596"/>
              <a:gd name="connsiteX8" fmla="*/ 387772 w 643888"/>
              <a:gd name="connsiteY8" fmla="*/ 341841 h 662596"/>
              <a:gd name="connsiteX9" fmla="*/ 430105 w 643888"/>
              <a:gd name="connsiteY9" fmla="*/ 483657 h 662596"/>
              <a:gd name="connsiteX10" fmla="*/ 432222 w 643888"/>
              <a:gd name="connsiteY10" fmla="*/ 576790 h 662596"/>
              <a:gd name="connsiteX11" fmla="*/ 319510 w 643888"/>
              <a:gd name="connsiteY11" fmla="*/ 641348 h 662596"/>
              <a:gd name="connsiteX12" fmla="*/ 217380 w 643888"/>
              <a:gd name="connsiteY12" fmla="*/ 647700 h 662596"/>
              <a:gd name="connsiteX13" fmla="*/ 39581 w 643888"/>
              <a:gd name="connsiteY13" fmla="*/ 452965 h 662596"/>
              <a:gd name="connsiteX14" fmla="*/ 5714 w 643888"/>
              <a:gd name="connsiteY14" fmla="*/ 317498 h 662596"/>
              <a:gd name="connsiteX0" fmla="*/ 5714 w 643888"/>
              <a:gd name="connsiteY0" fmla="*/ 317498 h 662596"/>
              <a:gd name="connsiteX1" fmla="*/ 135888 w 643888"/>
              <a:gd name="connsiteY1" fmla="*/ 176742 h 662596"/>
              <a:gd name="connsiteX2" fmla="*/ 377188 w 643888"/>
              <a:gd name="connsiteY2" fmla="*/ 69849 h 662596"/>
              <a:gd name="connsiteX3" fmla="*/ 551285 w 643888"/>
              <a:gd name="connsiteY3" fmla="*/ 30689 h 662596"/>
              <a:gd name="connsiteX4" fmla="*/ 643888 w 643888"/>
              <a:gd name="connsiteY4" fmla="*/ 0 h 662596"/>
              <a:gd name="connsiteX5" fmla="*/ 611080 w 643888"/>
              <a:gd name="connsiteY5" fmla="*/ 133350 h 662596"/>
              <a:gd name="connsiteX6" fmla="*/ 450213 w 643888"/>
              <a:gd name="connsiteY6" fmla="*/ 238124 h 662596"/>
              <a:gd name="connsiteX7" fmla="*/ 426930 w 643888"/>
              <a:gd name="connsiteY7" fmla="*/ 300566 h 662596"/>
              <a:gd name="connsiteX8" fmla="*/ 387772 w 643888"/>
              <a:gd name="connsiteY8" fmla="*/ 341841 h 662596"/>
              <a:gd name="connsiteX9" fmla="*/ 430105 w 643888"/>
              <a:gd name="connsiteY9" fmla="*/ 483657 h 662596"/>
              <a:gd name="connsiteX10" fmla="*/ 432222 w 643888"/>
              <a:gd name="connsiteY10" fmla="*/ 576790 h 662596"/>
              <a:gd name="connsiteX11" fmla="*/ 319510 w 643888"/>
              <a:gd name="connsiteY11" fmla="*/ 641348 h 662596"/>
              <a:gd name="connsiteX12" fmla="*/ 217380 w 643888"/>
              <a:gd name="connsiteY12" fmla="*/ 647700 h 662596"/>
              <a:gd name="connsiteX13" fmla="*/ 39581 w 643888"/>
              <a:gd name="connsiteY13" fmla="*/ 452965 h 662596"/>
              <a:gd name="connsiteX14" fmla="*/ 5714 w 643888"/>
              <a:gd name="connsiteY14" fmla="*/ 317498 h 662596"/>
              <a:gd name="connsiteX0" fmla="*/ 5714 w 643888"/>
              <a:gd name="connsiteY0" fmla="*/ 317498 h 662596"/>
              <a:gd name="connsiteX1" fmla="*/ 135888 w 643888"/>
              <a:gd name="connsiteY1" fmla="*/ 176742 h 662596"/>
              <a:gd name="connsiteX2" fmla="*/ 377188 w 643888"/>
              <a:gd name="connsiteY2" fmla="*/ 69849 h 662596"/>
              <a:gd name="connsiteX3" fmla="*/ 551285 w 643888"/>
              <a:gd name="connsiteY3" fmla="*/ 30689 h 662596"/>
              <a:gd name="connsiteX4" fmla="*/ 643888 w 643888"/>
              <a:gd name="connsiteY4" fmla="*/ 0 h 662596"/>
              <a:gd name="connsiteX5" fmla="*/ 611080 w 643888"/>
              <a:gd name="connsiteY5" fmla="*/ 133350 h 662596"/>
              <a:gd name="connsiteX6" fmla="*/ 450213 w 643888"/>
              <a:gd name="connsiteY6" fmla="*/ 238124 h 662596"/>
              <a:gd name="connsiteX7" fmla="*/ 426930 w 643888"/>
              <a:gd name="connsiteY7" fmla="*/ 300566 h 662596"/>
              <a:gd name="connsiteX8" fmla="*/ 387772 w 643888"/>
              <a:gd name="connsiteY8" fmla="*/ 341841 h 662596"/>
              <a:gd name="connsiteX9" fmla="*/ 430105 w 643888"/>
              <a:gd name="connsiteY9" fmla="*/ 483657 h 662596"/>
              <a:gd name="connsiteX10" fmla="*/ 432222 w 643888"/>
              <a:gd name="connsiteY10" fmla="*/ 576790 h 662596"/>
              <a:gd name="connsiteX11" fmla="*/ 319510 w 643888"/>
              <a:gd name="connsiteY11" fmla="*/ 641348 h 662596"/>
              <a:gd name="connsiteX12" fmla="*/ 217380 w 643888"/>
              <a:gd name="connsiteY12" fmla="*/ 647700 h 662596"/>
              <a:gd name="connsiteX13" fmla="*/ 39581 w 643888"/>
              <a:gd name="connsiteY13" fmla="*/ 452965 h 662596"/>
              <a:gd name="connsiteX14" fmla="*/ 5714 w 643888"/>
              <a:gd name="connsiteY14" fmla="*/ 317498 h 662596"/>
              <a:gd name="connsiteX0" fmla="*/ 0 w 638174"/>
              <a:gd name="connsiteY0" fmla="*/ 317498 h 662596"/>
              <a:gd name="connsiteX1" fmla="*/ 130174 w 638174"/>
              <a:gd name="connsiteY1" fmla="*/ 176742 h 662596"/>
              <a:gd name="connsiteX2" fmla="*/ 371474 w 638174"/>
              <a:gd name="connsiteY2" fmla="*/ 69849 h 662596"/>
              <a:gd name="connsiteX3" fmla="*/ 545571 w 638174"/>
              <a:gd name="connsiteY3" fmla="*/ 30689 h 662596"/>
              <a:gd name="connsiteX4" fmla="*/ 638174 w 638174"/>
              <a:gd name="connsiteY4" fmla="*/ 0 h 662596"/>
              <a:gd name="connsiteX5" fmla="*/ 605366 w 638174"/>
              <a:gd name="connsiteY5" fmla="*/ 133350 h 662596"/>
              <a:gd name="connsiteX6" fmla="*/ 444499 w 638174"/>
              <a:gd name="connsiteY6" fmla="*/ 238124 h 662596"/>
              <a:gd name="connsiteX7" fmla="*/ 421216 w 638174"/>
              <a:gd name="connsiteY7" fmla="*/ 300566 h 662596"/>
              <a:gd name="connsiteX8" fmla="*/ 382058 w 638174"/>
              <a:gd name="connsiteY8" fmla="*/ 341841 h 662596"/>
              <a:gd name="connsiteX9" fmla="*/ 424391 w 638174"/>
              <a:gd name="connsiteY9" fmla="*/ 483657 h 662596"/>
              <a:gd name="connsiteX10" fmla="*/ 426508 w 638174"/>
              <a:gd name="connsiteY10" fmla="*/ 576790 h 662596"/>
              <a:gd name="connsiteX11" fmla="*/ 313796 w 638174"/>
              <a:gd name="connsiteY11" fmla="*/ 641348 h 662596"/>
              <a:gd name="connsiteX12" fmla="*/ 211666 w 638174"/>
              <a:gd name="connsiteY12" fmla="*/ 647700 h 662596"/>
              <a:gd name="connsiteX13" fmla="*/ 33867 w 638174"/>
              <a:gd name="connsiteY13" fmla="*/ 452965 h 662596"/>
              <a:gd name="connsiteX14" fmla="*/ 0 w 638174"/>
              <a:gd name="connsiteY14" fmla="*/ 317498 h 662596"/>
              <a:gd name="connsiteX0" fmla="*/ 0 w 638174"/>
              <a:gd name="connsiteY0" fmla="*/ 317498 h 662596"/>
              <a:gd name="connsiteX1" fmla="*/ 130174 w 638174"/>
              <a:gd name="connsiteY1" fmla="*/ 176742 h 662596"/>
              <a:gd name="connsiteX2" fmla="*/ 371474 w 638174"/>
              <a:gd name="connsiteY2" fmla="*/ 69849 h 662596"/>
              <a:gd name="connsiteX3" fmla="*/ 545571 w 638174"/>
              <a:gd name="connsiteY3" fmla="*/ 30689 h 662596"/>
              <a:gd name="connsiteX4" fmla="*/ 638174 w 638174"/>
              <a:gd name="connsiteY4" fmla="*/ 0 h 662596"/>
              <a:gd name="connsiteX5" fmla="*/ 605366 w 638174"/>
              <a:gd name="connsiteY5" fmla="*/ 133350 h 662596"/>
              <a:gd name="connsiteX6" fmla="*/ 444499 w 638174"/>
              <a:gd name="connsiteY6" fmla="*/ 238124 h 662596"/>
              <a:gd name="connsiteX7" fmla="*/ 421216 w 638174"/>
              <a:gd name="connsiteY7" fmla="*/ 300566 h 662596"/>
              <a:gd name="connsiteX8" fmla="*/ 382058 w 638174"/>
              <a:gd name="connsiteY8" fmla="*/ 341841 h 662596"/>
              <a:gd name="connsiteX9" fmla="*/ 424391 w 638174"/>
              <a:gd name="connsiteY9" fmla="*/ 483657 h 662596"/>
              <a:gd name="connsiteX10" fmla="*/ 426508 w 638174"/>
              <a:gd name="connsiteY10" fmla="*/ 576790 h 662596"/>
              <a:gd name="connsiteX11" fmla="*/ 313796 w 638174"/>
              <a:gd name="connsiteY11" fmla="*/ 641348 h 662596"/>
              <a:gd name="connsiteX12" fmla="*/ 211666 w 638174"/>
              <a:gd name="connsiteY12" fmla="*/ 647700 h 662596"/>
              <a:gd name="connsiteX13" fmla="*/ 33867 w 638174"/>
              <a:gd name="connsiteY13" fmla="*/ 452965 h 662596"/>
              <a:gd name="connsiteX14" fmla="*/ 0 w 638174"/>
              <a:gd name="connsiteY14" fmla="*/ 317498 h 662596"/>
              <a:gd name="connsiteX0" fmla="*/ 0 w 638174"/>
              <a:gd name="connsiteY0" fmla="*/ 317498 h 662596"/>
              <a:gd name="connsiteX1" fmla="*/ 130174 w 638174"/>
              <a:gd name="connsiteY1" fmla="*/ 176742 h 662596"/>
              <a:gd name="connsiteX2" fmla="*/ 371474 w 638174"/>
              <a:gd name="connsiteY2" fmla="*/ 69849 h 662596"/>
              <a:gd name="connsiteX3" fmla="*/ 545571 w 638174"/>
              <a:gd name="connsiteY3" fmla="*/ 30689 h 662596"/>
              <a:gd name="connsiteX4" fmla="*/ 638174 w 638174"/>
              <a:gd name="connsiteY4" fmla="*/ 0 h 662596"/>
              <a:gd name="connsiteX5" fmla="*/ 605366 w 638174"/>
              <a:gd name="connsiteY5" fmla="*/ 133350 h 662596"/>
              <a:gd name="connsiteX6" fmla="*/ 444499 w 638174"/>
              <a:gd name="connsiteY6" fmla="*/ 238124 h 662596"/>
              <a:gd name="connsiteX7" fmla="*/ 421216 w 638174"/>
              <a:gd name="connsiteY7" fmla="*/ 300566 h 662596"/>
              <a:gd name="connsiteX8" fmla="*/ 382058 w 638174"/>
              <a:gd name="connsiteY8" fmla="*/ 341841 h 662596"/>
              <a:gd name="connsiteX9" fmla="*/ 424391 w 638174"/>
              <a:gd name="connsiteY9" fmla="*/ 483657 h 662596"/>
              <a:gd name="connsiteX10" fmla="*/ 426508 w 638174"/>
              <a:gd name="connsiteY10" fmla="*/ 576790 h 662596"/>
              <a:gd name="connsiteX11" fmla="*/ 313796 w 638174"/>
              <a:gd name="connsiteY11" fmla="*/ 641348 h 662596"/>
              <a:gd name="connsiteX12" fmla="*/ 211666 w 638174"/>
              <a:gd name="connsiteY12" fmla="*/ 647700 h 662596"/>
              <a:gd name="connsiteX13" fmla="*/ 33867 w 638174"/>
              <a:gd name="connsiteY13" fmla="*/ 452965 h 662596"/>
              <a:gd name="connsiteX14" fmla="*/ 0 w 638174"/>
              <a:gd name="connsiteY14" fmla="*/ 317498 h 662596"/>
              <a:gd name="connsiteX0" fmla="*/ 0 w 638174"/>
              <a:gd name="connsiteY0" fmla="*/ 317498 h 662596"/>
              <a:gd name="connsiteX1" fmla="*/ 130174 w 638174"/>
              <a:gd name="connsiteY1" fmla="*/ 176742 h 662596"/>
              <a:gd name="connsiteX2" fmla="*/ 371474 w 638174"/>
              <a:gd name="connsiteY2" fmla="*/ 69849 h 662596"/>
              <a:gd name="connsiteX3" fmla="*/ 545571 w 638174"/>
              <a:gd name="connsiteY3" fmla="*/ 30689 h 662596"/>
              <a:gd name="connsiteX4" fmla="*/ 638174 w 638174"/>
              <a:gd name="connsiteY4" fmla="*/ 0 h 662596"/>
              <a:gd name="connsiteX5" fmla="*/ 605366 w 638174"/>
              <a:gd name="connsiteY5" fmla="*/ 133350 h 662596"/>
              <a:gd name="connsiteX6" fmla="*/ 444499 w 638174"/>
              <a:gd name="connsiteY6" fmla="*/ 238124 h 662596"/>
              <a:gd name="connsiteX7" fmla="*/ 421216 w 638174"/>
              <a:gd name="connsiteY7" fmla="*/ 300566 h 662596"/>
              <a:gd name="connsiteX8" fmla="*/ 382058 w 638174"/>
              <a:gd name="connsiteY8" fmla="*/ 341841 h 662596"/>
              <a:gd name="connsiteX9" fmla="*/ 424391 w 638174"/>
              <a:gd name="connsiteY9" fmla="*/ 483657 h 662596"/>
              <a:gd name="connsiteX10" fmla="*/ 426508 w 638174"/>
              <a:gd name="connsiteY10" fmla="*/ 576790 h 662596"/>
              <a:gd name="connsiteX11" fmla="*/ 313796 w 638174"/>
              <a:gd name="connsiteY11" fmla="*/ 641348 h 662596"/>
              <a:gd name="connsiteX12" fmla="*/ 211666 w 638174"/>
              <a:gd name="connsiteY12" fmla="*/ 647700 h 662596"/>
              <a:gd name="connsiteX13" fmla="*/ 33867 w 638174"/>
              <a:gd name="connsiteY13" fmla="*/ 452965 h 662596"/>
              <a:gd name="connsiteX14" fmla="*/ 0 w 638174"/>
              <a:gd name="connsiteY14" fmla="*/ 317498 h 662596"/>
              <a:gd name="connsiteX0" fmla="*/ 0 w 638174"/>
              <a:gd name="connsiteY0" fmla="*/ 317498 h 665901"/>
              <a:gd name="connsiteX1" fmla="*/ 130174 w 638174"/>
              <a:gd name="connsiteY1" fmla="*/ 176742 h 665901"/>
              <a:gd name="connsiteX2" fmla="*/ 371474 w 638174"/>
              <a:gd name="connsiteY2" fmla="*/ 69849 h 665901"/>
              <a:gd name="connsiteX3" fmla="*/ 545571 w 638174"/>
              <a:gd name="connsiteY3" fmla="*/ 30689 h 665901"/>
              <a:gd name="connsiteX4" fmla="*/ 638174 w 638174"/>
              <a:gd name="connsiteY4" fmla="*/ 0 h 665901"/>
              <a:gd name="connsiteX5" fmla="*/ 605366 w 638174"/>
              <a:gd name="connsiteY5" fmla="*/ 133350 h 665901"/>
              <a:gd name="connsiteX6" fmla="*/ 444499 w 638174"/>
              <a:gd name="connsiteY6" fmla="*/ 238124 h 665901"/>
              <a:gd name="connsiteX7" fmla="*/ 421216 w 638174"/>
              <a:gd name="connsiteY7" fmla="*/ 300566 h 665901"/>
              <a:gd name="connsiteX8" fmla="*/ 382058 w 638174"/>
              <a:gd name="connsiteY8" fmla="*/ 341841 h 665901"/>
              <a:gd name="connsiteX9" fmla="*/ 424391 w 638174"/>
              <a:gd name="connsiteY9" fmla="*/ 483657 h 665901"/>
              <a:gd name="connsiteX10" fmla="*/ 426508 w 638174"/>
              <a:gd name="connsiteY10" fmla="*/ 576790 h 665901"/>
              <a:gd name="connsiteX11" fmla="*/ 312737 w 638174"/>
              <a:gd name="connsiteY11" fmla="*/ 645581 h 665901"/>
              <a:gd name="connsiteX12" fmla="*/ 211666 w 638174"/>
              <a:gd name="connsiteY12" fmla="*/ 647700 h 665901"/>
              <a:gd name="connsiteX13" fmla="*/ 33867 w 638174"/>
              <a:gd name="connsiteY13" fmla="*/ 452965 h 665901"/>
              <a:gd name="connsiteX14" fmla="*/ 0 w 638174"/>
              <a:gd name="connsiteY14" fmla="*/ 317498 h 665901"/>
              <a:gd name="connsiteX0" fmla="*/ 0 w 638174"/>
              <a:gd name="connsiteY0" fmla="*/ 317498 h 665901"/>
              <a:gd name="connsiteX1" fmla="*/ 130174 w 638174"/>
              <a:gd name="connsiteY1" fmla="*/ 176742 h 665901"/>
              <a:gd name="connsiteX2" fmla="*/ 371474 w 638174"/>
              <a:gd name="connsiteY2" fmla="*/ 69849 h 665901"/>
              <a:gd name="connsiteX3" fmla="*/ 545571 w 638174"/>
              <a:gd name="connsiteY3" fmla="*/ 30689 h 665901"/>
              <a:gd name="connsiteX4" fmla="*/ 638174 w 638174"/>
              <a:gd name="connsiteY4" fmla="*/ 0 h 665901"/>
              <a:gd name="connsiteX5" fmla="*/ 605366 w 638174"/>
              <a:gd name="connsiteY5" fmla="*/ 133350 h 665901"/>
              <a:gd name="connsiteX6" fmla="*/ 444499 w 638174"/>
              <a:gd name="connsiteY6" fmla="*/ 238124 h 665901"/>
              <a:gd name="connsiteX7" fmla="*/ 421216 w 638174"/>
              <a:gd name="connsiteY7" fmla="*/ 300566 h 665901"/>
              <a:gd name="connsiteX8" fmla="*/ 382058 w 638174"/>
              <a:gd name="connsiteY8" fmla="*/ 341841 h 665901"/>
              <a:gd name="connsiteX9" fmla="*/ 424391 w 638174"/>
              <a:gd name="connsiteY9" fmla="*/ 483657 h 665901"/>
              <a:gd name="connsiteX10" fmla="*/ 426508 w 638174"/>
              <a:gd name="connsiteY10" fmla="*/ 576790 h 665901"/>
              <a:gd name="connsiteX11" fmla="*/ 312737 w 638174"/>
              <a:gd name="connsiteY11" fmla="*/ 645581 h 665901"/>
              <a:gd name="connsiteX12" fmla="*/ 211666 w 638174"/>
              <a:gd name="connsiteY12" fmla="*/ 647700 h 665901"/>
              <a:gd name="connsiteX13" fmla="*/ 33867 w 638174"/>
              <a:gd name="connsiteY13" fmla="*/ 452965 h 665901"/>
              <a:gd name="connsiteX14" fmla="*/ 0 w 638174"/>
              <a:gd name="connsiteY14" fmla="*/ 317498 h 66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8174" h="665901">
                <a:moveTo>
                  <a:pt x="0" y="317498"/>
                </a:moveTo>
                <a:cubicBezTo>
                  <a:pt x="8555" y="244297"/>
                  <a:pt x="92074" y="193851"/>
                  <a:pt x="130174" y="176742"/>
                </a:cubicBezTo>
                <a:cubicBezTo>
                  <a:pt x="160866" y="98249"/>
                  <a:pt x="293775" y="50975"/>
                  <a:pt x="371474" y="69849"/>
                </a:cubicBezTo>
                <a:cubicBezTo>
                  <a:pt x="434357" y="9171"/>
                  <a:pt x="506589" y="15344"/>
                  <a:pt x="545571" y="30689"/>
                </a:cubicBezTo>
                <a:cubicBezTo>
                  <a:pt x="592842" y="3173"/>
                  <a:pt x="595223" y="4938"/>
                  <a:pt x="638174" y="0"/>
                </a:cubicBezTo>
                <a:cubicBezTo>
                  <a:pt x="558358" y="56444"/>
                  <a:pt x="611893" y="109714"/>
                  <a:pt x="605366" y="133350"/>
                </a:cubicBezTo>
                <a:cubicBezTo>
                  <a:pt x="510204" y="122061"/>
                  <a:pt x="432505" y="217663"/>
                  <a:pt x="444499" y="238124"/>
                </a:cubicBezTo>
                <a:cubicBezTo>
                  <a:pt x="455524" y="260526"/>
                  <a:pt x="437091" y="296509"/>
                  <a:pt x="421216" y="300566"/>
                </a:cubicBezTo>
                <a:cubicBezTo>
                  <a:pt x="421481" y="344664"/>
                  <a:pt x="410633" y="340783"/>
                  <a:pt x="382058" y="341841"/>
                </a:cubicBezTo>
                <a:cubicBezTo>
                  <a:pt x="375443" y="373767"/>
                  <a:pt x="364066" y="448732"/>
                  <a:pt x="424391" y="483657"/>
                </a:cubicBezTo>
                <a:cubicBezTo>
                  <a:pt x="422273" y="514349"/>
                  <a:pt x="426772" y="559152"/>
                  <a:pt x="426508" y="576790"/>
                </a:cubicBezTo>
                <a:cubicBezTo>
                  <a:pt x="388407" y="600384"/>
                  <a:pt x="362799" y="611715"/>
                  <a:pt x="312737" y="645581"/>
                </a:cubicBezTo>
                <a:cubicBezTo>
                  <a:pt x="271462" y="697263"/>
                  <a:pt x="265201" y="632177"/>
                  <a:pt x="211666" y="647700"/>
                </a:cubicBezTo>
                <a:cubicBezTo>
                  <a:pt x="123736" y="543631"/>
                  <a:pt x="73554" y="500943"/>
                  <a:pt x="33867" y="452965"/>
                </a:cubicBezTo>
                <a:cubicBezTo>
                  <a:pt x="32280" y="413453"/>
                  <a:pt x="34748" y="376588"/>
                  <a:pt x="0" y="317498"/>
                </a:cubicBezTo>
                <a:close/>
              </a:path>
            </a:pathLst>
          </a:custGeom>
          <a:solidFill>
            <a:schemeClr val="accent4">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9" name="Oval 68">
            <a:extLst>
              <a:ext uri="{FF2B5EF4-FFF2-40B4-BE49-F238E27FC236}">
                <a16:creationId xmlns:a16="http://schemas.microsoft.com/office/drawing/2014/main" id="{D5EAA28C-071F-9F2D-2455-F91E4AEA0E06}"/>
              </a:ext>
            </a:extLst>
          </p:cNvPr>
          <p:cNvSpPr/>
          <p:nvPr/>
        </p:nvSpPr>
        <p:spPr bwMode="auto">
          <a:xfrm>
            <a:off x="844648" y="2314036"/>
            <a:ext cx="585925" cy="661250"/>
          </a:xfrm>
          <a:custGeom>
            <a:avLst/>
            <a:gdLst>
              <a:gd name="connsiteX0" fmla="*/ 0 w 423591"/>
              <a:gd name="connsiteY0" fmla="*/ 222576 h 445152"/>
              <a:gd name="connsiteX1" fmla="*/ 211796 w 423591"/>
              <a:gd name="connsiteY1" fmla="*/ 0 h 445152"/>
              <a:gd name="connsiteX2" fmla="*/ 423592 w 423591"/>
              <a:gd name="connsiteY2" fmla="*/ 222576 h 445152"/>
              <a:gd name="connsiteX3" fmla="*/ 211796 w 423591"/>
              <a:gd name="connsiteY3" fmla="*/ 445152 h 445152"/>
              <a:gd name="connsiteX4" fmla="*/ 0 w 423591"/>
              <a:gd name="connsiteY4" fmla="*/ 222576 h 445152"/>
              <a:gd name="connsiteX0" fmla="*/ 0 w 465444"/>
              <a:gd name="connsiteY0" fmla="*/ 64767 h 512793"/>
              <a:gd name="connsiteX1" fmla="*/ 253648 w 465444"/>
              <a:gd name="connsiteY1" fmla="*/ 61596 h 512793"/>
              <a:gd name="connsiteX2" fmla="*/ 465444 w 465444"/>
              <a:gd name="connsiteY2" fmla="*/ 284172 h 512793"/>
              <a:gd name="connsiteX3" fmla="*/ 253648 w 465444"/>
              <a:gd name="connsiteY3" fmla="*/ 506748 h 512793"/>
              <a:gd name="connsiteX4" fmla="*/ 0 w 465444"/>
              <a:gd name="connsiteY4" fmla="*/ 64767 h 512793"/>
              <a:gd name="connsiteX0" fmla="*/ 0 w 465444"/>
              <a:gd name="connsiteY0" fmla="*/ 27504 h 469654"/>
              <a:gd name="connsiteX1" fmla="*/ 253648 w 465444"/>
              <a:gd name="connsiteY1" fmla="*/ 24333 h 469654"/>
              <a:gd name="connsiteX2" fmla="*/ 465444 w 465444"/>
              <a:gd name="connsiteY2" fmla="*/ 246909 h 469654"/>
              <a:gd name="connsiteX3" fmla="*/ 253648 w 465444"/>
              <a:gd name="connsiteY3" fmla="*/ 469485 h 469654"/>
              <a:gd name="connsiteX4" fmla="*/ 251110 w 465444"/>
              <a:gd name="connsiteY4" fmla="*/ 217105 h 469654"/>
              <a:gd name="connsiteX5" fmla="*/ 0 w 465444"/>
              <a:gd name="connsiteY5" fmla="*/ 27504 h 469654"/>
              <a:gd name="connsiteX0" fmla="*/ 7247 w 472691"/>
              <a:gd name="connsiteY0" fmla="*/ 28760 h 470754"/>
              <a:gd name="connsiteX1" fmla="*/ 260895 w 472691"/>
              <a:gd name="connsiteY1" fmla="*/ 25589 h 470754"/>
              <a:gd name="connsiteX2" fmla="*/ 472691 w 472691"/>
              <a:gd name="connsiteY2" fmla="*/ 248165 h 470754"/>
              <a:gd name="connsiteX3" fmla="*/ 260895 w 472691"/>
              <a:gd name="connsiteY3" fmla="*/ 470741 h 470754"/>
              <a:gd name="connsiteX4" fmla="*/ 85877 w 472691"/>
              <a:gd name="connsiteY4" fmla="*/ 239921 h 470754"/>
              <a:gd name="connsiteX5" fmla="*/ 7247 w 472691"/>
              <a:gd name="connsiteY5" fmla="*/ 28760 h 470754"/>
              <a:gd name="connsiteX0" fmla="*/ 0 w 465444"/>
              <a:gd name="connsiteY0" fmla="*/ 28760 h 470754"/>
              <a:gd name="connsiteX1" fmla="*/ 253648 w 465444"/>
              <a:gd name="connsiteY1" fmla="*/ 25589 h 470754"/>
              <a:gd name="connsiteX2" fmla="*/ 465444 w 465444"/>
              <a:gd name="connsiteY2" fmla="*/ 248165 h 470754"/>
              <a:gd name="connsiteX3" fmla="*/ 253648 w 465444"/>
              <a:gd name="connsiteY3" fmla="*/ 470741 h 470754"/>
              <a:gd name="connsiteX4" fmla="*/ 78630 w 465444"/>
              <a:gd name="connsiteY4" fmla="*/ 239921 h 470754"/>
              <a:gd name="connsiteX5" fmla="*/ 0 w 465444"/>
              <a:gd name="connsiteY5" fmla="*/ 28760 h 470754"/>
              <a:gd name="connsiteX0" fmla="*/ 0 w 465444"/>
              <a:gd name="connsiteY0" fmla="*/ 28760 h 470754"/>
              <a:gd name="connsiteX1" fmla="*/ 253648 w 465444"/>
              <a:gd name="connsiteY1" fmla="*/ 25589 h 470754"/>
              <a:gd name="connsiteX2" fmla="*/ 465444 w 465444"/>
              <a:gd name="connsiteY2" fmla="*/ 248165 h 470754"/>
              <a:gd name="connsiteX3" fmla="*/ 253648 w 465444"/>
              <a:gd name="connsiteY3" fmla="*/ 470741 h 470754"/>
              <a:gd name="connsiteX4" fmla="*/ 78630 w 465444"/>
              <a:gd name="connsiteY4" fmla="*/ 239921 h 470754"/>
              <a:gd name="connsiteX5" fmla="*/ 0 w 465444"/>
              <a:gd name="connsiteY5" fmla="*/ 28760 h 470754"/>
              <a:gd name="connsiteX0" fmla="*/ 0 w 465444"/>
              <a:gd name="connsiteY0" fmla="*/ 28760 h 470871"/>
              <a:gd name="connsiteX1" fmla="*/ 253648 w 465444"/>
              <a:gd name="connsiteY1" fmla="*/ 25589 h 470871"/>
              <a:gd name="connsiteX2" fmla="*/ 465444 w 465444"/>
              <a:gd name="connsiteY2" fmla="*/ 248165 h 470871"/>
              <a:gd name="connsiteX3" fmla="*/ 253648 w 465444"/>
              <a:gd name="connsiteY3" fmla="*/ 470741 h 470871"/>
              <a:gd name="connsiteX4" fmla="*/ 187698 w 465444"/>
              <a:gd name="connsiteY4" fmla="*/ 222166 h 470871"/>
              <a:gd name="connsiteX5" fmla="*/ 0 w 465444"/>
              <a:gd name="connsiteY5" fmla="*/ 28760 h 470871"/>
              <a:gd name="connsiteX0" fmla="*/ 0 w 465444"/>
              <a:gd name="connsiteY0" fmla="*/ 28760 h 470827"/>
              <a:gd name="connsiteX1" fmla="*/ 253648 w 465444"/>
              <a:gd name="connsiteY1" fmla="*/ 25589 h 470827"/>
              <a:gd name="connsiteX2" fmla="*/ 465444 w 465444"/>
              <a:gd name="connsiteY2" fmla="*/ 248165 h 470827"/>
              <a:gd name="connsiteX3" fmla="*/ 253648 w 465444"/>
              <a:gd name="connsiteY3" fmla="*/ 470741 h 470827"/>
              <a:gd name="connsiteX4" fmla="*/ 101458 w 465444"/>
              <a:gd name="connsiteY4" fmla="*/ 271628 h 470827"/>
              <a:gd name="connsiteX5" fmla="*/ 0 w 465444"/>
              <a:gd name="connsiteY5" fmla="*/ 28760 h 470827"/>
              <a:gd name="connsiteX0" fmla="*/ 0 w 465444"/>
              <a:gd name="connsiteY0" fmla="*/ 28760 h 470827"/>
              <a:gd name="connsiteX1" fmla="*/ 253648 w 465444"/>
              <a:gd name="connsiteY1" fmla="*/ 25589 h 470827"/>
              <a:gd name="connsiteX2" fmla="*/ 465444 w 465444"/>
              <a:gd name="connsiteY2" fmla="*/ 248165 h 470827"/>
              <a:gd name="connsiteX3" fmla="*/ 253648 w 465444"/>
              <a:gd name="connsiteY3" fmla="*/ 470741 h 470827"/>
              <a:gd name="connsiteX4" fmla="*/ 101458 w 465444"/>
              <a:gd name="connsiteY4" fmla="*/ 271628 h 470827"/>
              <a:gd name="connsiteX5" fmla="*/ 0 w 465444"/>
              <a:gd name="connsiteY5" fmla="*/ 28760 h 470827"/>
              <a:gd name="connsiteX0" fmla="*/ 0 w 465444"/>
              <a:gd name="connsiteY0" fmla="*/ 28760 h 534211"/>
              <a:gd name="connsiteX1" fmla="*/ 253648 w 465444"/>
              <a:gd name="connsiteY1" fmla="*/ 25589 h 534211"/>
              <a:gd name="connsiteX2" fmla="*/ 465444 w 465444"/>
              <a:gd name="connsiteY2" fmla="*/ 248165 h 534211"/>
              <a:gd name="connsiteX3" fmla="*/ 143311 w 465444"/>
              <a:gd name="connsiteY3" fmla="*/ 534153 h 534211"/>
              <a:gd name="connsiteX4" fmla="*/ 101458 w 465444"/>
              <a:gd name="connsiteY4" fmla="*/ 271628 h 534211"/>
              <a:gd name="connsiteX5" fmla="*/ 0 w 465444"/>
              <a:gd name="connsiteY5" fmla="*/ 28760 h 534211"/>
              <a:gd name="connsiteX0" fmla="*/ 0 w 465444"/>
              <a:gd name="connsiteY0" fmla="*/ 28760 h 534153"/>
              <a:gd name="connsiteX1" fmla="*/ 253648 w 465444"/>
              <a:gd name="connsiteY1" fmla="*/ 25589 h 534153"/>
              <a:gd name="connsiteX2" fmla="*/ 465444 w 465444"/>
              <a:gd name="connsiteY2" fmla="*/ 248165 h 534153"/>
              <a:gd name="connsiteX3" fmla="*/ 143311 w 465444"/>
              <a:gd name="connsiteY3" fmla="*/ 534153 h 534153"/>
              <a:gd name="connsiteX4" fmla="*/ 101458 w 465444"/>
              <a:gd name="connsiteY4" fmla="*/ 271628 h 534153"/>
              <a:gd name="connsiteX5" fmla="*/ 0 w 465444"/>
              <a:gd name="connsiteY5" fmla="*/ 28760 h 534153"/>
              <a:gd name="connsiteX0" fmla="*/ 0 w 465444"/>
              <a:gd name="connsiteY0" fmla="*/ 28760 h 534153"/>
              <a:gd name="connsiteX1" fmla="*/ 253648 w 465444"/>
              <a:gd name="connsiteY1" fmla="*/ 25589 h 534153"/>
              <a:gd name="connsiteX2" fmla="*/ 465444 w 465444"/>
              <a:gd name="connsiteY2" fmla="*/ 248165 h 534153"/>
              <a:gd name="connsiteX3" fmla="*/ 143311 w 465444"/>
              <a:gd name="connsiteY3" fmla="*/ 534153 h 534153"/>
              <a:gd name="connsiteX4" fmla="*/ 101458 w 465444"/>
              <a:gd name="connsiteY4" fmla="*/ 271628 h 534153"/>
              <a:gd name="connsiteX5" fmla="*/ 0 w 465444"/>
              <a:gd name="connsiteY5" fmla="*/ 28760 h 534153"/>
              <a:gd name="connsiteX0" fmla="*/ 0 w 465444"/>
              <a:gd name="connsiteY0" fmla="*/ 28760 h 535325"/>
              <a:gd name="connsiteX1" fmla="*/ 253648 w 465444"/>
              <a:gd name="connsiteY1" fmla="*/ 25589 h 535325"/>
              <a:gd name="connsiteX2" fmla="*/ 465444 w 465444"/>
              <a:gd name="connsiteY2" fmla="*/ 248165 h 535325"/>
              <a:gd name="connsiteX3" fmla="*/ 143311 w 465444"/>
              <a:gd name="connsiteY3" fmla="*/ 534153 h 535325"/>
              <a:gd name="connsiteX4" fmla="*/ 105263 w 465444"/>
              <a:gd name="connsiteY4" fmla="*/ 342648 h 535325"/>
              <a:gd name="connsiteX5" fmla="*/ 101458 w 465444"/>
              <a:gd name="connsiteY5" fmla="*/ 271628 h 535325"/>
              <a:gd name="connsiteX6" fmla="*/ 0 w 465444"/>
              <a:gd name="connsiteY6" fmla="*/ 28760 h 535325"/>
              <a:gd name="connsiteX0" fmla="*/ 0 w 465444"/>
              <a:gd name="connsiteY0" fmla="*/ 28760 h 534153"/>
              <a:gd name="connsiteX1" fmla="*/ 253648 w 465444"/>
              <a:gd name="connsiteY1" fmla="*/ 25589 h 534153"/>
              <a:gd name="connsiteX2" fmla="*/ 465444 w 465444"/>
              <a:gd name="connsiteY2" fmla="*/ 248165 h 534153"/>
              <a:gd name="connsiteX3" fmla="*/ 143311 w 465444"/>
              <a:gd name="connsiteY3" fmla="*/ 534153 h 534153"/>
              <a:gd name="connsiteX4" fmla="*/ 105263 w 465444"/>
              <a:gd name="connsiteY4" fmla="*/ 342648 h 534153"/>
              <a:gd name="connsiteX5" fmla="*/ 101458 w 465444"/>
              <a:gd name="connsiteY5" fmla="*/ 271628 h 534153"/>
              <a:gd name="connsiteX6" fmla="*/ 0 w 465444"/>
              <a:gd name="connsiteY6" fmla="*/ 28760 h 534153"/>
              <a:gd name="connsiteX0" fmla="*/ 0 w 465444"/>
              <a:gd name="connsiteY0" fmla="*/ 28760 h 539226"/>
              <a:gd name="connsiteX1" fmla="*/ 253648 w 465444"/>
              <a:gd name="connsiteY1" fmla="*/ 25589 h 539226"/>
              <a:gd name="connsiteX2" fmla="*/ 465444 w 465444"/>
              <a:gd name="connsiteY2" fmla="*/ 248165 h 539226"/>
              <a:gd name="connsiteX3" fmla="*/ 128092 w 465444"/>
              <a:gd name="connsiteY3" fmla="*/ 539226 h 539226"/>
              <a:gd name="connsiteX4" fmla="*/ 105263 w 465444"/>
              <a:gd name="connsiteY4" fmla="*/ 342648 h 539226"/>
              <a:gd name="connsiteX5" fmla="*/ 101458 w 465444"/>
              <a:gd name="connsiteY5" fmla="*/ 271628 h 539226"/>
              <a:gd name="connsiteX6" fmla="*/ 0 w 465444"/>
              <a:gd name="connsiteY6" fmla="*/ 28760 h 539226"/>
              <a:gd name="connsiteX0" fmla="*/ 0 w 465444"/>
              <a:gd name="connsiteY0" fmla="*/ 28760 h 539226"/>
              <a:gd name="connsiteX1" fmla="*/ 253648 w 465444"/>
              <a:gd name="connsiteY1" fmla="*/ 25589 h 539226"/>
              <a:gd name="connsiteX2" fmla="*/ 465444 w 465444"/>
              <a:gd name="connsiteY2" fmla="*/ 248165 h 539226"/>
              <a:gd name="connsiteX3" fmla="*/ 128092 w 465444"/>
              <a:gd name="connsiteY3" fmla="*/ 539226 h 539226"/>
              <a:gd name="connsiteX4" fmla="*/ 105263 w 465444"/>
              <a:gd name="connsiteY4" fmla="*/ 342648 h 539226"/>
              <a:gd name="connsiteX5" fmla="*/ 101458 w 465444"/>
              <a:gd name="connsiteY5" fmla="*/ 271628 h 539226"/>
              <a:gd name="connsiteX6" fmla="*/ 0 w 465444"/>
              <a:gd name="connsiteY6" fmla="*/ 28760 h 539226"/>
              <a:gd name="connsiteX0" fmla="*/ 0 w 465444"/>
              <a:gd name="connsiteY0" fmla="*/ 28760 h 539226"/>
              <a:gd name="connsiteX1" fmla="*/ 253648 w 465444"/>
              <a:gd name="connsiteY1" fmla="*/ 25589 h 539226"/>
              <a:gd name="connsiteX2" fmla="*/ 465444 w 465444"/>
              <a:gd name="connsiteY2" fmla="*/ 248165 h 539226"/>
              <a:gd name="connsiteX3" fmla="*/ 128092 w 465444"/>
              <a:gd name="connsiteY3" fmla="*/ 539226 h 539226"/>
              <a:gd name="connsiteX4" fmla="*/ 105263 w 465444"/>
              <a:gd name="connsiteY4" fmla="*/ 342648 h 539226"/>
              <a:gd name="connsiteX5" fmla="*/ 101458 w 465444"/>
              <a:gd name="connsiteY5" fmla="*/ 271628 h 539226"/>
              <a:gd name="connsiteX6" fmla="*/ 0 w 465444"/>
              <a:gd name="connsiteY6" fmla="*/ 28760 h 539226"/>
              <a:gd name="connsiteX0" fmla="*/ 0 w 465564"/>
              <a:gd name="connsiteY0" fmla="*/ 28760 h 554408"/>
              <a:gd name="connsiteX1" fmla="*/ 253648 w 465564"/>
              <a:gd name="connsiteY1" fmla="*/ 25589 h 554408"/>
              <a:gd name="connsiteX2" fmla="*/ 465444 w 465564"/>
              <a:gd name="connsiteY2" fmla="*/ 248165 h 554408"/>
              <a:gd name="connsiteX3" fmla="*/ 244769 w 465564"/>
              <a:gd name="connsiteY3" fmla="*/ 518932 h 554408"/>
              <a:gd name="connsiteX4" fmla="*/ 128092 w 465564"/>
              <a:gd name="connsiteY4" fmla="*/ 539226 h 554408"/>
              <a:gd name="connsiteX5" fmla="*/ 105263 w 465564"/>
              <a:gd name="connsiteY5" fmla="*/ 342648 h 554408"/>
              <a:gd name="connsiteX6" fmla="*/ 101458 w 465564"/>
              <a:gd name="connsiteY6" fmla="*/ 271628 h 554408"/>
              <a:gd name="connsiteX7" fmla="*/ 0 w 465564"/>
              <a:gd name="connsiteY7" fmla="*/ 28760 h 554408"/>
              <a:gd name="connsiteX0" fmla="*/ 0 w 465564"/>
              <a:gd name="connsiteY0" fmla="*/ 28760 h 543337"/>
              <a:gd name="connsiteX1" fmla="*/ 253648 w 465564"/>
              <a:gd name="connsiteY1" fmla="*/ 25589 h 543337"/>
              <a:gd name="connsiteX2" fmla="*/ 465444 w 465564"/>
              <a:gd name="connsiteY2" fmla="*/ 248165 h 543337"/>
              <a:gd name="connsiteX3" fmla="*/ 244769 w 465564"/>
              <a:gd name="connsiteY3" fmla="*/ 518932 h 543337"/>
              <a:gd name="connsiteX4" fmla="*/ 128092 w 465564"/>
              <a:gd name="connsiteY4" fmla="*/ 539226 h 543337"/>
              <a:gd name="connsiteX5" fmla="*/ 105263 w 465564"/>
              <a:gd name="connsiteY5" fmla="*/ 342648 h 543337"/>
              <a:gd name="connsiteX6" fmla="*/ 101458 w 465564"/>
              <a:gd name="connsiteY6" fmla="*/ 271628 h 543337"/>
              <a:gd name="connsiteX7" fmla="*/ 0 w 465564"/>
              <a:gd name="connsiteY7" fmla="*/ 28760 h 543337"/>
              <a:gd name="connsiteX0" fmla="*/ 0 w 465564"/>
              <a:gd name="connsiteY0" fmla="*/ 28760 h 539226"/>
              <a:gd name="connsiteX1" fmla="*/ 253648 w 465564"/>
              <a:gd name="connsiteY1" fmla="*/ 25589 h 539226"/>
              <a:gd name="connsiteX2" fmla="*/ 465444 w 465564"/>
              <a:gd name="connsiteY2" fmla="*/ 248165 h 539226"/>
              <a:gd name="connsiteX3" fmla="*/ 244769 w 465564"/>
              <a:gd name="connsiteY3" fmla="*/ 518932 h 539226"/>
              <a:gd name="connsiteX4" fmla="*/ 128092 w 465564"/>
              <a:gd name="connsiteY4" fmla="*/ 539226 h 539226"/>
              <a:gd name="connsiteX5" fmla="*/ 105263 w 465564"/>
              <a:gd name="connsiteY5" fmla="*/ 342648 h 539226"/>
              <a:gd name="connsiteX6" fmla="*/ 101458 w 465564"/>
              <a:gd name="connsiteY6" fmla="*/ 271628 h 539226"/>
              <a:gd name="connsiteX7" fmla="*/ 0 w 465564"/>
              <a:gd name="connsiteY7" fmla="*/ 28760 h 539226"/>
              <a:gd name="connsiteX0" fmla="*/ 0 w 465564"/>
              <a:gd name="connsiteY0" fmla="*/ 28760 h 539226"/>
              <a:gd name="connsiteX1" fmla="*/ 253648 w 465564"/>
              <a:gd name="connsiteY1" fmla="*/ 25589 h 539226"/>
              <a:gd name="connsiteX2" fmla="*/ 465444 w 465564"/>
              <a:gd name="connsiteY2" fmla="*/ 248165 h 539226"/>
              <a:gd name="connsiteX3" fmla="*/ 244769 w 465564"/>
              <a:gd name="connsiteY3" fmla="*/ 518932 h 539226"/>
              <a:gd name="connsiteX4" fmla="*/ 128092 w 465564"/>
              <a:gd name="connsiteY4" fmla="*/ 539226 h 539226"/>
              <a:gd name="connsiteX5" fmla="*/ 105263 w 465564"/>
              <a:gd name="connsiteY5" fmla="*/ 342648 h 539226"/>
              <a:gd name="connsiteX6" fmla="*/ 101458 w 465564"/>
              <a:gd name="connsiteY6" fmla="*/ 271628 h 539226"/>
              <a:gd name="connsiteX7" fmla="*/ 0 w 465564"/>
              <a:gd name="connsiteY7" fmla="*/ 28760 h 539226"/>
              <a:gd name="connsiteX0" fmla="*/ 0 w 467818"/>
              <a:gd name="connsiteY0" fmla="*/ 28760 h 539226"/>
              <a:gd name="connsiteX1" fmla="*/ 253648 w 467818"/>
              <a:gd name="connsiteY1" fmla="*/ 25589 h 539226"/>
              <a:gd name="connsiteX2" fmla="*/ 465444 w 467818"/>
              <a:gd name="connsiteY2" fmla="*/ 248165 h 539226"/>
              <a:gd name="connsiteX3" fmla="*/ 363983 w 467818"/>
              <a:gd name="connsiteY3" fmla="*/ 475813 h 539226"/>
              <a:gd name="connsiteX4" fmla="*/ 244769 w 467818"/>
              <a:gd name="connsiteY4" fmla="*/ 518932 h 539226"/>
              <a:gd name="connsiteX5" fmla="*/ 128092 w 467818"/>
              <a:gd name="connsiteY5" fmla="*/ 539226 h 539226"/>
              <a:gd name="connsiteX6" fmla="*/ 105263 w 467818"/>
              <a:gd name="connsiteY6" fmla="*/ 342648 h 539226"/>
              <a:gd name="connsiteX7" fmla="*/ 101458 w 467818"/>
              <a:gd name="connsiteY7" fmla="*/ 271628 h 539226"/>
              <a:gd name="connsiteX8" fmla="*/ 0 w 467818"/>
              <a:gd name="connsiteY8" fmla="*/ 28760 h 539226"/>
              <a:gd name="connsiteX0" fmla="*/ 0 w 467818"/>
              <a:gd name="connsiteY0" fmla="*/ 28760 h 539226"/>
              <a:gd name="connsiteX1" fmla="*/ 253648 w 467818"/>
              <a:gd name="connsiteY1" fmla="*/ 25589 h 539226"/>
              <a:gd name="connsiteX2" fmla="*/ 465444 w 467818"/>
              <a:gd name="connsiteY2" fmla="*/ 248165 h 539226"/>
              <a:gd name="connsiteX3" fmla="*/ 363983 w 467818"/>
              <a:gd name="connsiteY3" fmla="*/ 475813 h 539226"/>
              <a:gd name="connsiteX4" fmla="*/ 244769 w 467818"/>
              <a:gd name="connsiteY4" fmla="*/ 518932 h 539226"/>
              <a:gd name="connsiteX5" fmla="*/ 128092 w 467818"/>
              <a:gd name="connsiteY5" fmla="*/ 539226 h 539226"/>
              <a:gd name="connsiteX6" fmla="*/ 105263 w 467818"/>
              <a:gd name="connsiteY6" fmla="*/ 342648 h 539226"/>
              <a:gd name="connsiteX7" fmla="*/ 101458 w 467818"/>
              <a:gd name="connsiteY7" fmla="*/ 271628 h 539226"/>
              <a:gd name="connsiteX8" fmla="*/ 0 w 467818"/>
              <a:gd name="connsiteY8" fmla="*/ 28760 h 539226"/>
              <a:gd name="connsiteX0" fmla="*/ 0 w 467222"/>
              <a:gd name="connsiteY0" fmla="*/ 28760 h 539226"/>
              <a:gd name="connsiteX1" fmla="*/ 253648 w 467222"/>
              <a:gd name="connsiteY1" fmla="*/ 25589 h 539226"/>
              <a:gd name="connsiteX2" fmla="*/ 465444 w 467222"/>
              <a:gd name="connsiteY2" fmla="*/ 248165 h 539226"/>
              <a:gd name="connsiteX3" fmla="*/ 363983 w 467222"/>
              <a:gd name="connsiteY3" fmla="*/ 475813 h 539226"/>
              <a:gd name="connsiteX4" fmla="*/ 244769 w 467222"/>
              <a:gd name="connsiteY4" fmla="*/ 518932 h 539226"/>
              <a:gd name="connsiteX5" fmla="*/ 128092 w 467222"/>
              <a:gd name="connsiteY5" fmla="*/ 539226 h 539226"/>
              <a:gd name="connsiteX6" fmla="*/ 105263 w 467222"/>
              <a:gd name="connsiteY6" fmla="*/ 342648 h 539226"/>
              <a:gd name="connsiteX7" fmla="*/ 101458 w 467222"/>
              <a:gd name="connsiteY7" fmla="*/ 271628 h 539226"/>
              <a:gd name="connsiteX8" fmla="*/ 0 w 467222"/>
              <a:gd name="connsiteY8" fmla="*/ 28760 h 539226"/>
              <a:gd name="connsiteX0" fmla="*/ 0 w 365010"/>
              <a:gd name="connsiteY0" fmla="*/ 30437 h 540903"/>
              <a:gd name="connsiteX1" fmla="*/ 253648 w 365010"/>
              <a:gd name="connsiteY1" fmla="*/ 27266 h 540903"/>
              <a:gd name="connsiteX2" fmla="*/ 343693 w 365010"/>
              <a:gd name="connsiteY2" fmla="*/ 275207 h 540903"/>
              <a:gd name="connsiteX3" fmla="*/ 363983 w 365010"/>
              <a:gd name="connsiteY3" fmla="*/ 477490 h 540903"/>
              <a:gd name="connsiteX4" fmla="*/ 244769 w 365010"/>
              <a:gd name="connsiteY4" fmla="*/ 520609 h 540903"/>
              <a:gd name="connsiteX5" fmla="*/ 128092 w 365010"/>
              <a:gd name="connsiteY5" fmla="*/ 540903 h 540903"/>
              <a:gd name="connsiteX6" fmla="*/ 105263 w 365010"/>
              <a:gd name="connsiteY6" fmla="*/ 344325 h 540903"/>
              <a:gd name="connsiteX7" fmla="*/ 101458 w 365010"/>
              <a:gd name="connsiteY7" fmla="*/ 273305 h 540903"/>
              <a:gd name="connsiteX8" fmla="*/ 0 w 365010"/>
              <a:gd name="connsiteY8" fmla="*/ 30437 h 540903"/>
              <a:gd name="connsiteX0" fmla="*/ 0 w 463472"/>
              <a:gd name="connsiteY0" fmla="*/ 34575 h 545041"/>
              <a:gd name="connsiteX1" fmla="*/ 253648 w 463472"/>
              <a:gd name="connsiteY1" fmla="*/ 31404 h 545041"/>
              <a:gd name="connsiteX2" fmla="*/ 461639 w 463472"/>
              <a:gd name="connsiteY2" fmla="*/ 340220 h 545041"/>
              <a:gd name="connsiteX3" fmla="*/ 363983 w 463472"/>
              <a:gd name="connsiteY3" fmla="*/ 481628 h 545041"/>
              <a:gd name="connsiteX4" fmla="*/ 244769 w 463472"/>
              <a:gd name="connsiteY4" fmla="*/ 524747 h 545041"/>
              <a:gd name="connsiteX5" fmla="*/ 128092 w 463472"/>
              <a:gd name="connsiteY5" fmla="*/ 545041 h 545041"/>
              <a:gd name="connsiteX6" fmla="*/ 105263 w 463472"/>
              <a:gd name="connsiteY6" fmla="*/ 348463 h 545041"/>
              <a:gd name="connsiteX7" fmla="*/ 101458 w 463472"/>
              <a:gd name="connsiteY7" fmla="*/ 277443 h 545041"/>
              <a:gd name="connsiteX8" fmla="*/ 0 w 463472"/>
              <a:gd name="connsiteY8" fmla="*/ 34575 h 545041"/>
              <a:gd name="connsiteX0" fmla="*/ 0 w 461639"/>
              <a:gd name="connsiteY0" fmla="*/ 34575 h 545041"/>
              <a:gd name="connsiteX1" fmla="*/ 253648 w 461639"/>
              <a:gd name="connsiteY1" fmla="*/ 31404 h 545041"/>
              <a:gd name="connsiteX2" fmla="*/ 461639 w 461639"/>
              <a:gd name="connsiteY2" fmla="*/ 340220 h 545041"/>
              <a:gd name="connsiteX3" fmla="*/ 363983 w 461639"/>
              <a:gd name="connsiteY3" fmla="*/ 481628 h 545041"/>
              <a:gd name="connsiteX4" fmla="*/ 244769 w 461639"/>
              <a:gd name="connsiteY4" fmla="*/ 524747 h 545041"/>
              <a:gd name="connsiteX5" fmla="*/ 128092 w 461639"/>
              <a:gd name="connsiteY5" fmla="*/ 545041 h 545041"/>
              <a:gd name="connsiteX6" fmla="*/ 105263 w 461639"/>
              <a:gd name="connsiteY6" fmla="*/ 348463 h 545041"/>
              <a:gd name="connsiteX7" fmla="*/ 101458 w 461639"/>
              <a:gd name="connsiteY7" fmla="*/ 277443 h 545041"/>
              <a:gd name="connsiteX8" fmla="*/ 0 w 461639"/>
              <a:gd name="connsiteY8" fmla="*/ 34575 h 545041"/>
              <a:gd name="connsiteX0" fmla="*/ 0 w 461639"/>
              <a:gd name="connsiteY0" fmla="*/ 34575 h 545041"/>
              <a:gd name="connsiteX1" fmla="*/ 253648 w 461639"/>
              <a:gd name="connsiteY1" fmla="*/ 31404 h 545041"/>
              <a:gd name="connsiteX2" fmla="*/ 461639 w 461639"/>
              <a:gd name="connsiteY2" fmla="*/ 340220 h 545041"/>
              <a:gd name="connsiteX3" fmla="*/ 363983 w 461639"/>
              <a:gd name="connsiteY3" fmla="*/ 481628 h 545041"/>
              <a:gd name="connsiteX4" fmla="*/ 244769 w 461639"/>
              <a:gd name="connsiteY4" fmla="*/ 524747 h 545041"/>
              <a:gd name="connsiteX5" fmla="*/ 128092 w 461639"/>
              <a:gd name="connsiteY5" fmla="*/ 545041 h 545041"/>
              <a:gd name="connsiteX6" fmla="*/ 105263 w 461639"/>
              <a:gd name="connsiteY6" fmla="*/ 348463 h 545041"/>
              <a:gd name="connsiteX7" fmla="*/ 101458 w 461639"/>
              <a:gd name="connsiteY7" fmla="*/ 277443 h 545041"/>
              <a:gd name="connsiteX8" fmla="*/ 0 w 461639"/>
              <a:gd name="connsiteY8" fmla="*/ 34575 h 545041"/>
              <a:gd name="connsiteX0" fmla="*/ 0 w 512849"/>
              <a:gd name="connsiteY0" fmla="*/ 24251 h 534717"/>
              <a:gd name="connsiteX1" fmla="*/ 253648 w 512849"/>
              <a:gd name="connsiteY1" fmla="*/ 21080 h 534717"/>
              <a:gd name="connsiteX2" fmla="*/ 503491 w 512849"/>
              <a:gd name="connsiteY2" fmla="*/ 172001 h 534717"/>
              <a:gd name="connsiteX3" fmla="*/ 461639 w 512849"/>
              <a:gd name="connsiteY3" fmla="*/ 329896 h 534717"/>
              <a:gd name="connsiteX4" fmla="*/ 363983 w 512849"/>
              <a:gd name="connsiteY4" fmla="*/ 471304 h 534717"/>
              <a:gd name="connsiteX5" fmla="*/ 244769 w 512849"/>
              <a:gd name="connsiteY5" fmla="*/ 514423 h 534717"/>
              <a:gd name="connsiteX6" fmla="*/ 128092 w 512849"/>
              <a:gd name="connsiteY6" fmla="*/ 534717 h 534717"/>
              <a:gd name="connsiteX7" fmla="*/ 105263 w 512849"/>
              <a:gd name="connsiteY7" fmla="*/ 338139 h 534717"/>
              <a:gd name="connsiteX8" fmla="*/ 101458 w 512849"/>
              <a:gd name="connsiteY8" fmla="*/ 267119 h 534717"/>
              <a:gd name="connsiteX9" fmla="*/ 0 w 512849"/>
              <a:gd name="connsiteY9" fmla="*/ 24251 h 534717"/>
              <a:gd name="connsiteX0" fmla="*/ 0 w 503491"/>
              <a:gd name="connsiteY0" fmla="*/ 24251 h 534717"/>
              <a:gd name="connsiteX1" fmla="*/ 253648 w 503491"/>
              <a:gd name="connsiteY1" fmla="*/ 21080 h 534717"/>
              <a:gd name="connsiteX2" fmla="*/ 503491 w 503491"/>
              <a:gd name="connsiteY2" fmla="*/ 172001 h 534717"/>
              <a:gd name="connsiteX3" fmla="*/ 461639 w 503491"/>
              <a:gd name="connsiteY3" fmla="*/ 329896 h 534717"/>
              <a:gd name="connsiteX4" fmla="*/ 363983 w 503491"/>
              <a:gd name="connsiteY4" fmla="*/ 471304 h 534717"/>
              <a:gd name="connsiteX5" fmla="*/ 244769 w 503491"/>
              <a:gd name="connsiteY5" fmla="*/ 514423 h 534717"/>
              <a:gd name="connsiteX6" fmla="*/ 128092 w 503491"/>
              <a:gd name="connsiteY6" fmla="*/ 534717 h 534717"/>
              <a:gd name="connsiteX7" fmla="*/ 105263 w 503491"/>
              <a:gd name="connsiteY7" fmla="*/ 338139 h 534717"/>
              <a:gd name="connsiteX8" fmla="*/ 101458 w 503491"/>
              <a:gd name="connsiteY8" fmla="*/ 267119 h 534717"/>
              <a:gd name="connsiteX9" fmla="*/ 0 w 503491"/>
              <a:gd name="connsiteY9" fmla="*/ 24251 h 534717"/>
              <a:gd name="connsiteX0" fmla="*/ 0 w 503491"/>
              <a:gd name="connsiteY0" fmla="*/ 24251 h 534717"/>
              <a:gd name="connsiteX1" fmla="*/ 253648 w 503491"/>
              <a:gd name="connsiteY1" fmla="*/ 21080 h 534717"/>
              <a:gd name="connsiteX2" fmla="*/ 503491 w 503491"/>
              <a:gd name="connsiteY2" fmla="*/ 172001 h 534717"/>
              <a:gd name="connsiteX3" fmla="*/ 461639 w 503491"/>
              <a:gd name="connsiteY3" fmla="*/ 329896 h 534717"/>
              <a:gd name="connsiteX4" fmla="*/ 363983 w 503491"/>
              <a:gd name="connsiteY4" fmla="*/ 471304 h 534717"/>
              <a:gd name="connsiteX5" fmla="*/ 244769 w 503491"/>
              <a:gd name="connsiteY5" fmla="*/ 514423 h 534717"/>
              <a:gd name="connsiteX6" fmla="*/ 128092 w 503491"/>
              <a:gd name="connsiteY6" fmla="*/ 534717 h 534717"/>
              <a:gd name="connsiteX7" fmla="*/ 105263 w 503491"/>
              <a:gd name="connsiteY7" fmla="*/ 338139 h 534717"/>
              <a:gd name="connsiteX8" fmla="*/ 101458 w 503491"/>
              <a:gd name="connsiteY8" fmla="*/ 267119 h 534717"/>
              <a:gd name="connsiteX9" fmla="*/ 0 w 503491"/>
              <a:gd name="connsiteY9" fmla="*/ 24251 h 534717"/>
              <a:gd name="connsiteX0" fmla="*/ 0 w 537084"/>
              <a:gd name="connsiteY0" fmla="*/ 16514 h 526980"/>
              <a:gd name="connsiteX1" fmla="*/ 253648 w 537084"/>
              <a:gd name="connsiteY1" fmla="*/ 13343 h 526980"/>
              <a:gd name="connsiteX2" fmla="*/ 523782 w 537084"/>
              <a:gd name="connsiteY2" fmla="*/ 10807 h 526980"/>
              <a:gd name="connsiteX3" fmla="*/ 503491 w 537084"/>
              <a:gd name="connsiteY3" fmla="*/ 164264 h 526980"/>
              <a:gd name="connsiteX4" fmla="*/ 461639 w 537084"/>
              <a:gd name="connsiteY4" fmla="*/ 322159 h 526980"/>
              <a:gd name="connsiteX5" fmla="*/ 363983 w 537084"/>
              <a:gd name="connsiteY5" fmla="*/ 463567 h 526980"/>
              <a:gd name="connsiteX6" fmla="*/ 244769 w 537084"/>
              <a:gd name="connsiteY6" fmla="*/ 506686 h 526980"/>
              <a:gd name="connsiteX7" fmla="*/ 128092 w 537084"/>
              <a:gd name="connsiteY7" fmla="*/ 526980 h 526980"/>
              <a:gd name="connsiteX8" fmla="*/ 105263 w 537084"/>
              <a:gd name="connsiteY8" fmla="*/ 330402 h 526980"/>
              <a:gd name="connsiteX9" fmla="*/ 101458 w 537084"/>
              <a:gd name="connsiteY9" fmla="*/ 259382 h 526980"/>
              <a:gd name="connsiteX10" fmla="*/ 0 w 537084"/>
              <a:gd name="connsiteY10" fmla="*/ 16514 h 526980"/>
              <a:gd name="connsiteX0" fmla="*/ 0 w 523782"/>
              <a:gd name="connsiteY0" fmla="*/ 16514 h 526980"/>
              <a:gd name="connsiteX1" fmla="*/ 253648 w 523782"/>
              <a:gd name="connsiteY1" fmla="*/ 13343 h 526980"/>
              <a:gd name="connsiteX2" fmla="*/ 523782 w 523782"/>
              <a:gd name="connsiteY2" fmla="*/ 10807 h 526980"/>
              <a:gd name="connsiteX3" fmla="*/ 503491 w 523782"/>
              <a:gd name="connsiteY3" fmla="*/ 164264 h 526980"/>
              <a:gd name="connsiteX4" fmla="*/ 461639 w 523782"/>
              <a:gd name="connsiteY4" fmla="*/ 322159 h 526980"/>
              <a:gd name="connsiteX5" fmla="*/ 363983 w 523782"/>
              <a:gd name="connsiteY5" fmla="*/ 463567 h 526980"/>
              <a:gd name="connsiteX6" fmla="*/ 244769 w 523782"/>
              <a:gd name="connsiteY6" fmla="*/ 506686 h 526980"/>
              <a:gd name="connsiteX7" fmla="*/ 128092 w 523782"/>
              <a:gd name="connsiteY7" fmla="*/ 526980 h 526980"/>
              <a:gd name="connsiteX8" fmla="*/ 105263 w 523782"/>
              <a:gd name="connsiteY8" fmla="*/ 330402 h 526980"/>
              <a:gd name="connsiteX9" fmla="*/ 101458 w 523782"/>
              <a:gd name="connsiteY9" fmla="*/ 259382 h 526980"/>
              <a:gd name="connsiteX10" fmla="*/ 0 w 523782"/>
              <a:gd name="connsiteY10" fmla="*/ 16514 h 526980"/>
              <a:gd name="connsiteX0" fmla="*/ 0 w 523782"/>
              <a:gd name="connsiteY0" fmla="*/ 16514 h 526980"/>
              <a:gd name="connsiteX1" fmla="*/ 253648 w 523782"/>
              <a:gd name="connsiteY1" fmla="*/ 13343 h 526980"/>
              <a:gd name="connsiteX2" fmla="*/ 523782 w 523782"/>
              <a:gd name="connsiteY2" fmla="*/ 10807 h 526980"/>
              <a:gd name="connsiteX3" fmla="*/ 503491 w 523782"/>
              <a:gd name="connsiteY3" fmla="*/ 164264 h 526980"/>
              <a:gd name="connsiteX4" fmla="*/ 461639 w 523782"/>
              <a:gd name="connsiteY4" fmla="*/ 322159 h 526980"/>
              <a:gd name="connsiteX5" fmla="*/ 363983 w 523782"/>
              <a:gd name="connsiteY5" fmla="*/ 463567 h 526980"/>
              <a:gd name="connsiteX6" fmla="*/ 244769 w 523782"/>
              <a:gd name="connsiteY6" fmla="*/ 506686 h 526980"/>
              <a:gd name="connsiteX7" fmla="*/ 128092 w 523782"/>
              <a:gd name="connsiteY7" fmla="*/ 526980 h 526980"/>
              <a:gd name="connsiteX8" fmla="*/ 105263 w 523782"/>
              <a:gd name="connsiteY8" fmla="*/ 330402 h 526980"/>
              <a:gd name="connsiteX9" fmla="*/ 101458 w 523782"/>
              <a:gd name="connsiteY9" fmla="*/ 259382 h 526980"/>
              <a:gd name="connsiteX10" fmla="*/ 0 w 523782"/>
              <a:gd name="connsiteY10" fmla="*/ 16514 h 526980"/>
              <a:gd name="connsiteX0" fmla="*/ 0 w 578826"/>
              <a:gd name="connsiteY0" fmla="*/ 66587 h 577053"/>
              <a:gd name="connsiteX1" fmla="*/ 253648 w 578826"/>
              <a:gd name="connsiteY1" fmla="*/ 63416 h 577053"/>
              <a:gd name="connsiteX2" fmla="*/ 566902 w 578826"/>
              <a:gd name="connsiteY2" fmla="*/ 3 h 577053"/>
              <a:gd name="connsiteX3" fmla="*/ 523782 w 578826"/>
              <a:gd name="connsiteY3" fmla="*/ 60880 h 577053"/>
              <a:gd name="connsiteX4" fmla="*/ 503491 w 578826"/>
              <a:gd name="connsiteY4" fmla="*/ 214337 h 577053"/>
              <a:gd name="connsiteX5" fmla="*/ 461639 w 578826"/>
              <a:gd name="connsiteY5" fmla="*/ 372232 h 577053"/>
              <a:gd name="connsiteX6" fmla="*/ 363983 w 578826"/>
              <a:gd name="connsiteY6" fmla="*/ 513640 h 577053"/>
              <a:gd name="connsiteX7" fmla="*/ 244769 w 578826"/>
              <a:gd name="connsiteY7" fmla="*/ 556759 h 577053"/>
              <a:gd name="connsiteX8" fmla="*/ 128092 w 578826"/>
              <a:gd name="connsiteY8" fmla="*/ 577053 h 577053"/>
              <a:gd name="connsiteX9" fmla="*/ 105263 w 578826"/>
              <a:gd name="connsiteY9" fmla="*/ 380475 h 577053"/>
              <a:gd name="connsiteX10" fmla="*/ 101458 w 578826"/>
              <a:gd name="connsiteY10" fmla="*/ 309455 h 577053"/>
              <a:gd name="connsiteX11" fmla="*/ 0 w 578826"/>
              <a:gd name="connsiteY11" fmla="*/ 66587 h 577053"/>
              <a:gd name="connsiteX0" fmla="*/ 0 w 577422"/>
              <a:gd name="connsiteY0" fmla="*/ 66584 h 577050"/>
              <a:gd name="connsiteX1" fmla="*/ 253648 w 577422"/>
              <a:gd name="connsiteY1" fmla="*/ 63413 h 577050"/>
              <a:gd name="connsiteX2" fmla="*/ 566902 w 577422"/>
              <a:gd name="connsiteY2" fmla="*/ 0 h 577050"/>
              <a:gd name="connsiteX3" fmla="*/ 523782 w 577422"/>
              <a:gd name="connsiteY3" fmla="*/ 60877 h 577050"/>
              <a:gd name="connsiteX4" fmla="*/ 503491 w 577422"/>
              <a:gd name="connsiteY4" fmla="*/ 214334 h 577050"/>
              <a:gd name="connsiteX5" fmla="*/ 461639 w 577422"/>
              <a:gd name="connsiteY5" fmla="*/ 372229 h 577050"/>
              <a:gd name="connsiteX6" fmla="*/ 363983 w 577422"/>
              <a:gd name="connsiteY6" fmla="*/ 513637 h 577050"/>
              <a:gd name="connsiteX7" fmla="*/ 244769 w 577422"/>
              <a:gd name="connsiteY7" fmla="*/ 556756 h 577050"/>
              <a:gd name="connsiteX8" fmla="*/ 128092 w 577422"/>
              <a:gd name="connsiteY8" fmla="*/ 577050 h 577050"/>
              <a:gd name="connsiteX9" fmla="*/ 105263 w 577422"/>
              <a:gd name="connsiteY9" fmla="*/ 380472 h 577050"/>
              <a:gd name="connsiteX10" fmla="*/ 101458 w 577422"/>
              <a:gd name="connsiteY10" fmla="*/ 309452 h 577050"/>
              <a:gd name="connsiteX11" fmla="*/ 0 w 577422"/>
              <a:gd name="connsiteY11" fmla="*/ 66584 h 577050"/>
              <a:gd name="connsiteX0" fmla="*/ 0 w 595014"/>
              <a:gd name="connsiteY0" fmla="*/ 66584 h 577050"/>
              <a:gd name="connsiteX1" fmla="*/ 253648 w 595014"/>
              <a:gd name="connsiteY1" fmla="*/ 63413 h 577050"/>
              <a:gd name="connsiteX2" fmla="*/ 585925 w 595014"/>
              <a:gd name="connsiteY2" fmla="*/ 0 h 577050"/>
              <a:gd name="connsiteX3" fmla="*/ 523782 w 595014"/>
              <a:gd name="connsiteY3" fmla="*/ 60877 h 577050"/>
              <a:gd name="connsiteX4" fmla="*/ 503491 w 595014"/>
              <a:gd name="connsiteY4" fmla="*/ 214334 h 577050"/>
              <a:gd name="connsiteX5" fmla="*/ 461639 w 595014"/>
              <a:gd name="connsiteY5" fmla="*/ 372229 h 577050"/>
              <a:gd name="connsiteX6" fmla="*/ 363983 w 595014"/>
              <a:gd name="connsiteY6" fmla="*/ 513637 h 577050"/>
              <a:gd name="connsiteX7" fmla="*/ 244769 w 595014"/>
              <a:gd name="connsiteY7" fmla="*/ 556756 h 577050"/>
              <a:gd name="connsiteX8" fmla="*/ 128092 w 595014"/>
              <a:gd name="connsiteY8" fmla="*/ 577050 h 577050"/>
              <a:gd name="connsiteX9" fmla="*/ 105263 w 595014"/>
              <a:gd name="connsiteY9" fmla="*/ 380472 h 577050"/>
              <a:gd name="connsiteX10" fmla="*/ 101458 w 595014"/>
              <a:gd name="connsiteY10" fmla="*/ 309452 h 577050"/>
              <a:gd name="connsiteX11" fmla="*/ 0 w 595014"/>
              <a:gd name="connsiteY11" fmla="*/ 66584 h 577050"/>
              <a:gd name="connsiteX0" fmla="*/ 0 w 586226"/>
              <a:gd name="connsiteY0" fmla="*/ 66584 h 577050"/>
              <a:gd name="connsiteX1" fmla="*/ 253648 w 586226"/>
              <a:gd name="connsiteY1" fmla="*/ 63413 h 577050"/>
              <a:gd name="connsiteX2" fmla="*/ 585925 w 586226"/>
              <a:gd name="connsiteY2" fmla="*/ 0 h 577050"/>
              <a:gd name="connsiteX3" fmla="*/ 523782 w 586226"/>
              <a:gd name="connsiteY3" fmla="*/ 60877 h 577050"/>
              <a:gd name="connsiteX4" fmla="*/ 503491 w 586226"/>
              <a:gd name="connsiteY4" fmla="*/ 214334 h 577050"/>
              <a:gd name="connsiteX5" fmla="*/ 461639 w 586226"/>
              <a:gd name="connsiteY5" fmla="*/ 372229 h 577050"/>
              <a:gd name="connsiteX6" fmla="*/ 363983 w 586226"/>
              <a:gd name="connsiteY6" fmla="*/ 513637 h 577050"/>
              <a:gd name="connsiteX7" fmla="*/ 244769 w 586226"/>
              <a:gd name="connsiteY7" fmla="*/ 556756 h 577050"/>
              <a:gd name="connsiteX8" fmla="*/ 128092 w 586226"/>
              <a:gd name="connsiteY8" fmla="*/ 577050 h 577050"/>
              <a:gd name="connsiteX9" fmla="*/ 105263 w 586226"/>
              <a:gd name="connsiteY9" fmla="*/ 380472 h 577050"/>
              <a:gd name="connsiteX10" fmla="*/ 101458 w 586226"/>
              <a:gd name="connsiteY10" fmla="*/ 309452 h 577050"/>
              <a:gd name="connsiteX11" fmla="*/ 0 w 586226"/>
              <a:gd name="connsiteY11" fmla="*/ 66584 h 577050"/>
              <a:gd name="connsiteX0" fmla="*/ 0 w 586467"/>
              <a:gd name="connsiteY0" fmla="*/ 66584 h 577050"/>
              <a:gd name="connsiteX1" fmla="*/ 253648 w 586467"/>
              <a:gd name="connsiteY1" fmla="*/ 63413 h 577050"/>
              <a:gd name="connsiteX2" fmla="*/ 585925 w 586467"/>
              <a:gd name="connsiteY2" fmla="*/ 0 h 577050"/>
              <a:gd name="connsiteX3" fmla="*/ 523782 w 586467"/>
              <a:gd name="connsiteY3" fmla="*/ 60877 h 577050"/>
              <a:gd name="connsiteX4" fmla="*/ 503491 w 586467"/>
              <a:gd name="connsiteY4" fmla="*/ 214334 h 577050"/>
              <a:gd name="connsiteX5" fmla="*/ 461639 w 586467"/>
              <a:gd name="connsiteY5" fmla="*/ 372229 h 577050"/>
              <a:gd name="connsiteX6" fmla="*/ 363983 w 586467"/>
              <a:gd name="connsiteY6" fmla="*/ 513637 h 577050"/>
              <a:gd name="connsiteX7" fmla="*/ 244769 w 586467"/>
              <a:gd name="connsiteY7" fmla="*/ 556756 h 577050"/>
              <a:gd name="connsiteX8" fmla="*/ 128092 w 586467"/>
              <a:gd name="connsiteY8" fmla="*/ 577050 h 577050"/>
              <a:gd name="connsiteX9" fmla="*/ 105263 w 586467"/>
              <a:gd name="connsiteY9" fmla="*/ 380472 h 577050"/>
              <a:gd name="connsiteX10" fmla="*/ 101458 w 586467"/>
              <a:gd name="connsiteY10" fmla="*/ 309452 h 577050"/>
              <a:gd name="connsiteX11" fmla="*/ 0 w 586467"/>
              <a:gd name="connsiteY11" fmla="*/ 66584 h 577050"/>
              <a:gd name="connsiteX0" fmla="*/ 0 w 585925"/>
              <a:gd name="connsiteY0" fmla="*/ 66584 h 577050"/>
              <a:gd name="connsiteX1" fmla="*/ 253648 w 585925"/>
              <a:gd name="connsiteY1" fmla="*/ 63413 h 577050"/>
              <a:gd name="connsiteX2" fmla="*/ 585925 w 585925"/>
              <a:gd name="connsiteY2" fmla="*/ 0 h 577050"/>
              <a:gd name="connsiteX3" fmla="*/ 523782 w 585925"/>
              <a:gd name="connsiteY3" fmla="*/ 60877 h 577050"/>
              <a:gd name="connsiteX4" fmla="*/ 503491 w 585925"/>
              <a:gd name="connsiteY4" fmla="*/ 214334 h 577050"/>
              <a:gd name="connsiteX5" fmla="*/ 461639 w 585925"/>
              <a:gd name="connsiteY5" fmla="*/ 372229 h 577050"/>
              <a:gd name="connsiteX6" fmla="*/ 363983 w 585925"/>
              <a:gd name="connsiteY6" fmla="*/ 513637 h 577050"/>
              <a:gd name="connsiteX7" fmla="*/ 244769 w 585925"/>
              <a:gd name="connsiteY7" fmla="*/ 556756 h 577050"/>
              <a:gd name="connsiteX8" fmla="*/ 128092 w 585925"/>
              <a:gd name="connsiteY8" fmla="*/ 577050 h 577050"/>
              <a:gd name="connsiteX9" fmla="*/ 105263 w 585925"/>
              <a:gd name="connsiteY9" fmla="*/ 380472 h 577050"/>
              <a:gd name="connsiteX10" fmla="*/ 101458 w 585925"/>
              <a:gd name="connsiteY10" fmla="*/ 309452 h 577050"/>
              <a:gd name="connsiteX11" fmla="*/ 0 w 585925"/>
              <a:gd name="connsiteY11" fmla="*/ 66584 h 577050"/>
              <a:gd name="connsiteX0" fmla="*/ 0 w 585925"/>
              <a:gd name="connsiteY0" fmla="*/ 66584 h 577050"/>
              <a:gd name="connsiteX1" fmla="*/ 253648 w 585925"/>
              <a:gd name="connsiteY1" fmla="*/ 63413 h 577050"/>
              <a:gd name="connsiteX2" fmla="*/ 585925 w 585925"/>
              <a:gd name="connsiteY2" fmla="*/ 0 h 577050"/>
              <a:gd name="connsiteX3" fmla="*/ 523782 w 585925"/>
              <a:gd name="connsiteY3" fmla="*/ 60877 h 577050"/>
              <a:gd name="connsiteX4" fmla="*/ 503491 w 585925"/>
              <a:gd name="connsiteY4" fmla="*/ 214334 h 577050"/>
              <a:gd name="connsiteX5" fmla="*/ 461639 w 585925"/>
              <a:gd name="connsiteY5" fmla="*/ 372229 h 577050"/>
              <a:gd name="connsiteX6" fmla="*/ 363983 w 585925"/>
              <a:gd name="connsiteY6" fmla="*/ 513637 h 577050"/>
              <a:gd name="connsiteX7" fmla="*/ 244769 w 585925"/>
              <a:gd name="connsiteY7" fmla="*/ 556756 h 577050"/>
              <a:gd name="connsiteX8" fmla="*/ 128092 w 585925"/>
              <a:gd name="connsiteY8" fmla="*/ 577050 h 577050"/>
              <a:gd name="connsiteX9" fmla="*/ 105263 w 585925"/>
              <a:gd name="connsiteY9" fmla="*/ 380472 h 577050"/>
              <a:gd name="connsiteX10" fmla="*/ 101458 w 585925"/>
              <a:gd name="connsiteY10" fmla="*/ 309452 h 577050"/>
              <a:gd name="connsiteX11" fmla="*/ 0 w 585925"/>
              <a:gd name="connsiteY11" fmla="*/ 66584 h 577050"/>
              <a:gd name="connsiteX0" fmla="*/ 0 w 585925"/>
              <a:gd name="connsiteY0" fmla="*/ 66584 h 577050"/>
              <a:gd name="connsiteX1" fmla="*/ 393154 w 585925"/>
              <a:gd name="connsiteY1" fmla="*/ 21562 h 577050"/>
              <a:gd name="connsiteX2" fmla="*/ 585925 w 585925"/>
              <a:gd name="connsiteY2" fmla="*/ 0 h 577050"/>
              <a:gd name="connsiteX3" fmla="*/ 523782 w 585925"/>
              <a:gd name="connsiteY3" fmla="*/ 60877 h 577050"/>
              <a:gd name="connsiteX4" fmla="*/ 503491 w 585925"/>
              <a:gd name="connsiteY4" fmla="*/ 214334 h 577050"/>
              <a:gd name="connsiteX5" fmla="*/ 461639 w 585925"/>
              <a:gd name="connsiteY5" fmla="*/ 372229 h 577050"/>
              <a:gd name="connsiteX6" fmla="*/ 363983 w 585925"/>
              <a:gd name="connsiteY6" fmla="*/ 513637 h 577050"/>
              <a:gd name="connsiteX7" fmla="*/ 244769 w 585925"/>
              <a:gd name="connsiteY7" fmla="*/ 556756 h 577050"/>
              <a:gd name="connsiteX8" fmla="*/ 128092 w 585925"/>
              <a:gd name="connsiteY8" fmla="*/ 577050 h 577050"/>
              <a:gd name="connsiteX9" fmla="*/ 105263 w 585925"/>
              <a:gd name="connsiteY9" fmla="*/ 380472 h 577050"/>
              <a:gd name="connsiteX10" fmla="*/ 101458 w 585925"/>
              <a:gd name="connsiteY10" fmla="*/ 309452 h 577050"/>
              <a:gd name="connsiteX11" fmla="*/ 0 w 585925"/>
              <a:gd name="connsiteY11" fmla="*/ 66584 h 577050"/>
              <a:gd name="connsiteX0" fmla="*/ 0 w 585925"/>
              <a:gd name="connsiteY0" fmla="*/ 77229 h 587695"/>
              <a:gd name="connsiteX1" fmla="*/ 393154 w 585925"/>
              <a:gd name="connsiteY1" fmla="*/ 32207 h 587695"/>
              <a:gd name="connsiteX2" fmla="*/ 585925 w 585925"/>
              <a:gd name="connsiteY2" fmla="*/ 10645 h 587695"/>
              <a:gd name="connsiteX3" fmla="*/ 523782 w 585925"/>
              <a:gd name="connsiteY3" fmla="*/ 71522 h 587695"/>
              <a:gd name="connsiteX4" fmla="*/ 503491 w 585925"/>
              <a:gd name="connsiteY4" fmla="*/ 224979 h 587695"/>
              <a:gd name="connsiteX5" fmla="*/ 461639 w 585925"/>
              <a:gd name="connsiteY5" fmla="*/ 382874 h 587695"/>
              <a:gd name="connsiteX6" fmla="*/ 363983 w 585925"/>
              <a:gd name="connsiteY6" fmla="*/ 524282 h 587695"/>
              <a:gd name="connsiteX7" fmla="*/ 244769 w 585925"/>
              <a:gd name="connsiteY7" fmla="*/ 567401 h 587695"/>
              <a:gd name="connsiteX8" fmla="*/ 128092 w 585925"/>
              <a:gd name="connsiteY8" fmla="*/ 587695 h 587695"/>
              <a:gd name="connsiteX9" fmla="*/ 105263 w 585925"/>
              <a:gd name="connsiteY9" fmla="*/ 391117 h 587695"/>
              <a:gd name="connsiteX10" fmla="*/ 101458 w 585925"/>
              <a:gd name="connsiteY10" fmla="*/ 320097 h 587695"/>
              <a:gd name="connsiteX11" fmla="*/ 0 w 585925"/>
              <a:gd name="connsiteY11" fmla="*/ 77229 h 587695"/>
              <a:gd name="connsiteX0" fmla="*/ 0 w 585925"/>
              <a:gd name="connsiteY0" fmla="*/ 77229 h 587695"/>
              <a:gd name="connsiteX1" fmla="*/ 237159 w 585925"/>
              <a:gd name="connsiteY1" fmla="*/ 47425 h 587695"/>
              <a:gd name="connsiteX2" fmla="*/ 393154 w 585925"/>
              <a:gd name="connsiteY2" fmla="*/ 32207 h 587695"/>
              <a:gd name="connsiteX3" fmla="*/ 585925 w 585925"/>
              <a:gd name="connsiteY3" fmla="*/ 10645 h 587695"/>
              <a:gd name="connsiteX4" fmla="*/ 523782 w 585925"/>
              <a:gd name="connsiteY4" fmla="*/ 71522 h 587695"/>
              <a:gd name="connsiteX5" fmla="*/ 503491 w 585925"/>
              <a:gd name="connsiteY5" fmla="*/ 224979 h 587695"/>
              <a:gd name="connsiteX6" fmla="*/ 461639 w 585925"/>
              <a:gd name="connsiteY6" fmla="*/ 382874 h 587695"/>
              <a:gd name="connsiteX7" fmla="*/ 363983 w 585925"/>
              <a:gd name="connsiteY7" fmla="*/ 524282 h 587695"/>
              <a:gd name="connsiteX8" fmla="*/ 244769 w 585925"/>
              <a:gd name="connsiteY8" fmla="*/ 567401 h 587695"/>
              <a:gd name="connsiteX9" fmla="*/ 128092 w 585925"/>
              <a:gd name="connsiteY9" fmla="*/ 587695 h 587695"/>
              <a:gd name="connsiteX10" fmla="*/ 105263 w 585925"/>
              <a:gd name="connsiteY10" fmla="*/ 391117 h 587695"/>
              <a:gd name="connsiteX11" fmla="*/ 101458 w 585925"/>
              <a:gd name="connsiteY11" fmla="*/ 320097 h 587695"/>
              <a:gd name="connsiteX12" fmla="*/ 0 w 585925"/>
              <a:gd name="connsiteY12" fmla="*/ 77229 h 587695"/>
              <a:gd name="connsiteX0" fmla="*/ 0 w 585925"/>
              <a:gd name="connsiteY0" fmla="*/ 77229 h 587695"/>
              <a:gd name="connsiteX1" fmla="*/ 237159 w 585925"/>
              <a:gd name="connsiteY1" fmla="*/ 47425 h 587695"/>
              <a:gd name="connsiteX2" fmla="*/ 393154 w 585925"/>
              <a:gd name="connsiteY2" fmla="*/ 32207 h 587695"/>
              <a:gd name="connsiteX3" fmla="*/ 585925 w 585925"/>
              <a:gd name="connsiteY3" fmla="*/ 10645 h 587695"/>
              <a:gd name="connsiteX4" fmla="*/ 523782 w 585925"/>
              <a:gd name="connsiteY4" fmla="*/ 71522 h 587695"/>
              <a:gd name="connsiteX5" fmla="*/ 503491 w 585925"/>
              <a:gd name="connsiteY5" fmla="*/ 224979 h 587695"/>
              <a:gd name="connsiteX6" fmla="*/ 461639 w 585925"/>
              <a:gd name="connsiteY6" fmla="*/ 382874 h 587695"/>
              <a:gd name="connsiteX7" fmla="*/ 363983 w 585925"/>
              <a:gd name="connsiteY7" fmla="*/ 524282 h 587695"/>
              <a:gd name="connsiteX8" fmla="*/ 244769 w 585925"/>
              <a:gd name="connsiteY8" fmla="*/ 567401 h 587695"/>
              <a:gd name="connsiteX9" fmla="*/ 128092 w 585925"/>
              <a:gd name="connsiteY9" fmla="*/ 587695 h 587695"/>
              <a:gd name="connsiteX10" fmla="*/ 105263 w 585925"/>
              <a:gd name="connsiteY10" fmla="*/ 391117 h 587695"/>
              <a:gd name="connsiteX11" fmla="*/ 101458 w 585925"/>
              <a:gd name="connsiteY11" fmla="*/ 320097 h 587695"/>
              <a:gd name="connsiteX12" fmla="*/ 0 w 585925"/>
              <a:gd name="connsiteY12" fmla="*/ 77229 h 587695"/>
              <a:gd name="connsiteX0" fmla="*/ 0 w 585925"/>
              <a:gd name="connsiteY0" fmla="*/ 77229 h 587695"/>
              <a:gd name="connsiteX1" fmla="*/ 237159 w 585925"/>
              <a:gd name="connsiteY1" fmla="*/ 47425 h 587695"/>
              <a:gd name="connsiteX2" fmla="*/ 393154 w 585925"/>
              <a:gd name="connsiteY2" fmla="*/ 32207 h 587695"/>
              <a:gd name="connsiteX3" fmla="*/ 585925 w 585925"/>
              <a:gd name="connsiteY3" fmla="*/ 10645 h 587695"/>
              <a:gd name="connsiteX4" fmla="*/ 523782 w 585925"/>
              <a:gd name="connsiteY4" fmla="*/ 71522 h 587695"/>
              <a:gd name="connsiteX5" fmla="*/ 503491 w 585925"/>
              <a:gd name="connsiteY5" fmla="*/ 224979 h 587695"/>
              <a:gd name="connsiteX6" fmla="*/ 461639 w 585925"/>
              <a:gd name="connsiteY6" fmla="*/ 382874 h 587695"/>
              <a:gd name="connsiteX7" fmla="*/ 363983 w 585925"/>
              <a:gd name="connsiteY7" fmla="*/ 524282 h 587695"/>
              <a:gd name="connsiteX8" fmla="*/ 244769 w 585925"/>
              <a:gd name="connsiteY8" fmla="*/ 567401 h 587695"/>
              <a:gd name="connsiteX9" fmla="*/ 128092 w 585925"/>
              <a:gd name="connsiteY9" fmla="*/ 587695 h 587695"/>
              <a:gd name="connsiteX10" fmla="*/ 105263 w 585925"/>
              <a:gd name="connsiteY10" fmla="*/ 391117 h 587695"/>
              <a:gd name="connsiteX11" fmla="*/ 101458 w 585925"/>
              <a:gd name="connsiteY11" fmla="*/ 320097 h 587695"/>
              <a:gd name="connsiteX12" fmla="*/ 0 w 585925"/>
              <a:gd name="connsiteY12" fmla="*/ 77229 h 587695"/>
              <a:gd name="connsiteX0" fmla="*/ 0 w 585925"/>
              <a:gd name="connsiteY0" fmla="*/ 77229 h 587695"/>
              <a:gd name="connsiteX1" fmla="*/ 63411 w 585925"/>
              <a:gd name="connsiteY1" fmla="*/ 77863 h 587695"/>
              <a:gd name="connsiteX2" fmla="*/ 237159 w 585925"/>
              <a:gd name="connsiteY2" fmla="*/ 47425 h 587695"/>
              <a:gd name="connsiteX3" fmla="*/ 393154 w 585925"/>
              <a:gd name="connsiteY3" fmla="*/ 32207 h 587695"/>
              <a:gd name="connsiteX4" fmla="*/ 585925 w 585925"/>
              <a:gd name="connsiteY4" fmla="*/ 10645 h 587695"/>
              <a:gd name="connsiteX5" fmla="*/ 523782 w 585925"/>
              <a:gd name="connsiteY5" fmla="*/ 71522 h 587695"/>
              <a:gd name="connsiteX6" fmla="*/ 503491 w 585925"/>
              <a:gd name="connsiteY6" fmla="*/ 224979 h 587695"/>
              <a:gd name="connsiteX7" fmla="*/ 461639 w 585925"/>
              <a:gd name="connsiteY7" fmla="*/ 382874 h 587695"/>
              <a:gd name="connsiteX8" fmla="*/ 363983 w 585925"/>
              <a:gd name="connsiteY8" fmla="*/ 524282 h 587695"/>
              <a:gd name="connsiteX9" fmla="*/ 244769 w 585925"/>
              <a:gd name="connsiteY9" fmla="*/ 567401 h 587695"/>
              <a:gd name="connsiteX10" fmla="*/ 128092 w 585925"/>
              <a:gd name="connsiteY10" fmla="*/ 587695 h 587695"/>
              <a:gd name="connsiteX11" fmla="*/ 105263 w 585925"/>
              <a:gd name="connsiteY11" fmla="*/ 391117 h 587695"/>
              <a:gd name="connsiteX12" fmla="*/ 101458 w 585925"/>
              <a:gd name="connsiteY12" fmla="*/ 320097 h 587695"/>
              <a:gd name="connsiteX13" fmla="*/ 0 w 585925"/>
              <a:gd name="connsiteY13" fmla="*/ 77229 h 587695"/>
              <a:gd name="connsiteX0" fmla="*/ 0 w 585925"/>
              <a:gd name="connsiteY0" fmla="*/ 77229 h 587695"/>
              <a:gd name="connsiteX1" fmla="*/ 63411 w 585925"/>
              <a:gd name="connsiteY1" fmla="*/ 77863 h 587695"/>
              <a:gd name="connsiteX2" fmla="*/ 237159 w 585925"/>
              <a:gd name="connsiteY2" fmla="*/ 47425 h 587695"/>
              <a:gd name="connsiteX3" fmla="*/ 393154 w 585925"/>
              <a:gd name="connsiteY3" fmla="*/ 32207 h 587695"/>
              <a:gd name="connsiteX4" fmla="*/ 585925 w 585925"/>
              <a:gd name="connsiteY4" fmla="*/ 10645 h 587695"/>
              <a:gd name="connsiteX5" fmla="*/ 523782 w 585925"/>
              <a:gd name="connsiteY5" fmla="*/ 71522 h 587695"/>
              <a:gd name="connsiteX6" fmla="*/ 503491 w 585925"/>
              <a:gd name="connsiteY6" fmla="*/ 224979 h 587695"/>
              <a:gd name="connsiteX7" fmla="*/ 461639 w 585925"/>
              <a:gd name="connsiteY7" fmla="*/ 382874 h 587695"/>
              <a:gd name="connsiteX8" fmla="*/ 363983 w 585925"/>
              <a:gd name="connsiteY8" fmla="*/ 524282 h 587695"/>
              <a:gd name="connsiteX9" fmla="*/ 244769 w 585925"/>
              <a:gd name="connsiteY9" fmla="*/ 567401 h 587695"/>
              <a:gd name="connsiteX10" fmla="*/ 128092 w 585925"/>
              <a:gd name="connsiteY10" fmla="*/ 587695 h 587695"/>
              <a:gd name="connsiteX11" fmla="*/ 105263 w 585925"/>
              <a:gd name="connsiteY11" fmla="*/ 391117 h 587695"/>
              <a:gd name="connsiteX12" fmla="*/ 101458 w 585925"/>
              <a:gd name="connsiteY12" fmla="*/ 320097 h 587695"/>
              <a:gd name="connsiteX13" fmla="*/ 0 w 585925"/>
              <a:gd name="connsiteY13" fmla="*/ 77229 h 587695"/>
              <a:gd name="connsiteX0" fmla="*/ 0 w 585925"/>
              <a:gd name="connsiteY0" fmla="*/ 77229 h 587695"/>
              <a:gd name="connsiteX1" fmla="*/ 63411 w 585925"/>
              <a:gd name="connsiteY1" fmla="*/ 77863 h 587695"/>
              <a:gd name="connsiteX2" fmla="*/ 237159 w 585925"/>
              <a:gd name="connsiteY2" fmla="*/ 47425 h 587695"/>
              <a:gd name="connsiteX3" fmla="*/ 393154 w 585925"/>
              <a:gd name="connsiteY3" fmla="*/ 32207 h 587695"/>
              <a:gd name="connsiteX4" fmla="*/ 585925 w 585925"/>
              <a:gd name="connsiteY4" fmla="*/ 10645 h 587695"/>
              <a:gd name="connsiteX5" fmla="*/ 523782 w 585925"/>
              <a:gd name="connsiteY5" fmla="*/ 71522 h 587695"/>
              <a:gd name="connsiteX6" fmla="*/ 503491 w 585925"/>
              <a:gd name="connsiteY6" fmla="*/ 224979 h 587695"/>
              <a:gd name="connsiteX7" fmla="*/ 461639 w 585925"/>
              <a:gd name="connsiteY7" fmla="*/ 382874 h 587695"/>
              <a:gd name="connsiteX8" fmla="*/ 363983 w 585925"/>
              <a:gd name="connsiteY8" fmla="*/ 524282 h 587695"/>
              <a:gd name="connsiteX9" fmla="*/ 244769 w 585925"/>
              <a:gd name="connsiteY9" fmla="*/ 567401 h 587695"/>
              <a:gd name="connsiteX10" fmla="*/ 128092 w 585925"/>
              <a:gd name="connsiteY10" fmla="*/ 587695 h 587695"/>
              <a:gd name="connsiteX11" fmla="*/ 105263 w 585925"/>
              <a:gd name="connsiteY11" fmla="*/ 391117 h 587695"/>
              <a:gd name="connsiteX12" fmla="*/ 101458 w 585925"/>
              <a:gd name="connsiteY12" fmla="*/ 320097 h 587695"/>
              <a:gd name="connsiteX13" fmla="*/ 0 w 585925"/>
              <a:gd name="connsiteY13" fmla="*/ 77229 h 587695"/>
              <a:gd name="connsiteX0" fmla="*/ 0 w 585925"/>
              <a:gd name="connsiteY0" fmla="*/ 77229 h 587695"/>
              <a:gd name="connsiteX1" fmla="*/ 63411 w 585925"/>
              <a:gd name="connsiteY1" fmla="*/ 77863 h 587695"/>
              <a:gd name="connsiteX2" fmla="*/ 237159 w 585925"/>
              <a:gd name="connsiteY2" fmla="*/ 47425 h 587695"/>
              <a:gd name="connsiteX3" fmla="*/ 393154 w 585925"/>
              <a:gd name="connsiteY3" fmla="*/ 32207 h 587695"/>
              <a:gd name="connsiteX4" fmla="*/ 585925 w 585925"/>
              <a:gd name="connsiteY4" fmla="*/ 10645 h 587695"/>
              <a:gd name="connsiteX5" fmla="*/ 523782 w 585925"/>
              <a:gd name="connsiteY5" fmla="*/ 71522 h 587695"/>
              <a:gd name="connsiteX6" fmla="*/ 503491 w 585925"/>
              <a:gd name="connsiteY6" fmla="*/ 224979 h 587695"/>
              <a:gd name="connsiteX7" fmla="*/ 461639 w 585925"/>
              <a:gd name="connsiteY7" fmla="*/ 382874 h 587695"/>
              <a:gd name="connsiteX8" fmla="*/ 363983 w 585925"/>
              <a:gd name="connsiteY8" fmla="*/ 524282 h 587695"/>
              <a:gd name="connsiteX9" fmla="*/ 244769 w 585925"/>
              <a:gd name="connsiteY9" fmla="*/ 567401 h 587695"/>
              <a:gd name="connsiteX10" fmla="*/ 128092 w 585925"/>
              <a:gd name="connsiteY10" fmla="*/ 587695 h 587695"/>
              <a:gd name="connsiteX11" fmla="*/ 105263 w 585925"/>
              <a:gd name="connsiteY11" fmla="*/ 391117 h 587695"/>
              <a:gd name="connsiteX12" fmla="*/ 101458 w 585925"/>
              <a:gd name="connsiteY12" fmla="*/ 320097 h 587695"/>
              <a:gd name="connsiteX13" fmla="*/ 0 w 585925"/>
              <a:gd name="connsiteY13" fmla="*/ 77229 h 587695"/>
              <a:gd name="connsiteX0" fmla="*/ 0 w 585925"/>
              <a:gd name="connsiteY0" fmla="*/ 77229 h 587695"/>
              <a:gd name="connsiteX1" fmla="*/ 63411 w 585925"/>
              <a:gd name="connsiteY1" fmla="*/ 77863 h 587695"/>
              <a:gd name="connsiteX2" fmla="*/ 237159 w 585925"/>
              <a:gd name="connsiteY2" fmla="*/ 47425 h 587695"/>
              <a:gd name="connsiteX3" fmla="*/ 393154 w 585925"/>
              <a:gd name="connsiteY3" fmla="*/ 32207 h 587695"/>
              <a:gd name="connsiteX4" fmla="*/ 585925 w 585925"/>
              <a:gd name="connsiteY4" fmla="*/ 10645 h 587695"/>
              <a:gd name="connsiteX5" fmla="*/ 523782 w 585925"/>
              <a:gd name="connsiteY5" fmla="*/ 71522 h 587695"/>
              <a:gd name="connsiteX6" fmla="*/ 503491 w 585925"/>
              <a:gd name="connsiteY6" fmla="*/ 224979 h 587695"/>
              <a:gd name="connsiteX7" fmla="*/ 461639 w 585925"/>
              <a:gd name="connsiteY7" fmla="*/ 382874 h 587695"/>
              <a:gd name="connsiteX8" fmla="*/ 363983 w 585925"/>
              <a:gd name="connsiteY8" fmla="*/ 524282 h 587695"/>
              <a:gd name="connsiteX9" fmla="*/ 244769 w 585925"/>
              <a:gd name="connsiteY9" fmla="*/ 567401 h 587695"/>
              <a:gd name="connsiteX10" fmla="*/ 128092 w 585925"/>
              <a:gd name="connsiteY10" fmla="*/ 587695 h 587695"/>
              <a:gd name="connsiteX11" fmla="*/ 105263 w 585925"/>
              <a:gd name="connsiteY11" fmla="*/ 391117 h 587695"/>
              <a:gd name="connsiteX12" fmla="*/ 101458 w 585925"/>
              <a:gd name="connsiteY12" fmla="*/ 320097 h 587695"/>
              <a:gd name="connsiteX13" fmla="*/ 0 w 585925"/>
              <a:gd name="connsiteY13" fmla="*/ 77229 h 587695"/>
              <a:gd name="connsiteX0" fmla="*/ 0 w 585925"/>
              <a:gd name="connsiteY0" fmla="*/ 77229 h 661250"/>
              <a:gd name="connsiteX1" fmla="*/ 63411 w 585925"/>
              <a:gd name="connsiteY1" fmla="*/ 77863 h 661250"/>
              <a:gd name="connsiteX2" fmla="*/ 237159 w 585925"/>
              <a:gd name="connsiteY2" fmla="*/ 47425 h 661250"/>
              <a:gd name="connsiteX3" fmla="*/ 393154 w 585925"/>
              <a:gd name="connsiteY3" fmla="*/ 32207 h 661250"/>
              <a:gd name="connsiteX4" fmla="*/ 585925 w 585925"/>
              <a:gd name="connsiteY4" fmla="*/ 10645 h 661250"/>
              <a:gd name="connsiteX5" fmla="*/ 523782 w 585925"/>
              <a:gd name="connsiteY5" fmla="*/ 71522 h 661250"/>
              <a:gd name="connsiteX6" fmla="*/ 503491 w 585925"/>
              <a:gd name="connsiteY6" fmla="*/ 224979 h 661250"/>
              <a:gd name="connsiteX7" fmla="*/ 461639 w 585925"/>
              <a:gd name="connsiteY7" fmla="*/ 382874 h 661250"/>
              <a:gd name="connsiteX8" fmla="*/ 363983 w 585925"/>
              <a:gd name="connsiteY8" fmla="*/ 524282 h 661250"/>
              <a:gd name="connsiteX9" fmla="*/ 163602 w 585925"/>
              <a:gd name="connsiteY9" fmla="*/ 661250 h 661250"/>
              <a:gd name="connsiteX10" fmla="*/ 128092 w 585925"/>
              <a:gd name="connsiteY10" fmla="*/ 587695 h 661250"/>
              <a:gd name="connsiteX11" fmla="*/ 105263 w 585925"/>
              <a:gd name="connsiteY11" fmla="*/ 391117 h 661250"/>
              <a:gd name="connsiteX12" fmla="*/ 101458 w 585925"/>
              <a:gd name="connsiteY12" fmla="*/ 320097 h 661250"/>
              <a:gd name="connsiteX13" fmla="*/ 0 w 585925"/>
              <a:gd name="connsiteY13" fmla="*/ 77229 h 661250"/>
              <a:gd name="connsiteX0" fmla="*/ 0 w 585925"/>
              <a:gd name="connsiteY0" fmla="*/ 77229 h 661250"/>
              <a:gd name="connsiteX1" fmla="*/ 63411 w 585925"/>
              <a:gd name="connsiteY1" fmla="*/ 77863 h 661250"/>
              <a:gd name="connsiteX2" fmla="*/ 237159 w 585925"/>
              <a:gd name="connsiteY2" fmla="*/ 47425 h 661250"/>
              <a:gd name="connsiteX3" fmla="*/ 393154 w 585925"/>
              <a:gd name="connsiteY3" fmla="*/ 32207 h 661250"/>
              <a:gd name="connsiteX4" fmla="*/ 585925 w 585925"/>
              <a:gd name="connsiteY4" fmla="*/ 10645 h 661250"/>
              <a:gd name="connsiteX5" fmla="*/ 523782 w 585925"/>
              <a:gd name="connsiteY5" fmla="*/ 71522 h 661250"/>
              <a:gd name="connsiteX6" fmla="*/ 503491 w 585925"/>
              <a:gd name="connsiteY6" fmla="*/ 224979 h 661250"/>
              <a:gd name="connsiteX7" fmla="*/ 461639 w 585925"/>
              <a:gd name="connsiteY7" fmla="*/ 382874 h 661250"/>
              <a:gd name="connsiteX8" fmla="*/ 363983 w 585925"/>
              <a:gd name="connsiteY8" fmla="*/ 524282 h 661250"/>
              <a:gd name="connsiteX9" fmla="*/ 163602 w 585925"/>
              <a:gd name="connsiteY9" fmla="*/ 661250 h 661250"/>
              <a:gd name="connsiteX10" fmla="*/ 128092 w 585925"/>
              <a:gd name="connsiteY10" fmla="*/ 587695 h 661250"/>
              <a:gd name="connsiteX11" fmla="*/ 105263 w 585925"/>
              <a:gd name="connsiteY11" fmla="*/ 391117 h 661250"/>
              <a:gd name="connsiteX12" fmla="*/ 101458 w 585925"/>
              <a:gd name="connsiteY12" fmla="*/ 320097 h 661250"/>
              <a:gd name="connsiteX13" fmla="*/ 0 w 585925"/>
              <a:gd name="connsiteY13" fmla="*/ 77229 h 661250"/>
              <a:gd name="connsiteX0" fmla="*/ 0 w 585925"/>
              <a:gd name="connsiteY0" fmla="*/ 77229 h 661250"/>
              <a:gd name="connsiteX1" fmla="*/ 63411 w 585925"/>
              <a:gd name="connsiteY1" fmla="*/ 77863 h 661250"/>
              <a:gd name="connsiteX2" fmla="*/ 237159 w 585925"/>
              <a:gd name="connsiteY2" fmla="*/ 47425 h 661250"/>
              <a:gd name="connsiteX3" fmla="*/ 393154 w 585925"/>
              <a:gd name="connsiteY3" fmla="*/ 32207 h 661250"/>
              <a:gd name="connsiteX4" fmla="*/ 585925 w 585925"/>
              <a:gd name="connsiteY4" fmla="*/ 10645 h 661250"/>
              <a:gd name="connsiteX5" fmla="*/ 523782 w 585925"/>
              <a:gd name="connsiteY5" fmla="*/ 71522 h 661250"/>
              <a:gd name="connsiteX6" fmla="*/ 503491 w 585925"/>
              <a:gd name="connsiteY6" fmla="*/ 224979 h 661250"/>
              <a:gd name="connsiteX7" fmla="*/ 461639 w 585925"/>
              <a:gd name="connsiteY7" fmla="*/ 382874 h 661250"/>
              <a:gd name="connsiteX8" fmla="*/ 363983 w 585925"/>
              <a:gd name="connsiteY8" fmla="*/ 524282 h 661250"/>
              <a:gd name="connsiteX9" fmla="*/ 163602 w 585925"/>
              <a:gd name="connsiteY9" fmla="*/ 661250 h 661250"/>
              <a:gd name="connsiteX10" fmla="*/ 128092 w 585925"/>
              <a:gd name="connsiteY10" fmla="*/ 587695 h 661250"/>
              <a:gd name="connsiteX11" fmla="*/ 105263 w 585925"/>
              <a:gd name="connsiteY11" fmla="*/ 391117 h 661250"/>
              <a:gd name="connsiteX12" fmla="*/ 101458 w 585925"/>
              <a:gd name="connsiteY12" fmla="*/ 320097 h 661250"/>
              <a:gd name="connsiteX13" fmla="*/ 0 w 585925"/>
              <a:gd name="connsiteY13" fmla="*/ 77229 h 661250"/>
              <a:gd name="connsiteX0" fmla="*/ 0 w 585925"/>
              <a:gd name="connsiteY0" fmla="*/ 77229 h 661250"/>
              <a:gd name="connsiteX1" fmla="*/ 63411 w 585925"/>
              <a:gd name="connsiteY1" fmla="*/ 77863 h 661250"/>
              <a:gd name="connsiteX2" fmla="*/ 237159 w 585925"/>
              <a:gd name="connsiteY2" fmla="*/ 47425 h 661250"/>
              <a:gd name="connsiteX3" fmla="*/ 393154 w 585925"/>
              <a:gd name="connsiteY3" fmla="*/ 32207 h 661250"/>
              <a:gd name="connsiteX4" fmla="*/ 585925 w 585925"/>
              <a:gd name="connsiteY4" fmla="*/ 10645 h 661250"/>
              <a:gd name="connsiteX5" fmla="*/ 523782 w 585925"/>
              <a:gd name="connsiteY5" fmla="*/ 71522 h 661250"/>
              <a:gd name="connsiteX6" fmla="*/ 503491 w 585925"/>
              <a:gd name="connsiteY6" fmla="*/ 224979 h 661250"/>
              <a:gd name="connsiteX7" fmla="*/ 461639 w 585925"/>
              <a:gd name="connsiteY7" fmla="*/ 382874 h 661250"/>
              <a:gd name="connsiteX8" fmla="*/ 363983 w 585925"/>
              <a:gd name="connsiteY8" fmla="*/ 524282 h 661250"/>
              <a:gd name="connsiteX9" fmla="*/ 163602 w 585925"/>
              <a:gd name="connsiteY9" fmla="*/ 661250 h 661250"/>
              <a:gd name="connsiteX10" fmla="*/ 128092 w 585925"/>
              <a:gd name="connsiteY10" fmla="*/ 587695 h 661250"/>
              <a:gd name="connsiteX11" fmla="*/ 105263 w 585925"/>
              <a:gd name="connsiteY11" fmla="*/ 391117 h 661250"/>
              <a:gd name="connsiteX12" fmla="*/ 101458 w 585925"/>
              <a:gd name="connsiteY12" fmla="*/ 320097 h 661250"/>
              <a:gd name="connsiteX13" fmla="*/ 0 w 585925"/>
              <a:gd name="connsiteY13" fmla="*/ 77229 h 661250"/>
              <a:gd name="connsiteX0" fmla="*/ 0 w 585925"/>
              <a:gd name="connsiteY0" fmla="*/ 77229 h 671750"/>
              <a:gd name="connsiteX1" fmla="*/ 63411 w 585925"/>
              <a:gd name="connsiteY1" fmla="*/ 77863 h 671750"/>
              <a:gd name="connsiteX2" fmla="*/ 237159 w 585925"/>
              <a:gd name="connsiteY2" fmla="*/ 47425 h 671750"/>
              <a:gd name="connsiteX3" fmla="*/ 393154 w 585925"/>
              <a:gd name="connsiteY3" fmla="*/ 32207 h 671750"/>
              <a:gd name="connsiteX4" fmla="*/ 585925 w 585925"/>
              <a:gd name="connsiteY4" fmla="*/ 10645 h 671750"/>
              <a:gd name="connsiteX5" fmla="*/ 523782 w 585925"/>
              <a:gd name="connsiteY5" fmla="*/ 71522 h 671750"/>
              <a:gd name="connsiteX6" fmla="*/ 503491 w 585925"/>
              <a:gd name="connsiteY6" fmla="*/ 224979 h 671750"/>
              <a:gd name="connsiteX7" fmla="*/ 461639 w 585925"/>
              <a:gd name="connsiteY7" fmla="*/ 382874 h 671750"/>
              <a:gd name="connsiteX8" fmla="*/ 363983 w 585925"/>
              <a:gd name="connsiteY8" fmla="*/ 524282 h 671750"/>
              <a:gd name="connsiteX9" fmla="*/ 163602 w 585925"/>
              <a:gd name="connsiteY9" fmla="*/ 661250 h 671750"/>
              <a:gd name="connsiteX10" fmla="*/ 128092 w 585925"/>
              <a:gd name="connsiteY10" fmla="*/ 587695 h 671750"/>
              <a:gd name="connsiteX11" fmla="*/ 105263 w 585925"/>
              <a:gd name="connsiteY11" fmla="*/ 391117 h 671750"/>
              <a:gd name="connsiteX12" fmla="*/ 101458 w 585925"/>
              <a:gd name="connsiteY12" fmla="*/ 320097 h 671750"/>
              <a:gd name="connsiteX13" fmla="*/ 0 w 585925"/>
              <a:gd name="connsiteY13" fmla="*/ 77229 h 671750"/>
              <a:gd name="connsiteX0" fmla="*/ 0 w 585925"/>
              <a:gd name="connsiteY0" fmla="*/ 77229 h 661250"/>
              <a:gd name="connsiteX1" fmla="*/ 63411 w 585925"/>
              <a:gd name="connsiteY1" fmla="*/ 77863 h 661250"/>
              <a:gd name="connsiteX2" fmla="*/ 237159 w 585925"/>
              <a:gd name="connsiteY2" fmla="*/ 47425 h 661250"/>
              <a:gd name="connsiteX3" fmla="*/ 393154 w 585925"/>
              <a:gd name="connsiteY3" fmla="*/ 32207 h 661250"/>
              <a:gd name="connsiteX4" fmla="*/ 585925 w 585925"/>
              <a:gd name="connsiteY4" fmla="*/ 10645 h 661250"/>
              <a:gd name="connsiteX5" fmla="*/ 523782 w 585925"/>
              <a:gd name="connsiteY5" fmla="*/ 71522 h 661250"/>
              <a:gd name="connsiteX6" fmla="*/ 503491 w 585925"/>
              <a:gd name="connsiteY6" fmla="*/ 224979 h 661250"/>
              <a:gd name="connsiteX7" fmla="*/ 461639 w 585925"/>
              <a:gd name="connsiteY7" fmla="*/ 382874 h 661250"/>
              <a:gd name="connsiteX8" fmla="*/ 363983 w 585925"/>
              <a:gd name="connsiteY8" fmla="*/ 524282 h 661250"/>
              <a:gd name="connsiteX9" fmla="*/ 163602 w 585925"/>
              <a:gd name="connsiteY9" fmla="*/ 661250 h 661250"/>
              <a:gd name="connsiteX10" fmla="*/ 128092 w 585925"/>
              <a:gd name="connsiteY10" fmla="*/ 587695 h 661250"/>
              <a:gd name="connsiteX11" fmla="*/ 105263 w 585925"/>
              <a:gd name="connsiteY11" fmla="*/ 391117 h 661250"/>
              <a:gd name="connsiteX12" fmla="*/ 101458 w 585925"/>
              <a:gd name="connsiteY12" fmla="*/ 320097 h 661250"/>
              <a:gd name="connsiteX13" fmla="*/ 0 w 585925"/>
              <a:gd name="connsiteY13" fmla="*/ 77229 h 661250"/>
              <a:gd name="connsiteX0" fmla="*/ 0 w 585925"/>
              <a:gd name="connsiteY0" fmla="*/ 77229 h 661250"/>
              <a:gd name="connsiteX1" fmla="*/ 63411 w 585925"/>
              <a:gd name="connsiteY1" fmla="*/ 77863 h 661250"/>
              <a:gd name="connsiteX2" fmla="*/ 237159 w 585925"/>
              <a:gd name="connsiteY2" fmla="*/ 47425 h 661250"/>
              <a:gd name="connsiteX3" fmla="*/ 393154 w 585925"/>
              <a:gd name="connsiteY3" fmla="*/ 32207 h 661250"/>
              <a:gd name="connsiteX4" fmla="*/ 585925 w 585925"/>
              <a:gd name="connsiteY4" fmla="*/ 10645 h 661250"/>
              <a:gd name="connsiteX5" fmla="*/ 523782 w 585925"/>
              <a:gd name="connsiteY5" fmla="*/ 71522 h 661250"/>
              <a:gd name="connsiteX6" fmla="*/ 503491 w 585925"/>
              <a:gd name="connsiteY6" fmla="*/ 224979 h 661250"/>
              <a:gd name="connsiteX7" fmla="*/ 461639 w 585925"/>
              <a:gd name="connsiteY7" fmla="*/ 382874 h 661250"/>
              <a:gd name="connsiteX8" fmla="*/ 363983 w 585925"/>
              <a:gd name="connsiteY8" fmla="*/ 524282 h 661250"/>
              <a:gd name="connsiteX9" fmla="*/ 163602 w 585925"/>
              <a:gd name="connsiteY9" fmla="*/ 661250 h 661250"/>
              <a:gd name="connsiteX10" fmla="*/ 128092 w 585925"/>
              <a:gd name="connsiteY10" fmla="*/ 587695 h 661250"/>
              <a:gd name="connsiteX11" fmla="*/ 105263 w 585925"/>
              <a:gd name="connsiteY11" fmla="*/ 391117 h 661250"/>
              <a:gd name="connsiteX12" fmla="*/ 101458 w 585925"/>
              <a:gd name="connsiteY12" fmla="*/ 320097 h 661250"/>
              <a:gd name="connsiteX13" fmla="*/ 0 w 585925"/>
              <a:gd name="connsiteY13" fmla="*/ 77229 h 66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5925" h="661250">
                <a:moveTo>
                  <a:pt x="0" y="77229"/>
                </a:moveTo>
                <a:cubicBezTo>
                  <a:pt x="40373" y="72578"/>
                  <a:pt x="23885" y="82830"/>
                  <a:pt x="63411" y="77863"/>
                </a:cubicBezTo>
                <a:cubicBezTo>
                  <a:pt x="143521" y="18361"/>
                  <a:pt x="204819" y="33686"/>
                  <a:pt x="237159" y="47425"/>
                </a:cubicBezTo>
                <a:cubicBezTo>
                  <a:pt x="321708" y="-8272"/>
                  <a:pt x="380471" y="23330"/>
                  <a:pt x="393154" y="32207"/>
                </a:cubicBezTo>
                <a:cubicBezTo>
                  <a:pt x="512368" y="-24546"/>
                  <a:pt x="540903" y="11068"/>
                  <a:pt x="585925" y="10645"/>
                </a:cubicBezTo>
                <a:cubicBezTo>
                  <a:pt x="558657" y="40660"/>
                  <a:pt x="551049" y="44043"/>
                  <a:pt x="523782" y="71522"/>
                </a:cubicBezTo>
                <a:cubicBezTo>
                  <a:pt x="485523" y="152478"/>
                  <a:pt x="481297" y="211134"/>
                  <a:pt x="503491" y="224979"/>
                </a:cubicBezTo>
                <a:cubicBezTo>
                  <a:pt x="439233" y="291666"/>
                  <a:pt x="445363" y="354338"/>
                  <a:pt x="461639" y="382874"/>
                </a:cubicBezTo>
                <a:cubicBezTo>
                  <a:pt x="414291" y="399785"/>
                  <a:pt x="379202" y="444912"/>
                  <a:pt x="363983" y="524282"/>
                </a:cubicBezTo>
                <a:cubicBezTo>
                  <a:pt x="240964" y="573213"/>
                  <a:pt x="199323" y="626797"/>
                  <a:pt x="163602" y="661250"/>
                </a:cubicBezTo>
                <a:cubicBezTo>
                  <a:pt x="107377" y="651421"/>
                  <a:pt x="139083" y="586004"/>
                  <a:pt x="128092" y="587695"/>
                </a:cubicBezTo>
                <a:cubicBezTo>
                  <a:pt x="135279" y="504097"/>
                  <a:pt x="112239" y="434871"/>
                  <a:pt x="105263" y="391117"/>
                </a:cubicBezTo>
                <a:cubicBezTo>
                  <a:pt x="98288" y="347363"/>
                  <a:pt x="122807" y="373257"/>
                  <a:pt x="101458" y="320097"/>
                </a:cubicBezTo>
                <a:cubicBezTo>
                  <a:pt x="54110" y="261653"/>
                  <a:pt x="13950" y="163681"/>
                  <a:pt x="0" y="77229"/>
                </a:cubicBezTo>
                <a:close/>
              </a:path>
            </a:pathLst>
          </a:custGeom>
          <a:solidFill>
            <a:schemeClr val="accent3">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 name="Text Box 11">
            <a:extLst>
              <a:ext uri="{FF2B5EF4-FFF2-40B4-BE49-F238E27FC236}">
                <a16:creationId xmlns:a16="http://schemas.microsoft.com/office/drawing/2014/main" id="{1CD9E462-1495-2C2B-D9F9-E6BBA45D6A1D}"/>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Lapidus et al. Neurotherapeutics. 2014;11:485. Basile et al. Eur J Histochem. 2021;65:3284.</a:t>
            </a:r>
          </a:p>
        </p:txBody>
      </p:sp>
      <p:grpSp>
        <p:nvGrpSpPr>
          <p:cNvPr id="31" name="Group 30">
            <a:extLst>
              <a:ext uri="{FF2B5EF4-FFF2-40B4-BE49-F238E27FC236}">
                <a16:creationId xmlns:a16="http://schemas.microsoft.com/office/drawing/2014/main" id="{08FB5480-ABAE-534A-3CA8-2BA6AF516FFE}"/>
              </a:ext>
            </a:extLst>
          </p:cNvPr>
          <p:cNvGrpSpPr/>
          <p:nvPr/>
        </p:nvGrpSpPr>
        <p:grpSpPr>
          <a:xfrm>
            <a:off x="420200" y="2313531"/>
            <a:ext cx="1569665" cy="1335891"/>
            <a:chOff x="3109938" y="1337461"/>
            <a:chExt cx="833867" cy="709677"/>
          </a:xfrm>
          <a:noFill/>
        </p:grpSpPr>
        <p:sp>
          <p:nvSpPr>
            <p:cNvPr id="33" name="Freeform: Shape 32">
              <a:extLst>
                <a:ext uri="{FF2B5EF4-FFF2-40B4-BE49-F238E27FC236}">
                  <a16:creationId xmlns:a16="http://schemas.microsoft.com/office/drawing/2014/main" id="{7B78C8E0-44DE-A20C-659A-7F7AF8F70478}"/>
                </a:ext>
              </a:extLst>
            </p:cNvPr>
            <p:cNvSpPr/>
            <p:nvPr/>
          </p:nvSpPr>
          <p:spPr>
            <a:xfrm>
              <a:off x="3520954" y="1865531"/>
              <a:ext cx="179206" cy="181607"/>
            </a:xfrm>
            <a:custGeom>
              <a:avLst/>
              <a:gdLst>
                <a:gd name="connsiteX0" fmla="*/ -1808 w 179206"/>
                <a:gd name="connsiteY0" fmla="*/ 29741 h 181607"/>
                <a:gd name="connsiteX1" fmla="*/ 44300 w 179206"/>
                <a:gd name="connsiteY1" fmla="*/ 68137 h 181607"/>
                <a:gd name="connsiteX2" fmla="*/ 67354 w 179206"/>
                <a:gd name="connsiteY2" fmla="*/ 103704 h 181607"/>
                <a:gd name="connsiteX3" fmla="*/ 136946 w 179206"/>
                <a:gd name="connsiteY3" fmla="*/ 181438 h 181607"/>
                <a:gd name="connsiteX4" fmla="*/ 177398 w 179206"/>
                <a:gd name="connsiteY4" fmla="*/ 181438 h 181607"/>
                <a:gd name="connsiteX5" fmla="*/ 162314 w 179206"/>
                <a:gd name="connsiteY5" fmla="*/ 92905 h 181607"/>
                <a:gd name="connsiteX6" fmla="*/ 59470 w 179206"/>
                <a:gd name="connsiteY6" fmla="*/ -170 h 181607"/>
                <a:gd name="connsiteX7" fmla="*/ -1808 w 179206"/>
                <a:gd name="connsiteY7" fmla="*/ 29741 h 18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06" h="181607">
                  <a:moveTo>
                    <a:pt x="-1808" y="29741"/>
                  </a:moveTo>
                  <a:cubicBezTo>
                    <a:pt x="5047" y="36512"/>
                    <a:pt x="36588" y="57509"/>
                    <a:pt x="44300" y="68137"/>
                  </a:cubicBezTo>
                  <a:cubicBezTo>
                    <a:pt x="52015" y="78764"/>
                    <a:pt x="58528" y="94962"/>
                    <a:pt x="67354" y="103704"/>
                  </a:cubicBezTo>
                  <a:cubicBezTo>
                    <a:pt x="79954" y="116131"/>
                    <a:pt x="134890" y="165326"/>
                    <a:pt x="136946" y="181438"/>
                  </a:cubicBezTo>
                  <a:lnTo>
                    <a:pt x="177398" y="181438"/>
                  </a:lnTo>
                  <a:cubicBezTo>
                    <a:pt x="177398" y="181438"/>
                    <a:pt x="172942" y="110560"/>
                    <a:pt x="162314" y="92905"/>
                  </a:cubicBezTo>
                  <a:cubicBezTo>
                    <a:pt x="112863" y="68308"/>
                    <a:pt x="77554" y="24770"/>
                    <a:pt x="59470" y="-170"/>
                  </a:cubicBezTo>
                  <a:cubicBezTo>
                    <a:pt x="40444" y="12412"/>
                    <a:pt x="19790" y="22465"/>
                    <a:pt x="-1808" y="29741"/>
                  </a:cubicBezTo>
                  <a:close/>
                </a:path>
              </a:pathLst>
            </a:custGeom>
            <a:grpFill/>
            <a:ln w="8562"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Shape 33">
              <a:extLst>
                <a:ext uri="{FF2B5EF4-FFF2-40B4-BE49-F238E27FC236}">
                  <a16:creationId xmlns:a16="http://schemas.microsoft.com/office/drawing/2014/main" id="{C0629A50-471B-963E-540C-74B673D2F694}"/>
                </a:ext>
              </a:extLst>
            </p:cNvPr>
            <p:cNvSpPr/>
            <p:nvPr/>
          </p:nvSpPr>
          <p:spPr>
            <a:xfrm>
              <a:off x="3109938" y="1337461"/>
              <a:ext cx="833867" cy="632960"/>
            </a:xfrm>
            <a:custGeom>
              <a:avLst/>
              <a:gdLst>
                <a:gd name="connsiteX0" fmla="*/ 470143 w 833867"/>
                <a:gd name="connsiteY0" fmla="*/ 527900 h 632960"/>
                <a:gd name="connsiteX1" fmla="*/ 363957 w 833867"/>
                <a:gd name="connsiteY1" fmla="*/ 556525 h 632960"/>
                <a:gd name="connsiteX2" fmla="*/ 259398 w 833867"/>
                <a:gd name="connsiteY2" fmla="*/ 543670 h 632960"/>
                <a:gd name="connsiteX3" fmla="*/ 170951 w 833867"/>
                <a:gd name="connsiteY3" fmla="*/ 439110 h 632960"/>
                <a:gd name="connsiteX4" fmla="*/ 95360 w 833867"/>
                <a:gd name="connsiteY4" fmla="*/ 427712 h 632960"/>
                <a:gd name="connsiteX5" fmla="*/ 30996 w 833867"/>
                <a:gd name="connsiteY5" fmla="*/ 381260 h 632960"/>
                <a:gd name="connsiteX6" fmla="*/ 13342 w 833867"/>
                <a:gd name="connsiteY6" fmla="*/ 259731 h 632960"/>
                <a:gd name="connsiteX7" fmla="*/ 58336 w 833867"/>
                <a:gd name="connsiteY7" fmla="*/ 178226 h 632960"/>
                <a:gd name="connsiteX8" fmla="*/ 129128 w 833867"/>
                <a:gd name="connsiteY8" fmla="*/ 104862 h 632960"/>
                <a:gd name="connsiteX9" fmla="*/ 259398 w 833867"/>
                <a:gd name="connsiteY9" fmla="*/ 42898 h 632960"/>
                <a:gd name="connsiteX10" fmla="*/ 352729 w 833867"/>
                <a:gd name="connsiteY10" fmla="*/ 23357 h 632960"/>
                <a:gd name="connsiteX11" fmla="*/ 438433 w 833867"/>
                <a:gd name="connsiteY11" fmla="*/ 19072 h 632960"/>
                <a:gd name="connsiteX12" fmla="*/ 528250 w 833867"/>
                <a:gd name="connsiteY12" fmla="*/ 6731 h 632960"/>
                <a:gd name="connsiteX13" fmla="*/ 634439 w 833867"/>
                <a:gd name="connsiteY13" fmla="*/ 49583 h 632960"/>
                <a:gd name="connsiteX14" fmla="*/ 734197 w 833867"/>
                <a:gd name="connsiteY14" fmla="*/ 121318 h 632960"/>
                <a:gd name="connsiteX15" fmla="*/ 793675 w 833867"/>
                <a:gd name="connsiteY15" fmla="*/ 245247 h 632960"/>
                <a:gd name="connsiteX16" fmla="*/ 812959 w 833867"/>
                <a:gd name="connsiteY16" fmla="*/ 310468 h 632960"/>
                <a:gd name="connsiteX17" fmla="*/ 800103 w 833867"/>
                <a:gd name="connsiteY17" fmla="*/ 478449 h 632960"/>
                <a:gd name="connsiteX18" fmla="*/ 750225 w 833867"/>
                <a:gd name="connsiteY18" fmla="*/ 525672 h 632960"/>
                <a:gd name="connsiteX19" fmla="*/ 675832 w 833867"/>
                <a:gd name="connsiteY19" fmla="*/ 623804 h 632960"/>
                <a:gd name="connsiteX20" fmla="*/ 470143 w 833867"/>
                <a:gd name="connsiteY20" fmla="*/ 527900 h 63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867" h="632960">
                  <a:moveTo>
                    <a:pt x="470143" y="527900"/>
                  </a:moveTo>
                  <a:cubicBezTo>
                    <a:pt x="447604" y="544184"/>
                    <a:pt x="388126" y="574438"/>
                    <a:pt x="363957" y="556525"/>
                  </a:cubicBezTo>
                  <a:cubicBezTo>
                    <a:pt x="360785" y="579323"/>
                    <a:pt x="270710" y="576066"/>
                    <a:pt x="259398" y="543670"/>
                  </a:cubicBezTo>
                  <a:cubicBezTo>
                    <a:pt x="199918" y="532100"/>
                    <a:pt x="166151" y="481534"/>
                    <a:pt x="170951" y="439110"/>
                  </a:cubicBezTo>
                  <a:cubicBezTo>
                    <a:pt x="145240" y="457022"/>
                    <a:pt x="106588" y="445624"/>
                    <a:pt x="95360" y="427712"/>
                  </a:cubicBezTo>
                  <a:cubicBezTo>
                    <a:pt x="79248" y="439110"/>
                    <a:pt x="32625" y="416484"/>
                    <a:pt x="30996" y="381260"/>
                  </a:cubicBezTo>
                  <a:cubicBezTo>
                    <a:pt x="-4484" y="359234"/>
                    <a:pt x="-12455" y="285871"/>
                    <a:pt x="13342" y="259731"/>
                  </a:cubicBezTo>
                  <a:cubicBezTo>
                    <a:pt x="5285" y="222278"/>
                    <a:pt x="27825" y="186368"/>
                    <a:pt x="58336" y="178226"/>
                  </a:cubicBezTo>
                  <a:cubicBezTo>
                    <a:pt x="72820" y="137516"/>
                    <a:pt x="95360" y="114633"/>
                    <a:pt x="129128" y="104862"/>
                  </a:cubicBezTo>
                  <a:cubicBezTo>
                    <a:pt x="145240" y="65781"/>
                    <a:pt x="199918" y="36299"/>
                    <a:pt x="259398" y="42898"/>
                  </a:cubicBezTo>
                  <a:cubicBezTo>
                    <a:pt x="278682" y="20101"/>
                    <a:pt x="322132" y="11959"/>
                    <a:pt x="352729" y="23357"/>
                  </a:cubicBezTo>
                  <a:cubicBezTo>
                    <a:pt x="384868" y="-211"/>
                    <a:pt x="425577" y="6645"/>
                    <a:pt x="438433" y="19072"/>
                  </a:cubicBezTo>
                  <a:cubicBezTo>
                    <a:pt x="452659" y="3817"/>
                    <a:pt x="492941" y="-8353"/>
                    <a:pt x="528250" y="6731"/>
                  </a:cubicBezTo>
                  <a:cubicBezTo>
                    <a:pt x="568531" y="-211"/>
                    <a:pt x="624839" y="13587"/>
                    <a:pt x="634439" y="49583"/>
                  </a:cubicBezTo>
                  <a:cubicBezTo>
                    <a:pt x="669748" y="52754"/>
                    <a:pt x="726141" y="74095"/>
                    <a:pt x="734197" y="121318"/>
                  </a:cubicBezTo>
                  <a:cubicBezTo>
                    <a:pt x="787247" y="137687"/>
                    <a:pt x="809789" y="222449"/>
                    <a:pt x="793675" y="245247"/>
                  </a:cubicBezTo>
                  <a:cubicBezTo>
                    <a:pt x="814586" y="246875"/>
                    <a:pt x="824272" y="290927"/>
                    <a:pt x="812959" y="310468"/>
                  </a:cubicBezTo>
                  <a:cubicBezTo>
                    <a:pt x="847240" y="328380"/>
                    <a:pt x="830700" y="444167"/>
                    <a:pt x="800103" y="478449"/>
                  </a:cubicBezTo>
                  <a:cubicBezTo>
                    <a:pt x="800103" y="509388"/>
                    <a:pt x="790505" y="525672"/>
                    <a:pt x="750225" y="525672"/>
                  </a:cubicBezTo>
                  <a:cubicBezTo>
                    <a:pt x="756908" y="551897"/>
                    <a:pt x="755366" y="594236"/>
                    <a:pt x="675832" y="623804"/>
                  </a:cubicBezTo>
                  <a:cubicBezTo>
                    <a:pt x="616783" y="645658"/>
                    <a:pt x="545220" y="632717"/>
                    <a:pt x="470143" y="527900"/>
                  </a:cubicBezTo>
                  <a:close/>
                </a:path>
              </a:pathLst>
            </a:custGeom>
            <a:grpFill/>
            <a:ln w="8562"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Shape 34">
              <a:extLst>
                <a:ext uri="{FF2B5EF4-FFF2-40B4-BE49-F238E27FC236}">
                  <a16:creationId xmlns:a16="http://schemas.microsoft.com/office/drawing/2014/main" id="{AA7EF54C-4C97-6264-06D6-73089B5E418E}"/>
                </a:ext>
              </a:extLst>
            </p:cNvPr>
            <p:cNvSpPr/>
            <p:nvPr/>
          </p:nvSpPr>
          <p:spPr>
            <a:xfrm>
              <a:off x="3450389" y="1413182"/>
              <a:ext cx="93275" cy="226602"/>
            </a:xfrm>
            <a:custGeom>
              <a:avLst/>
              <a:gdLst>
                <a:gd name="connsiteX0" fmla="*/ 91468 w 93275"/>
                <a:gd name="connsiteY0" fmla="*/ -170 h 226602"/>
                <a:gd name="connsiteX1" fmla="*/ 20334 w 93275"/>
                <a:gd name="connsiteY1" fmla="*/ 92734 h 226602"/>
                <a:gd name="connsiteX2" fmla="*/ 12278 w 93275"/>
                <a:gd name="connsiteY2" fmla="*/ 226433 h 226602"/>
              </a:gdLst>
              <a:ahLst/>
              <a:cxnLst>
                <a:cxn ang="0">
                  <a:pos x="connsiteX0" y="connsiteY0"/>
                </a:cxn>
                <a:cxn ang="0">
                  <a:pos x="connsiteX1" y="connsiteY1"/>
                </a:cxn>
                <a:cxn ang="0">
                  <a:pos x="connsiteX2" y="connsiteY2"/>
                </a:cxn>
              </a:cxnLst>
              <a:rect l="l" t="t" r="r" b="b"/>
              <a:pathLst>
                <a:path w="93275" h="226602">
                  <a:moveTo>
                    <a:pt x="91468" y="-170"/>
                  </a:moveTo>
                  <a:cubicBezTo>
                    <a:pt x="63700" y="1459"/>
                    <a:pt x="15450" y="53567"/>
                    <a:pt x="20334" y="92734"/>
                  </a:cubicBezTo>
                  <a:cubicBezTo>
                    <a:pt x="-10261" y="128644"/>
                    <a:pt x="-5377" y="213406"/>
                    <a:pt x="12278" y="226433"/>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Freeform: Shape 35">
              <a:extLst>
                <a:ext uri="{FF2B5EF4-FFF2-40B4-BE49-F238E27FC236}">
                  <a16:creationId xmlns:a16="http://schemas.microsoft.com/office/drawing/2014/main" id="{B0E73691-D340-8E9A-B6FA-8A7D4507FEED}"/>
                </a:ext>
              </a:extLst>
            </p:cNvPr>
            <p:cNvSpPr/>
            <p:nvPr/>
          </p:nvSpPr>
          <p:spPr>
            <a:xfrm>
              <a:off x="3189507" y="1431252"/>
              <a:ext cx="211375" cy="299979"/>
            </a:xfrm>
            <a:custGeom>
              <a:avLst/>
              <a:gdLst>
                <a:gd name="connsiteX0" fmla="*/ 209568 w 211375"/>
                <a:gd name="connsiteY0" fmla="*/ 4815 h 299979"/>
                <a:gd name="connsiteX1" fmla="*/ 84954 w 211375"/>
                <a:gd name="connsiteY1" fmla="*/ 60008 h 299979"/>
                <a:gd name="connsiteX2" fmla="*/ 39445 w 211375"/>
                <a:gd name="connsiteY2" fmla="*/ 131229 h 299979"/>
                <a:gd name="connsiteX3" fmla="*/ 10992 w 211375"/>
                <a:gd name="connsiteY3" fmla="*/ 202792 h 299979"/>
                <a:gd name="connsiteX4" fmla="*/ 10992 w 211375"/>
                <a:gd name="connsiteY4" fmla="*/ 248816 h 299979"/>
                <a:gd name="connsiteX5" fmla="*/ 67470 w 211375"/>
                <a:gd name="connsiteY5" fmla="*/ 299810 h 29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375" h="299979">
                  <a:moveTo>
                    <a:pt x="209568" y="4815"/>
                  </a:moveTo>
                  <a:cubicBezTo>
                    <a:pt x="170229" y="-9927"/>
                    <a:pt x="100296" y="7900"/>
                    <a:pt x="84954" y="60008"/>
                  </a:cubicBezTo>
                  <a:cubicBezTo>
                    <a:pt x="57614" y="55123"/>
                    <a:pt x="26418" y="106889"/>
                    <a:pt x="39445" y="131229"/>
                  </a:cubicBezTo>
                  <a:cubicBezTo>
                    <a:pt x="22304" y="137571"/>
                    <a:pt x="-1864" y="176309"/>
                    <a:pt x="10992" y="202792"/>
                  </a:cubicBezTo>
                  <a:cubicBezTo>
                    <a:pt x="-5206" y="203735"/>
                    <a:pt x="-6920" y="242988"/>
                    <a:pt x="10992" y="248816"/>
                  </a:cubicBezTo>
                  <a:cubicBezTo>
                    <a:pt x="12020" y="264500"/>
                    <a:pt x="39445" y="295867"/>
                    <a:pt x="67470" y="29981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2C5FEF0B-8140-8737-EC27-78B0A36E5573}"/>
                </a:ext>
              </a:extLst>
            </p:cNvPr>
            <p:cNvSpPr/>
            <p:nvPr/>
          </p:nvSpPr>
          <p:spPr>
            <a:xfrm>
              <a:off x="3299152" y="1606081"/>
              <a:ext cx="443088" cy="135778"/>
            </a:xfrm>
            <a:custGeom>
              <a:avLst/>
              <a:gdLst>
                <a:gd name="connsiteX0" fmla="*/ -1808 w 443088"/>
                <a:gd name="connsiteY0" fmla="*/ 135608 h 135778"/>
                <a:gd name="connsiteX1" fmla="*/ 163516 w 443088"/>
                <a:gd name="connsiteY1" fmla="*/ 33534 h 135778"/>
                <a:gd name="connsiteX2" fmla="*/ 441281 w 443088"/>
                <a:gd name="connsiteY2" fmla="*/ 33534 h 135778"/>
              </a:gdLst>
              <a:ahLst/>
              <a:cxnLst>
                <a:cxn ang="0">
                  <a:pos x="connsiteX0" y="connsiteY0"/>
                </a:cxn>
                <a:cxn ang="0">
                  <a:pos x="connsiteX1" y="connsiteY1"/>
                </a:cxn>
                <a:cxn ang="0">
                  <a:pos x="connsiteX2" y="connsiteY2"/>
                </a:cxn>
              </a:cxnLst>
              <a:rect l="l" t="t" r="r" b="b"/>
              <a:pathLst>
                <a:path w="443088" h="135778">
                  <a:moveTo>
                    <a:pt x="-1808" y="135608"/>
                  </a:moveTo>
                  <a:cubicBezTo>
                    <a:pt x="19704" y="80757"/>
                    <a:pt x="115265" y="25392"/>
                    <a:pt x="163516" y="33534"/>
                  </a:cubicBezTo>
                  <a:cubicBezTo>
                    <a:pt x="200454" y="7823"/>
                    <a:pt x="368604" y="-27316"/>
                    <a:pt x="441281" y="3353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Freeform: Shape 37">
              <a:extLst>
                <a:ext uri="{FF2B5EF4-FFF2-40B4-BE49-F238E27FC236}">
                  <a16:creationId xmlns:a16="http://schemas.microsoft.com/office/drawing/2014/main" id="{6F5613B8-82B2-1ED8-A010-EDE3FA1904D3}"/>
                </a:ext>
              </a:extLst>
            </p:cNvPr>
            <p:cNvSpPr/>
            <p:nvPr/>
          </p:nvSpPr>
          <p:spPr>
            <a:xfrm>
              <a:off x="3329319" y="1709292"/>
              <a:ext cx="214345" cy="65119"/>
            </a:xfrm>
            <a:custGeom>
              <a:avLst/>
              <a:gdLst>
                <a:gd name="connsiteX0" fmla="*/ 212538 w 214345"/>
                <a:gd name="connsiteY0" fmla="*/ -170 h 65119"/>
                <a:gd name="connsiteX1" fmla="*/ 88267 w 214345"/>
                <a:gd name="connsiteY1" fmla="*/ 33084 h 65119"/>
                <a:gd name="connsiteX2" fmla="*/ -1808 w 214345"/>
                <a:gd name="connsiteY2" fmla="*/ 62394 h 65119"/>
              </a:gdLst>
              <a:ahLst/>
              <a:cxnLst>
                <a:cxn ang="0">
                  <a:pos x="connsiteX0" y="connsiteY0"/>
                </a:cxn>
                <a:cxn ang="0">
                  <a:pos x="connsiteX1" y="connsiteY1"/>
                </a:cxn>
                <a:cxn ang="0">
                  <a:pos x="connsiteX2" y="connsiteY2"/>
                </a:cxn>
              </a:cxnLst>
              <a:rect l="l" t="t" r="r" b="b"/>
              <a:pathLst>
                <a:path w="214345" h="65119">
                  <a:moveTo>
                    <a:pt x="212538" y="-170"/>
                  </a:moveTo>
                  <a:cubicBezTo>
                    <a:pt x="196427" y="21856"/>
                    <a:pt x="134890" y="36340"/>
                    <a:pt x="88267" y="33084"/>
                  </a:cubicBezTo>
                  <a:cubicBezTo>
                    <a:pt x="77040" y="64023"/>
                    <a:pt x="25531" y="68994"/>
                    <a:pt x="-1808" y="6239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Freeform: Shape 38">
              <a:extLst>
                <a:ext uri="{FF2B5EF4-FFF2-40B4-BE49-F238E27FC236}">
                  <a16:creationId xmlns:a16="http://schemas.microsoft.com/office/drawing/2014/main" id="{99C18A3C-28AD-9A12-11F8-329CD6900300}"/>
                </a:ext>
              </a:extLst>
            </p:cNvPr>
            <p:cNvSpPr/>
            <p:nvPr/>
          </p:nvSpPr>
          <p:spPr>
            <a:xfrm>
              <a:off x="3329319" y="1489131"/>
              <a:ext cx="143210" cy="37352"/>
            </a:xfrm>
            <a:custGeom>
              <a:avLst/>
              <a:gdLst>
                <a:gd name="connsiteX0" fmla="*/ -1808 w 143210"/>
                <a:gd name="connsiteY0" fmla="*/ 37183 h 37352"/>
                <a:gd name="connsiteX1" fmla="*/ 47129 w 143210"/>
                <a:gd name="connsiteY1" fmla="*/ 16357 h 37352"/>
                <a:gd name="connsiteX2" fmla="*/ 141403 w 143210"/>
                <a:gd name="connsiteY2" fmla="*/ 16785 h 37352"/>
              </a:gdLst>
              <a:ahLst/>
              <a:cxnLst>
                <a:cxn ang="0">
                  <a:pos x="connsiteX0" y="connsiteY0"/>
                </a:cxn>
                <a:cxn ang="0">
                  <a:pos x="connsiteX1" y="connsiteY1"/>
                </a:cxn>
                <a:cxn ang="0">
                  <a:pos x="connsiteX2" y="connsiteY2"/>
                </a:cxn>
              </a:cxnLst>
              <a:rect l="l" t="t" r="r" b="b"/>
              <a:pathLst>
                <a:path w="143210" h="37352">
                  <a:moveTo>
                    <a:pt x="-1808" y="37183"/>
                  </a:moveTo>
                  <a:cubicBezTo>
                    <a:pt x="9248" y="21516"/>
                    <a:pt x="28189" y="13443"/>
                    <a:pt x="47129" y="16357"/>
                  </a:cubicBezTo>
                  <a:cubicBezTo>
                    <a:pt x="64270" y="2130"/>
                    <a:pt x="115692" y="-12526"/>
                    <a:pt x="141403" y="16785"/>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Freeform: Shape 39">
              <a:extLst>
                <a:ext uri="{FF2B5EF4-FFF2-40B4-BE49-F238E27FC236}">
                  <a16:creationId xmlns:a16="http://schemas.microsoft.com/office/drawing/2014/main" id="{0C920F11-F6B1-D1EE-C512-B597C6ABED11}"/>
                </a:ext>
              </a:extLst>
            </p:cNvPr>
            <p:cNvSpPr/>
            <p:nvPr/>
          </p:nvSpPr>
          <p:spPr>
            <a:xfrm>
              <a:off x="3533638" y="1375387"/>
              <a:ext cx="82274" cy="240058"/>
            </a:xfrm>
            <a:custGeom>
              <a:avLst/>
              <a:gdLst>
                <a:gd name="connsiteX0" fmla="*/ 80467 w 82274"/>
                <a:gd name="connsiteY0" fmla="*/ -170 h 240058"/>
                <a:gd name="connsiteX1" fmla="*/ 69668 w 82274"/>
                <a:gd name="connsiteY1" fmla="*/ 79792 h 240058"/>
                <a:gd name="connsiteX2" fmla="*/ 44986 w 82274"/>
                <a:gd name="connsiteY2" fmla="*/ 161212 h 240058"/>
                <a:gd name="connsiteX3" fmla="*/ -1808 w 82274"/>
                <a:gd name="connsiteY3" fmla="*/ 239889 h 240058"/>
              </a:gdLst>
              <a:ahLst/>
              <a:cxnLst>
                <a:cxn ang="0">
                  <a:pos x="connsiteX0" y="connsiteY0"/>
                </a:cxn>
                <a:cxn ang="0">
                  <a:pos x="connsiteX1" y="connsiteY1"/>
                </a:cxn>
                <a:cxn ang="0">
                  <a:pos x="connsiteX2" y="connsiteY2"/>
                </a:cxn>
                <a:cxn ang="0">
                  <a:pos x="connsiteX3" y="connsiteY3"/>
                </a:cxn>
              </a:cxnLst>
              <a:rect l="l" t="t" r="r" b="b"/>
              <a:pathLst>
                <a:path w="82274" h="240058">
                  <a:moveTo>
                    <a:pt x="80467" y="-170"/>
                  </a:moveTo>
                  <a:cubicBezTo>
                    <a:pt x="72754" y="15514"/>
                    <a:pt x="52699" y="65651"/>
                    <a:pt x="69668" y="79792"/>
                  </a:cubicBezTo>
                  <a:cubicBezTo>
                    <a:pt x="54243" y="96933"/>
                    <a:pt x="29473" y="137729"/>
                    <a:pt x="44986" y="161212"/>
                  </a:cubicBezTo>
                  <a:cubicBezTo>
                    <a:pt x="18846" y="179527"/>
                    <a:pt x="1791" y="208169"/>
                    <a:pt x="-1808" y="239889"/>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Freeform: Shape 40">
              <a:extLst>
                <a:ext uri="{FF2B5EF4-FFF2-40B4-BE49-F238E27FC236}">
                  <a16:creationId xmlns:a16="http://schemas.microsoft.com/office/drawing/2014/main" id="{95122056-E90D-611B-7034-CF3568262B2F}"/>
                </a:ext>
              </a:extLst>
            </p:cNvPr>
            <p:cNvSpPr/>
            <p:nvPr/>
          </p:nvSpPr>
          <p:spPr>
            <a:xfrm>
              <a:off x="3276012" y="1491431"/>
              <a:ext cx="22882" cy="78248"/>
            </a:xfrm>
            <a:custGeom>
              <a:avLst/>
              <a:gdLst>
                <a:gd name="connsiteX0" fmla="*/ -1808 w 22882"/>
                <a:gd name="connsiteY0" fmla="*/ -170 h 78248"/>
                <a:gd name="connsiteX1" fmla="*/ 21075 w 22882"/>
                <a:gd name="connsiteY1" fmla="*/ 78078 h 78248"/>
              </a:gdLst>
              <a:ahLst/>
              <a:cxnLst>
                <a:cxn ang="0">
                  <a:pos x="connsiteX0" y="connsiteY0"/>
                </a:cxn>
                <a:cxn ang="0">
                  <a:pos x="connsiteX1" y="connsiteY1"/>
                </a:cxn>
              </a:cxnLst>
              <a:rect l="l" t="t" r="r" b="b"/>
              <a:pathLst>
                <a:path w="22882" h="78248">
                  <a:moveTo>
                    <a:pt x="-1808" y="-170"/>
                  </a:moveTo>
                  <a:cubicBezTo>
                    <a:pt x="-1808" y="27941"/>
                    <a:pt x="-1808" y="68394"/>
                    <a:pt x="21075" y="78078"/>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Freeform: Shape 41">
              <a:extLst>
                <a:ext uri="{FF2B5EF4-FFF2-40B4-BE49-F238E27FC236}">
                  <a16:creationId xmlns:a16="http://schemas.microsoft.com/office/drawing/2014/main" id="{80630AF2-DA98-EDBB-81CE-769E7EDF6ADE}"/>
                </a:ext>
              </a:extLst>
            </p:cNvPr>
            <p:cNvSpPr/>
            <p:nvPr/>
          </p:nvSpPr>
          <p:spPr>
            <a:xfrm>
              <a:off x="3318006" y="1486374"/>
              <a:ext cx="36424" cy="21426"/>
            </a:xfrm>
            <a:custGeom>
              <a:avLst/>
              <a:gdLst>
                <a:gd name="connsiteX0" fmla="*/ -1808 w 36424"/>
                <a:gd name="connsiteY0" fmla="*/ -170 h 21426"/>
                <a:gd name="connsiteX1" fmla="*/ 34617 w 36424"/>
                <a:gd name="connsiteY1" fmla="*/ 21256 h 21426"/>
              </a:gdLst>
              <a:ahLst/>
              <a:cxnLst>
                <a:cxn ang="0">
                  <a:pos x="connsiteX0" y="connsiteY0"/>
                </a:cxn>
                <a:cxn ang="0">
                  <a:pos x="connsiteX1" y="connsiteY1"/>
                </a:cxn>
              </a:cxnLst>
              <a:rect l="l" t="t" r="r" b="b"/>
              <a:pathLst>
                <a:path w="36424" h="21426">
                  <a:moveTo>
                    <a:pt x="-1808" y="-170"/>
                  </a:moveTo>
                  <a:cubicBezTo>
                    <a:pt x="12249" y="1973"/>
                    <a:pt x="31618" y="11657"/>
                    <a:pt x="34617" y="21256"/>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Freeform: Shape 42">
              <a:extLst>
                <a:ext uri="{FF2B5EF4-FFF2-40B4-BE49-F238E27FC236}">
                  <a16:creationId xmlns:a16="http://schemas.microsoft.com/office/drawing/2014/main" id="{129A244B-2A79-3D43-5F5A-C8ADD9C29AD7}"/>
                </a:ext>
              </a:extLst>
            </p:cNvPr>
            <p:cNvSpPr/>
            <p:nvPr/>
          </p:nvSpPr>
          <p:spPr>
            <a:xfrm>
              <a:off x="3272299" y="1547657"/>
              <a:ext cx="101500" cy="62474"/>
            </a:xfrm>
            <a:custGeom>
              <a:avLst/>
              <a:gdLst>
                <a:gd name="connsiteX0" fmla="*/ -752 w 101500"/>
                <a:gd name="connsiteY0" fmla="*/ 62305 h 62474"/>
                <a:gd name="connsiteX1" fmla="*/ 31129 w 101500"/>
                <a:gd name="connsiteY1" fmla="*/ 21852 h 62474"/>
                <a:gd name="connsiteX2" fmla="*/ 99693 w 101500"/>
                <a:gd name="connsiteY2" fmla="*/ 5997 h 62474"/>
              </a:gdLst>
              <a:ahLst/>
              <a:cxnLst>
                <a:cxn ang="0">
                  <a:pos x="connsiteX0" y="connsiteY0"/>
                </a:cxn>
                <a:cxn ang="0">
                  <a:pos x="connsiteX1" y="connsiteY1"/>
                </a:cxn>
                <a:cxn ang="0">
                  <a:pos x="connsiteX2" y="connsiteY2"/>
                </a:cxn>
              </a:cxnLst>
              <a:rect l="l" t="t" r="r" b="b"/>
              <a:pathLst>
                <a:path w="101500" h="62474">
                  <a:moveTo>
                    <a:pt x="-752" y="62305"/>
                  </a:moveTo>
                  <a:cubicBezTo>
                    <a:pt x="-6579" y="55706"/>
                    <a:pt x="12790" y="19453"/>
                    <a:pt x="31129" y="21852"/>
                  </a:cubicBezTo>
                  <a:cubicBezTo>
                    <a:pt x="36959" y="-859"/>
                    <a:pt x="85381" y="-5744"/>
                    <a:pt x="99693" y="5997"/>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Freeform: Shape 43">
              <a:extLst>
                <a:ext uri="{FF2B5EF4-FFF2-40B4-BE49-F238E27FC236}">
                  <a16:creationId xmlns:a16="http://schemas.microsoft.com/office/drawing/2014/main" id="{9C442238-6BEB-0FA5-721E-567764FA55BB}"/>
                </a:ext>
              </a:extLst>
            </p:cNvPr>
            <p:cNvSpPr/>
            <p:nvPr/>
          </p:nvSpPr>
          <p:spPr>
            <a:xfrm>
              <a:off x="3250301" y="1603618"/>
              <a:ext cx="49022" cy="36252"/>
            </a:xfrm>
            <a:custGeom>
              <a:avLst/>
              <a:gdLst>
                <a:gd name="connsiteX0" fmla="*/ -1808 w 49022"/>
                <a:gd name="connsiteY0" fmla="*/ -170 h 36252"/>
                <a:gd name="connsiteX1" fmla="*/ 47215 w 49022"/>
                <a:gd name="connsiteY1" fmla="*/ 36083 h 36252"/>
              </a:gdLst>
              <a:ahLst/>
              <a:cxnLst>
                <a:cxn ang="0">
                  <a:pos x="connsiteX0" y="connsiteY0"/>
                </a:cxn>
                <a:cxn ang="0">
                  <a:pos x="connsiteX1" y="connsiteY1"/>
                </a:cxn>
              </a:cxnLst>
              <a:rect l="l" t="t" r="r" b="b"/>
              <a:pathLst>
                <a:path w="49022" h="36252">
                  <a:moveTo>
                    <a:pt x="-1808" y="-170"/>
                  </a:moveTo>
                  <a:cubicBezTo>
                    <a:pt x="6763" y="1116"/>
                    <a:pt x="44045" y="15171"/>
                    <a:pt x="47215" y="36083"/>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Freeform: Shape 44">
              <a:extLst>
                <a:ext uri="{FF2B5EF4-FFF2-40B4-BE49-F238E27FC236}">
                  <a16:creationId xmlns:a16="http://schemas.microsoft.com/office/drawing/2014/main" id="{C89FFAA6-0FC5-8101-BA5E-60AF1AB9F431}"/>
                </a:ext>
              </a:extLst>
            </p:cNvPr>
            <p:cNvSpPr/>
            <p:nvPr/>
          </p:nvSpPr>
          <p:spPr>
            <a:xfrm>
              <a:off x="3140343" y="1603618"/>
              <a:ext cx="61963" cy="30682"/>
            </a:xfrm>
            <a:custGeom>
              <a:avLst/>
              <a:gdLst>
                <a:gd name="connsiteX0" fmla="*/ -1808 w 61963"/>
                <a:gd name="connsiteY0" fmla="*/ -170 h 30682"/>
                <a:gd name="connsiteX1" fmla="*/ 60156 w 61963"/>
                <a:gd name="connsiteY1" fmla="*/ 30512 h 30682"/>
              </a:gdLst>
              <a:ahLst/>
              <a:cxnLst>
                <a:cxn ang="0">
                  <a:pos x="connsiteX0" y="connsiteY0"/>
                </a:cxn>
                <a:cxn ang="0">
                  <a:pos x="connsiteX1" y="connsiteY1"/>
                </a:cxn>
              </a:cxnLst>
              <a:rect l="l" t="t" r="r" b="b"/>
              <a:pathLst>
                <a:path w="61963" h="30682">
                  <a:moveTo>
                    <a:pt x="-1808" y="-170"/>
                  </a:moveTo>
                  <a:cubicBezTo>
                    <a:pt x="163" y="16457"/>
                    <a:pt x="30673" y="21685"/>
                    <a:pt x="60156" y="30512"/>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Freeform: Shape 45">
              <a:extLst>
                <a:ext uri="{FF2B5EF4-FFF2-40B4-BE49-F238E27FC236}">
                  <a16:creationId xmlns:a16="http://schemas.microsoft.com/office/drawing/2014/main" id="{3D832F56-4C14-82C1-7F41-1E5151792FFD}"/>
                </a:ext>
              </a:extLst>
            </p:cNvPr>
            <p:cNvSpPr/>
            <p:nvPr/>
          </p:nvSpPr>
          <p:spPr>
            <a:xfrm>
              <a:off x="3423165" y="1757715"/>
              <a:ext cx="267824" cy="42211"/>
            </a:xfrm>
            <a:custGeom>
              <a:avLst/>
              <a:gdLst>
                <a:gd name="connsiteX0" fmla="*/ -1808 w 267824"/>
                <a:gd name="connsiteY0" fmla="*/ 16542 h 42211"/>
                <a:gd name="connsiteX1" fmla="*/ 61014 w 267824"/>
                <a:gd name="connsiteY1" fmla="*/ 31198 h 42211"/>
                <a:gd name="connsiteX2" fmla="*/ 124949 w 267824"/>
                <a:gd name="connsiteY2" fmla="*/ 33169 h 42211"/>
                <a:gd name="connsiteX3" fmla="*/ 199339 w 267824"/>
                <a:gd name="connsiteY3" fmla="*/ 10629 h 42211"/>
                <a:gd name="connsiteX4" fmla="*/ 266017 w 267824"/>
                <a:gd name="connsiteY4" fmla="*/ -170 h 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24" h="42211">
                  <a:moveTo>
                    <a:pt x="-1808" y="16542"/>
                  </a:moveTo>
                  <a:cubicBezTo>
                    <a:pt x="3078" y="25113"/>
                    <a:pt x="39760" y="38054"/>
                    <a:pt x="61014" y="31198"/>
                  </a:cubicBezTo>
                  <a:cubicBezTo>
                    <a:pt x="79868" y="44902"/>
                    <a:pt x="105236" y="45682"/>
                    <a:pt x="124949" y="33169"/>
                  </a:cubicBezTo>
                  <a:cubicBezTo>
                    <a:pt x="145176" y="35055"/>
                    <a:pt x="190940" y="33169"/>
                    <a:pt x="199339" y="10629"/>
                  </a:cubicBezTo>
                  <a:cubicBezTo>
                    <a:pt x="222481" y="14486"/>
                    <a:pt x="260190" y="7629"/>
                    <a:pt x="266017" y="-17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Freeform: Shape 46">
              <a:extLst>
                <a:ext uri="{FF2B5EF4-FFF2-40B4-BE49-F238E27FC236}">
                  <a16:creationId xmlns:a16="http://schemas.microsoft.com/office/drawing/2014/main" id="{326B63EB-6DA0-605A-0ED8-2240E91FB093}"/>
                </a:ext>
              </a:extLst>
            </p:cNvPr>
            <p:cNvSpPr/>
            <p:nvPr/>
          </p:nvSpPr>
          <p:spPr>
            <a:xfrm>
              <a:off x="3431478" y="1789082"/>
              <a:ext cx="54508" cy="41138"/>
            </a:xfrm>
            <a:custGeom>
              <a:avLst/>
              <a:gdLst>
                <a:gd name="connsiteX0" fmla="*/ -1808 w 54508"/>
                <a:gd name="connsiteY0" fmla="*/ 40968 h 41138"/>
                <a:gd name="connsiteX1" fmla="*/ 52701 w 54508"/>
                <a:gd name="connsiteY1" fmla="*/ -170 h 41138"/>
              </a:gdLst>
              <a:ahLst/>
              <a:cxnLst>
                <a:cxn ang="0">
                  <a:pos x="connsiteX0" y="connsiteY0"/>
                </a:cxn>
                <a:cxn ang="0">
                  <a:pos x="connsiteX1" y="connsiteY1"/>
                </a:cxn>
              </a:cxnLst>
              <a:rect l="l" t="t" r="r" b="b"/>
              <a:pathLst>
                <a:path w="54508" h="41138">
                  <a:moveTo>
                    <a:pt x="-1808" y="40968"/>
                  </a:moveTo>
                  <a:cubicBezTo>
                    <a:pt x="9248" y="40026"/>
                    <a:pt x="44045" y="25284"/>
                    <a:pt x="52701" y="-17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Freeform: Shape 47">
              <a:extLst>
                <a:ext uri="{FF2B5EF4-FFF2-40B4-BE49-F238E27FC236}">
                  <a16:creationId xmlns:a16="http://schemas.microsoft.com/office/drawing/2014/main" id="{DE92607E-53C4-D28D-BA7A-847E4CD86173}"/>
                </a:ext>
              </a:extLst>
            </p:cNvPr>
            <p:cNvSpPr/>
            <p:nvPr/>
          </p:nvSpPr>
          <p:spPr>
            <a:xfrm>
              <a:off x="3767353" y="1468547"/>
              <a:ext cx="52507" cy="240744"/>
            </a:xfrm>
            <a:custGeom>
              <a:avLst/>
              <a:gdLst>
                <a:gd name="connsiteX0" fmla="*/ -1808 w 52507"/>
                <a:gd name="connsiteY0" fmla="*/ -170 h 240744"/>
                <a:gd name="connsiteX1" fmla="*/ 37872 w 52507"/>
                <a:gd name="connsiteY1" fmla="*/ 80221 h 240744"/>
                <a:gd name="connsiteX2" fmla="*/ 29302 w 52507"/>
                <a:gd name="connsiteY2" fmla="*/ 171068 h 240744"/>
                <a:gd name="connsiteX3" fmla="*/ -1636 w 52507"/>
                <a:gd name="connsiteY3" fmla="*/ 240574 h 240744"/>
              </a:gdLst>
              <a:ahLst/>
              <a:cxnLst>
                <a:cxn ang="0">
                  <a:pos x="connsiteX0" y="connsiteY0"/>
                </a:cxn>
                <a:cxn ang="0">
                  <a:pos x="connsiteX1" y="connsiteY1"/>
                </a:cxn>
                <a:cxn ang="0">
                  <a:pos x="connsiteX2" y="connsiteY2"/>
                </a:cxn>
                <a:cxn ang="0">
                  <a:pos x="connsiteX3" y="connsiteY3"/>
                </a:cxn>
              </a:cxnLst>
              <a:rect l="l" t="t" r="r" b="b"/>
              <a:pathLst>
                <a:path w="52507" h="240744">
                  <a:moveTo>
                    <a:pt x="-1808" y="-170"/>
                  </a:moveTo>
                  <a:cubicBezTo>
                    <a:pt x="13703" y="3772"/>
                    <a:pt x="44643" y="47139"/>
                    <a:pt x="37872" y="80221"/>
                  </a:cubicBezTo>
                  <a:cubicBezTo>
                    <a:pt x="57156" y="96848"/>
                    <a:pt x="55013" y="152984"/>
                    <a:pt x="29302" y="171068"/>
                  </a:cubicBezTo>
                  <a:cubicBezTo>
                    <a:pt x="38987" y="197808"/>
                    <a:pt x="20731" y="229433"/>
                    <a:pt x="-1636" y="24057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Freeform: Shape 48">
              <a:extLst>
                <a:ext uri="{FF2B5EF4-FFF2-40B4-BE49-F238E27FC236}">
                  <a16:creationId xmlns:a16="http://schemas.microsoft.com/office/drawing/2014/main" id="{97753ADF-3BD8-9D5C-382C-08F669EEA735}"/>
                </a:ext>
              </a:extLst>
            </p:cNvPr>
            <p:cNvSpPr/>
            <p:nvPr/>
          </p:nvSpPr>
          <p:spPr>
            <a:xfrm>
              <a:off x="3633911" y="1431352"/>
              <a:ext cx="71353" cy="129328"/>
            </a:xfrm>
            <a:custGeom>
              <a:avLst/>
              <a:gdLst>
                <a:gd name="connsiteX0" fmla="*/ -1808 w 71353"/>
                <a:gd name="connsiteY0" fmla="*/ -170 h 129328"/>
                <a:gd name="connsiteX1" fmla="*/ 39845 w 71353"/>
                <a:gd name="connsiteY1" fmla="*/ 38054 h 129328"/>
                <a:gd name="connsiteX2" fmla="*/ 65557 w 71353"/>
                <a:gd name="connsiteY2" fmla="*/ 129158 h 129328"/>
              </a:gdLst>
              <a:ahLst/>
              <a:cxnLst>
                <a:cxn ang="0">
                  <a:pos x="connsiteX0" y="connsiteY0"/>
                </a:cxn>
                <a:cxn ang="0">
                  <a:pos x="connsiteX1" y="connsiteY1"/>
                </a:cxn>
                <a:cxn ang="0">
                  <a:pos x="connsiteX2" y="connsiteY2"/>
                </a:cxn>
              </a:cxnLst>
              <a:rect l="l" t="t" r="r" b="b"/>
              <a:pathLst>
                <a:path w="71353" h="129328">
                  <a:moveTo>
                    <a:pt x="-1808" y="-170"/>
                  </a:moveTo>
                  <a:cubicBezTo>
                    <a:pt x="20476" y="2744"/>
                    <a:pt x="38816" y="17485"/>
                    <a:pt x="39845" y="38054"/>
                  </a:cubicBezTo>
                  <a:cubicBezTo>
                    <a:pt x="59129" y="44911"/>
                    <a:pt x="77983" y="98048"/>
                    <a:pt x="65557" y="129158"/>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Freeform: Shape 49">
              <a:extLst>
                <a:ext uri="{FF2B5EF4-FFF2-40B4-BE49-F238E27FC236}">
                  <a16:creationId xmlns:a16="http://schemas.microsoft.com/office/drawing/2014/main" id="{95E1CD61-C630-3E3C-6417-E215582CF937}"/>
                </a:ext>
              </a:extLst>
            </p:cNvPr>
            <p:cNvSpPr/>
            <p:nvPr/>
          </p:nvSpPr>
          <p:spPr>
            <a:xfrm>
              <a:off x="3590116" y="1834002"/>
              <a:ext cx="263711" cy="23900"/>
            </a:xfrm>
            <a:custGeom>
              <a:avLst/>
              <a:gdLst>
                <a:gd name="connsiteX0" fmla="*/ -1808 w 263711"/>
                <a:gd name="connsiteY0" fmla="*/ 22445 h 23900"/>
                <a:gd name="connsiteX1" fmla="*/ 175430 w 263711"/>
                <a:gd name="connsiteY1" fmla="*/ 934 h 23900"/>
                <a:gd name="connsiteX2" fmla="*/ 261903 w 263711"/>
                <a:gd name="connsiteY2" fmla="*/ 23731 h 23900"/>
              </a:gdLst>
              <a:ahLst/>
              <a:cxnLst>
                <a:cxn ang="0">
                  <a:pos x="connsiteX0" y="connsiteY0"/>
                </a:cxn>
                <a:cxn ang="0">
                  <a:pos x="connsiteX1" y="connsiteY1"/>
                </a:cxn>
                <a:cxn ang="0">
                  <a:pos x="connsiteX2" y="connsiteY2"/>
                </a:cxn>
              </a:cxnLst>
              <a:rect l="l" t="t" r="r" b="b"/>
              <a:pathLst>
                <a:path w="263711" h="23900">
                  <a:moveTo>
                    <a:pt x="-1808" y="22445"/>
                  </a:moveTo>
                  <a:cubicBezTo>
                    <a:pt x="25190" y="8133"/>
                    <a:pt x="142604" y="-3952"/>
                    <a:pt x="175430" y="934"/>
                  </a:cubicBezTo>
                  <a:cubicBezTo>
                    <a:pt x="208253" y="5819"/>
                    <a:pt x="238335" y="5733"/>
                    <a:pt x="261903" y="23731"/>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Freeform: Shape 50">
              <a:extLst>
                <a:ext uri="{FF2B5EF4-FFF2-40B4-BE49-F238E27FC236}">
                  <a16:creationId xmlns:a16="http://schemas.microsoft.com/office/drawing/2014/main" id="{9E09BD2F-44FA-4B9C-64D4-A902B67AB92D}"/>
                </a:ext>
              </a:extLst>
            </p:cNvPr>
            <p:cNvSpPr/>
            <p:nvPr/>
          </p:nvSpPr>
          <p:spPr>
            <a:xfrm>
              <a:off x="3767353" y="1774341"/>
              <a:ext cx="52621" cy="60678"/>
            </a:xfrm>
            <a:custGeom>
              <a:avLst/>
              <a:gdLst>
                <a:gd name="connsiteX0" fmla="*/ -1808 w 52621"/>
                <a:gd name="connsiteY0" fmla="*/ 60509 h 60678"/>
                <a:gd name="connsiteX1" fmla="*/ 50814 w 52621"/>
                <a:gd name="connsiteY1" fmla="*/ -170 h 60678"/>
              </a:gdLst>
              <a:ahLst/>
              <a:cxnLst>
                <a:cxn ang="0">
                  <a:pos x="connsiteX0" y="connsiteY0"/>
                </a:cxn>
                <a:cxn ang="0">
                  <a:pos x="connsiteX1" y="connsiteY1"/>
                </a:cxn>
              </a:cxnLst>
              <a:rect l="l" t="t" r="r" b="b"/>
              <a:pathLst>
                <a:path w="52621" h="60678">
                  <a:moveTo>
                    <a:pt x="-1808" y="60509"/>
                  </a:moveTo>
                  <a:cubicBezTo>
                    <a:pt x="13703" y="50739"/>
                    <a:pt x="48242" y="17657"/>
                    <a:pt x="50814" y="-17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2" name="Freeform: Shape 51">
              <a:extLst>
                <a:ext uri="{FF2B5EF4-FFF2-40B4-BE49-F238E27FC236}">
                  <a16:creationId xmlns:a16="http://schemas.microsoft.com/office/drawing/2014/main" id="{95132EE4-1E31-05B1-89F3-109FA3261929}"/>
                </a:ext>
              </a:extLst>
            </p:cNvPr>
            <p:cNvSpPr/>
            <p:nvPr/>
          </p:nvSpPr>
          <p:spPr>
            <a:xfrm>
              <a:off x="3609742" y="1652641"/>
              <a:ext cx="10874" cy="71734"/>
            </a:xfrm>
            <a:custGeom>
              <a:avLst/>
              <a:gdLst>
                <a:gd name="connsiteX0" fmla="*/ -1808 w 10874"/>
                <a:gd name="connsiteY0" fmla="*/ -170 h 71734"/>
                <a:gd name="connsiteX1" fmla="*/ 3507 w 10874"/>
                <a:gd name="connsiteY1" fmla="*/ 71565 h 71734"/>
              </a:gdLst>
              <a:ahLst/>
              <a:cxnLst>
                <a:cxn ang="0">
                  <a:pos x="connsiteX0" y="connsiteY0"/>
                </a:cxn>
                <a:cxn ang="0">
                  <a:pos x="connsiteX1" y="connsiteY1"/>
                </a:cxn>
              </a:cxnLst>
              <a:rect l="l" t="t" r="r" b="b"/>
              <a:pathLst>
                <a:path w="10874" h="71734">
                  <a:moveTo>
                    <a:pt x="-1808" y="-170"/>
                  </a:moveTo>
                  <a:cubicBezTo>
                    <a:pt x="7792" y="11743"/>
                    <a:pt x="14220" y="50396"/>
                    <a:pt x="3507" y="71565"/>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3" name="Freeform: Shape 52">
              <a:extLst>
                <a:ext uri="{FF2B5EF4-FFF2-40B4-BE49-F238E27FC236}">
                  <a16:creationId xmlns:a16="http://schemas.microsoft.com/office/drawing/2014/main" id="{46206C28-3F17-B5D2-73DD-AA0115F79527}"/>
                </a:ext>
              </a:extLst>
            </p:cNvPr>
            <p:cNvSpPr/>
            <p:nvPr/>
          </p:nvSpPr>
          <p:spPr>
            <a:xfrm>
              <a:off x="3374133" y="1526484"/>
              <a:ext cx="26750" cy="77134"/>
            </a:xfrm>
            <a:custGeom>
              <a:avLst/>
              <a:gdLst>
                <a:gd name="connsiteX0" fmla="*/ 859 w 26750"/>
                <a:gd name="connsiteY0" fmla="*/ -170 h 77134"/>
                <a:gd name="connsiteX1" fmla="*/ 24943 w 26750"/>
                <a:gd name="connsiteY1" fmla="*/ 76964 h 77134"/>
              </a:gdLst>
              <a:ahLst/>
              <a:cxnLst>
                <a:cxn ang="0">
                  <a:pos x="connsiteX0" y="connsiteY0"/>
                </a:cxn>
                <a:cxn ang="0">
                  <a:pos x="connsiteX1" y="connsiteY1"/>
                </a:cxn>
              </a:cxnLst>
              <a:rect l="l" t="t" r="r" b="b"/>
              <a:pathLst>
                <a:path w="26750" h="77134">
                  <a:moveTo>
                    <a:pt x="859" y="-170"/>
                  </a:moveTo>
                  <a:cubicBezTo>
                    <a:pt x="-6939" y="16971"/>
                    <a:pt x="2745" y="69765"/>
                    <a:pt x="24943" y="7696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4" name="Freeform: Shape 53">
              <a:extLst>
                <a:ext uri="{FF2B5EF4-FFF2-40B4-BE49-F238E27FC236}">
                  <a16:creationId xmlns:a16="http://schemas.microsoft.com/office/drawing/2014/main" id="{1B7E8E1A-9C34-C6D0-D016-D77160C89365}"/>
                </a:ext>
              </a:extLst>
            </p:cNvPr>
            <p:cNvSpPr/>
            <p:nvPr/>
          </p:nvSpPr>
          <p:spPr>
            <a:xfrm>
              <a:off x="3329319" y="1610131"/>
              <a:ext cx="64363" cy="43280"/>
            </a:xfrm>
            <a:custGeom>
              <a:avLst/>
              <a:gdLst>
                <a:gd name="connsiteX0" fmla="*/ -1808 w 64363"/>
                <a:gd name="connsiteY0" fmla="*/ -170 h 43280"/>
                <a:gd name="connsiteX1" fmla="*/ 62556 w 64363"/>
                <a:gd name="connsiteY1" fmla="*/ 43111 h 43280"/>
              </a:gdLst>
              <a:ahLst/>
              <a:cxnLst>
                <a:cxn ang="0">
                  <a:pos x="connsiteX0" y="connsiteY0"/>
                </a:cxn>
                <a:cxn ang="0">
                  <a:pos x="connsiteX1" y="connsiteY1"/>
                </a:cxn>
              </a:cxnLst>
              <a:rect l="l" t="t" r="r" b="b"/>
              <a:pathLst>
                <a:path w="64363" h="43280">
                  <a:moveTo>
                    <a:pt x="-1808" y="-170"/>
                  </a:moveTo>
                  <a:cubicBezTo>
                    <a:pt x="1193" y="16028"/>
                    <a:pt x="37874" y="41740"/>
                    <a:pt x="62556" y="43111"/>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5" name="Freeform: Shape 54">
              <a:extLst>
                <a:ext uri="{FF2B5EF4-FFF2-40B4-BE49-F238E27FC236}">
                  <a16:creationId xmlns:a16="http://schemas.microsoft.com/office/drawing/2014/main" id="{212F77D5-AFC3-147A-74D3-72DDBF0F9F6E}"/>
                </a:ext>
              </a:extLst>
            </p:cNvPr>
            <p:cNvSpPr/>
            <p:nvPr/>
          </p:nvSpPr>
          <p:spPr>
            <a:xfrm>
              <a:off x="3742240" y="1413182"/>
              <a:ext cx="42733" cy="117329"/>
            </a:xfrm>
            <a:custGeom>
              <a:avLst/>
              <a:gdLst>
                <a:gd name="connsiteX0" fmla="*/ 34960 w 42733"/>
                <a:gd name="connsiteY0" fmla="*/ -170 h 117329"/>
                <a:gd name="connsiteX1" fmla="*/ 23305 w 42733"/>
                <a:gd name="connsiteY1" fmla="*/ 55195 h 117329"/>
                <a:gd name="connsiteX2" fmla="*/ -1808 w 42733"/>
                <a:gd name="connsiteY2" fmla="*/ 117160 h 117329"/>
              </a:gdLst>
              <a:ahLst/>
              <a:cxnLst>
                <a:cxn ang="0">
                  <a:pos x="connsiteX0" y="connsiteY0"/>
                </a:cxn>
                <a:cxn ang="0">
                  <a:pos x="connsiteX1" y="connsiteY1"/>
                </a:cxn>
                <a:cxn ang="0">
                  <a:pos x="connsiteX2" y="connsiteY2"/>
                </a:cxn>
              </a:cxnLst>
              <a:rect l="l" t="t" r="r" b="b"/>
              <a:pathLst>
                <a:path w="42733" h="117329">
                  <a:moveTo>
                    <a:pt x="34960" y="-170"/>
                  </a:moveTo>
                  <a:cubicBezTo>
                    <a:pt x="42674" y="13114"/>
                    <a:pt x="46531" y="48339"/>
                    <a:pt x="23305" y="55195"/>
                  </a:cubicBezTo>
                  <a:cubicBezTo>
                    <a:pt x="26218" y="71908"/>
                    <a:pt x="24332" y="106618"/>
                    <a:pt x="-1808" y="11716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Freeform: Shape 55">
              <a:extLst>
                <a:ext uri="{FF2B5EF4-FFF2-40B4-BE49-F238E27FC236}">
                  <a16:creationId xmlns:a16="http://schemas.microsoft.com/office/drawing/2014/main" id="{8259EFF4-1522-66FA-658F-F263B570B8E6}"/>
                </a:ext>
              </a:extLst>
            </p:cNvPr>
            <p:cNvSpPr/>
            <p:nvPr/>
          </p:nvSpPr>
          <p:spPr>
            <a:xfrm>
              <a:off x="3681392" y="1738485"/>
              <a:ext cx="195233" cy="71166"/>
            </a:xfrm>
            <a:custGeom>
              <a:avLst/>
              <a:gdLst>
                <a:gd name="connsiteX0" fmla="*/ 193426 w 195233"/>
                <a:gd name="connsiteY0" fmla="*/ 61312 h 71166"/>
                <a:gd name="connsiteX1" fmla="*/ 128633 w 195233"/>
                <a:gd name="connsiteY1" fmla="*/ 3375 h 71166"/>
                <a:gd name="connsiteX2" fmla="*/ 66755 w 195233"/>
                <a:gd name="connsiteY2" fmla="*/ 24887 h 71166"/>
                <a:gd name="connsiteX3" fmla="*/ -1808 w 195233"/>
                <a:gd name="connsiteY3" fmla="*/ 70996 h 71166"/>
              </a:gdLst>
              <a:ahLst/>
              <a:cxnLst>
                <a:cxn ang="0">
                  <a:pos x="connsiteX0" y="connsiteY0"/>
                </a:cxn>
                <a:cxn ang="0">
                  <a:pos x="connsiteX1" y="connsiteY1"/>
                </a:cxn>
                <a:cxn ang="0">
                  <a:pos x="connsiteX2" y="connsiteY2"/>
                </a:cxn>
                <a:cxn ang="0">
                  <a:pos x="connsiteX3" y="connsiteY3"/>
                </a:cxn>
              </a:cxnLst>
              <a:rect l="l" t="t" r="r" b="b"/>
              <a:pathLst>
                <a:path w="195233" h="71166">
                  <a:moveTo>
                    <a:pt x="193426" y="61312"/>
                  </a:moveTo>
                  <a:cubicBezTo>
                    <a:pt x="190511" y="40571"/>
                    <a:pt x="152803" y="-4510"/>
                    <a:pt x="128633" y="3375"/>
                  </a:cubicBezTo>
                  <a:cubicBezTo>
                    <a:pt x="110292" y="-6481"/>
                    <a:pt x="66755" y="5347"/>
                    <a:pt x="66755" y="24887"/>
                  </a:cubicBezTo>
                  <a:cubicBezTo>
                    <a:pt x="47472" y="19059"/>
                    <a:pt x="7790" y="45542"/>
                    <a:pt x="-1808" y="70996"/>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Freeform: Shape 56">
              <a:extLst>
                <a:ext uri="{FF2B5EF4-FFF2-40B4-BE49-F238E27FC236}">
                  <a16:creationId xmlns:a16="http://schemas.microsoft.com/office/drawing/2014/main" id="{C50CE3E8-D9B8-26D9-DF91-8CC55A5CA0B4}"/>
                </a:ext>
              </a:extLst>
            </p:cNvPr>
            <p:cNvSpPr/>
            <p:nvPr/>
          </p:nvSpPr>
          <p:spPr>
            <a:xfrm>
              <a:off x="3861713" y="1522456"/>
              <a:ext cx="23762" cy="201919"/>
            </a:xfrm>
            <a:custGeom>
              <a:avLst/>
              <a:gdLst>
                <a:gd name="connsiteX0" fmla="*/ 5390 w 23762"/>
                <a:gd name="connsiteY0" fmla="*/ -170 h 201919"/>
                <a:gd name="connsiteX1" fmla="*/ -1808 w 23762"/>
                <a:gd name="connsiteY1" fmla="*/ 148785 h 201919"/>
                <a:gd name="connsiteX2" fmla="*/ 21847 w 23762"/>
                <a:gd name="connsiteY2" fmla="*/ 201750 h 201919"/>
              </a:gdLst>
              <a:ahLst/>
              <a:cxnLst>
                <a:cxn ang="0">
                  <a:pos x="connsiteX0" y="connsiteY0"/>
                </a:cxn>
                <a:cxn ang="0">
                  <a:pos x="connsiteX1" y="connsiteY1"/>
                </a:cxn>
                <a:cxn ang="0">
                  <a:pos x="connsiteX2" y="connsiteY2"/>
                </a:cxn>
              </a:cxnLst>
              <a:rect l="l" t="t" r="r" b="b"/>
              <a:pathLst>
                <a:path w="23762" h="201919">
                  <a:moveTo>
                    <a:pt x="5390" y="-170"/>
                  </a:moveTo>
                  <a:cubicBezTo>
                    <a:pt x="13961" y="18514"/>
                    <a:pt x="11389" y="126244"/>
                    <a:pt x="-1808" y="148785"/>
                  </a:cubicBezTo>
                  <a:cubicBezTo>
                    <a:pt x="14218" y="161537"/>
                    <a:pt x="23046" y="181292"/>
                    <a:pt x="21847" y="20175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8" name="Freeform: Shape 57">
              <a:extLst>
                <a:ext uri="{FF2B5EF4-FFF2-40B4-BE49-F238E27FC236}">
                  <a16:creationId xmlns:a16="http://schemas.microsoft.com/office/drawing/2014/main" id="{ABD502E5-8C4E-EF9D-616E-29942F279612}"/>
                </a:ext>
              </a:extLst>
            </p:cNvPr>
            <p:cNvSpPr/>
            <p:nvPr/>
          </p:nvSpPr>
          <p:spPr>
            <a:xfrm>
              <a:off x="3684304" y="1585277"/>
              <a:ext cx="57935" cy="24854"/>
            </a:xfrm>
            <a:custGeom>
              <a:avLst/>
              <a:gdLst>
                <a:gd name="connsiteX0" fmla="*/ -1808 w 57935"/>
                <a:gd name="connsiteY0" fmla="*/ 24684 h 24854"/>
                <a:gd name="connsiteX1" fmla="*/ 56128 w 57935"/>
                <a:gd name="connsiteY1" fmla="*/ -170 h 24854"/>
              </a:gdLst>
              <a:ahLst/>
              <a:cxnLst>
                <a:cxn ang="0">
                  <a:pos x="connsiteX0" y="connsiteY0"/>
                </a:cxn>
                <a:cxn ang="0">
                  <a:pos x="connsiteX1" y="connsiteY1"/>
                </a:cxn>
              </a:cxnLst>
              <a:rect l="l" t="t" r="r" b="b"/>
              <a:pathLst>
                <a:path w="57935" h="24854">
                  <a:moveTo>
                    <a:pt x="-1808" y="24684"/>
                  </a:moveTo>
                  <a:cubicBezTo>
                    <a:pt x="19020" y="24684"/>
                    <a:pt x="41044" y="19456"/>
                    <a:pt x="56128" y="-17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9" name="Freeform: Shape 58">
              <a:extLst>
                <a:ext uri="{FF2B5EF4-FFF2-40B4-BE49-F238E27FC236}">
                  <a16:creationId xmlns:a16="http://schemas.microsoft.com/office/drawing/2014/main" id="{BBF13358-A3F9-FDC5-363C-665A2CBEB451}"/>
                </a:ext>
              </a:extLst>
            </p:cNvPr>
            <p:cNvSpPr/>
            <p:nvPr/>
          </p:nvSpPr>
          <p:spPr>
            <a:xfrm>
              <a:off x="3509212" y="1652641"/>
              <a:ext cx="51424" cy="85876"/>
            </a:xfrm>
            <a:custGeom>
              <a:avLst/>
              <a:gdLst>
                <a:gd name="connsiteX0" fmla="*/ -1808 w 51424"/>
                <a:gd name="connsiteY0" fmla="*/ -170 h 85876"/>
                <a:gd name="connsiteX1" fmla="*/ 32474 w 51424"/>
                <a:gd name="connsiteY1" fmla="*/ 56481 h 85876"/>
                <a:gd name="connsiteX2" fmla="*/ 49615 w 51424"/>
                <a:gd name="connsiteY2" fmla="*/ 85706 h 85876"/>
              </a:gdLst>
              <a:ahLst/>
              <a:cxnLst>
                <a:cxn ang="0">
                  <a:pos x="connsiteX0" y="connsiteY0"/>
                </a:cxn>
                <a:cxn ang="0">
                  <a:pos x="connsiteX1" y="connsiteY1"/>
                </a:cxn>
                <a:cxn ang="0">
                  <a:pos x="connsiteX2" y="connsiteY2"/>
                </a:cxn>
              </a:cxnLst>
              <a:rect l="l" t="t" r="r" b="b"/>
              <a:pathLst>
                <a:path w="51424" h="85876">
                  <a:moveTo>
                    <a:pt x="-1808" y="-170"/>
                  </a:moveTo>
                  <a:cubicBezTo>
                    <a:pt x="5993" y="2915"/>
                    <a:pt x="41044" y="35483"/>
                    <a:pt x="32474" y="56481"/>
                  </a:cubicBezTo>
                  <a:cubicBezTo>
                    <a:pt x="50215" y="63680"/>
                    <a:pt x="49615" y="77221"/>
                    <a:pt x="49615" y="85706"/>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E099B4F8-6625-605D-4694-0FC4C24B854D}"/>
                </a:ext>
              </a:extLst>
            </p:cNvPr>
            <p:cNvSpPr/>
            <p:nvPr/>
          </p:nvSpPr>
          <p:spPr>
            <a:xfrm>
              <a:off x="3609742" y="1686999"/>
              <a:ext cx="157610" cy="44233"/>
            </a:xfrm>
            <a:custGeom>
              <a:avLst/>
              <a:gdLst>
                <a:gd name="connsiteX0" fmla="*/ -1808 w 157610"/>
                <a:gd name="connsiteY0" fmla="*/ 44063 h 44233"/>
                <a:gd name="connsiteX1" fmla="*/ 89382 w 157610"/>
                <a:gd name="connsiteY1" fmla="*/ 8410 h 44233"/>
                <a:gd name="connsiteX2" fmla="*/ 155803 w 157610"/>
                <a:gd name="connsiteY2" fmla="*/ 22123 h 44233"/>
              </a:gdLst>
              <a:ahLst/>
              <a:cxnLst>
                <a:cxn ang="0">
                  <a:pos x="connsiteX0" y="connsiteY0"/>
                </a:cxn>
                <a:cxn ang="0">
                  <a:pos x="connsiteX1" y="connsiteY1"/>
                </a:cxn>
                <a:cxn ang="0">
                  <a:pos x="connsiteX2" y="connsiteY2"/>
                </a:cxn>
              </a:cxnLst>
              <a:rect l="l" t="t" r="r" b="b"/>
              <a:pathLst>
                <a:path w="157610" h="44233">
                  <a:moveTo>
                    <a:pt x="-1808" y="44063"/>
                  </a:moveTo>
                  <a:cubicBezTo>
                    <a:pt x="6763" y="28379"/>
                    <a:pt x="57670" y="-6674"/>
                    <a:pt x="89382" y="8410"/>
                  </a:cubicBezTo>
                  <a:cubicBezTo>
                    <a:pt x="110294" y="-6845"/>
                    <a:pt x="152030" y="-1446"/>
                    <a:pt x="155803" y="22123"/>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9530CC89-7700-A76B-43DD-F998705C24D2}"/>
                </a:ext>
              </a:extLst>
            </p:cNvPr>
            <p:cNvSpPr/>
            <p:nvPr/>
          </p:nvSpPr>
          <p:spPr>
            <a:xfrm>
              <a:off x="3426905" y="1406497"/>
              <a:ext cx="16573" cy="82276"/>
            </a:xfrm>
            <a:custGeom>
              <a:avLst/>
              <a:gdLst>
                <a:gd name="connsiteX0" fmla="*/ 14765 w 16573"/>
                <a:gd name="connsiteY0" fmla="*/ -170 h 82276"/>
                <a:gd name="connsiteX1" fmla="*/ 2766 w 16573"/>
                <a:gd name="connsiteY1" fmla="*/ 82107 h 82276"/>
              </a:gdLst>
              <a:ahLst/>
              <a:cxnLst>
                <a:cxn ang="0">
                  <a:pos x="connsiteX0" y="connsiteY0"/>
                </a:cxn>
                <a:cxn ang="0">
                  <a:pos x="connsiteX1" y="connsiteY1"/>
                </a:cxn>
              </a:cxnLst>
              <a:rect l="l" t="t" r="r" b="b"/>
              <a:pathLst>
                <a:path w="16573" h="82276">
                  <a:moveTo>
                    <a:pt x="14765" y="-170"/>
                  </a:moveTo>
                  <a:cubicBezTo>
                    <a:pt x="5080" y="9600"/>
                    <a:pt x="-9232" y="62480"/>
                    <a:pt x="2766" y="82107"/>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F5980820-B29E-E8C0-DB27-9EB8E392549F}"/>
                </a:ext>
              </a:extLst>
            </p:cNvPr>
            <p:cNvSpPr/>
            <p:nvPr/>
          </p:nvSpPr>
          <p:spPr>
            <a:xfrm>
              <a:off x="3675107" y="1393042"/>
              <a:ext cx="63705" cy="77134"/>
            </a:xfrm>
            <a:custGeom>
              <a:avLst/>
              <a:gdLst>
                <a:gd name="connsiteX0" fmla="*/ 61898 w 63705"/>
                <a:gd name="connsiteY0" fmla="*/ -170 h 77134"/>
                <a:gd name="connsiteX1" fmla="*/ 26844 w 63705"/>
                <a:gd name="connsiteY1" fmla="*/ 25541 h 77134"/>
                <a:gd name="connsiteX2" fmla="*/ -1608 w 63705"/>
                <a:gd name="connsiteY2" fmla="*/ 76964 h 77134"/>
              </a:gdLst>
              <a:ahLst/>
              <a:cxnLst>
                <a:cxn ang="0">
                  <a:pos x="connsiteX0" y="connsiteY0"/>
                </a:cxn>
                <a:cxn ang="0">
                  <a:pos x="connsiteX1" y="connsiteY1"/>
                </a:cxn>
                <a:cxn ang="0">
                  <a:pos x="connsiteX2" y="connsiteY2"/>
                </a:cxn>
              </a:cxnLst>
              <a:rect l="l" t="t" r="r" b="b"/>
              <a:pathLst>
                <a:path w="63705" h="77134">
                  <a:moveTo>
                    <a:pt x="61898" y="-170"/>
                  </a:moveTo>
                  <a:cubicBezTo>
                    <a:pt x="41585" y="3773"/>
                    <a:pt x="30016" y="7715"/>
                    <a:pt x="26844" y="25541"/>
                  </a:cubicBezTo>
                  <a:cubicBezTo>
                    <a:pt x="9277" y="31455"/>
                    <a:pt x="-3579" y="58881"/>
                    <a:pt x="-1608" y="7696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Freeform: Shape 62">
              <a:extLst>
                <a:ext uri="{FF2B5EF4-FFF2-40B4-BE49-F238E27FC236}">
                  <a16:creationId xmlns:a16="http://schemas.microsoft.com/office/drawing/2014/main" id="{26D0EACE-21F6-A5CE-5A7D-3A57BFC96962}"/>
                </a:ext>
              </a:extLst>
            </p:cNvPr>
            <p:cNvSpPr/>
            <p:nvPr/>
          </p:nvSpPr>
          <p:spPr>
            <a:xfrm>
              <a:off x="3639739" y="1375387"/>
              <a:ext cx="64277" cy="42852"/>
            </a:xfrm>
            <a:custGeom>
              <a:avLst/>
              <a:gdLst>
                <a:gd name="connsiteX0" fmla="*/ -1808 w 64277"/>
                <a:gd name="connsiteY0" fmla="*/ -170 h 42852"/>
                <a:gd name="connsiteX1" fmla="*/ 62470 w 64277"/>
                <a:gd name="connsiteY1" fmla="*/ 42682 h 42852"/>
              </a:gdLst>
              <a:ahLst/>
              <a:cxnLst>
                <a:cxn ang="0">
                  <a:pos x="connsiteX0" y="connsiteY0"/>
                </a:cxn>
                <a:cxn ang="0">
                  <a:pos x="connsiteX1" y="connsiteY1"/>
                </a:cxn>
              </a:cxnLst>
              <a:rect l="l" t="t" r="r" b="b"/>
              <a:pathLst>
                <a:path w="64277" h="42852">
                  <a:moveTo>
                    <a:pt x="-1808" y="-170"/>
                  </a:moveTo>
                  <a:cubicBezTo>
                    <a:pt x="14649" y="2830"/>
                    <a:pt x="56214" y="14657"/>
                    <a:pt x="62470" y="42682"/>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4" name="Freeform: Shape 63">
              <a:extLst>
                <a:ext uri="{FF2B5EF4-FFF2-40B4-BE49-F238E27FC236}">
                  <a16:creationId xmlns:a16="http://schemas.microsoft.com/office/drawing/2014/main" id="{B82A689E-5E68-31AE-E041-CFAEE1DC82B1}"/>
                </a:ext>
              </a:extLst>
            </p:cNvPr>
            <p:cNvSpPr/>
            <p:nvPr/>
          </p:nvSpPr>
          <p:spPr>
            <a:xfrm>
              <a:off x="3472530" y="1387985"/>
              <a:ext cx="27583" cy="50479"/>
            </a:xfrm>
            <a:custGeom>
              <a:avLst/>
              <a:gdLst>
                <a:gd name="connsiteX0" fmla="*/ -1808 w 27583"/>
                <a:gd name="connsiteY0" fmla="*/ -170 h 50479"/>
                <a:gd name="connsiteX1" fmla="*/ 25703 w 27583"/>
                <a:gd name="connsiteY1" fmla="*/ 50310 h 50479"/>
              </a:gdLst>
              <a:ahLst/>
              <a:cxnLst>
                <a:cxn ang="0">
                  <a:pos x="connsiteX0" y="connsiteY0"/>
                </a:cxn>
                <a:cxn ang="0">
                  <a:pos x="connsiteX1" y="connsiteY1"/>
                </a:cxn>
              </a:cxnLst>
              <a:rect l="l" t="t" r="r" b="b"/>
              <a:pathLst>
                <a:path w="27583" h="50479">
                  <a:moveTo>
                    <a:pt x="-1808" y="-170"/>
                  </a:moveTo>
                  <a:cubicBezTo>
                    <a:pt x="8820" y="5915"/>
                    <a:pt x="27076" y="28713"/>
                    <a:pt x="25703" y="5031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5" name="Freeform: Shape 64">
              <a:extLst>
                <a:ext uri="{FF2B5EF4-FFF2-40B4-BE49-F238E27FC236}">
                  <a16:creationId xmlns:a16="http://schemas.microsoft.com/office/drawing/2014/main" id="{407E7D0E-8630-8B14-E62C-E9ECC2A057C5}"/>
                </a:ext>
              </a:extLst>
            </p:cNvPr>
            <p:cNvSpPr/>
            <p:nvPr/>
          </p:nvSpPr>
          <p:spPr>
            <a:xfrm>
              <a:off x="3299152" y="1774084"/>
              <a:ext cx="200291" cy="100527"/>
            </a:xfrm>
            <a:custGeom>
              <a:avLst/>
              <a:gdLst>
                <a:gd name="connsiteX0" fmla="*/ -1808 w 200291"/>
                <a:gd name="connsiteY0" fmla="*/ -170 h 100527"/>
                <a:gd name="connsiteX1" fmla="*/ 43015 w 200291"/>
                <a:gd name="connsiteY1" fmla="*/ 59823 h 100527"/>
                <a:gd name="connsiteX2" fmla="*/ 198483 w 200291"/>
                <a:gd name="connsiteY2" fmla="*/ 91020 h 100527"/>
              </a:gdLst>
              <a:ahLst/>
              <a:cxnLst>
                <a:cxn ang="0">
                  <a:pos x="connsiteX0" y="connsiteY0"/>
                </a:cxn>
                <a:cxn ang="0">
                  <a:pos x="connsiteX1" y="connsiteY1"/>
                </a:cxn>
                <a:cxn ang="0">
                  <a:pos x="connsiteX2" y="connsiteY2"/>
                </a:cxn>
              </a:cxnLst>
              <a:rect l="l" t="t" r="r" b="b"/>
              <a:pathLst>
                <a:path w="200291" h="100527">
                  <a:moveTo>
                    <a:pt x="-1808" y="-170"/>
                  </a:moveTo>
                  <a:cubicBezTo>
                    <a:pt x="2821" y="19456"/>
                    <a:pt x="17047" y="48939"/>
                    <a:pt x="43015" y="59823"/>
                  </a:cubicBezTo>
                  <a:cubicBezTo>
                    <a:pt x="55358" y="84935"/>
                    <a:pt x="145860" y="116303"/>
                    <a:pt x="198483" y="9102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6" name="Freeform: Shape 65">
              <a:extLst>
                <a:ext uri="{FF2B5EF4-FFF2-40B4-BE49-F238E27FC236}">
                  <a16:creationId xmlns:a16="http://schemas.microsoft.com/office/drawing/2014/main" id="{81A7078D-B0C4-44EF-E1F0-93C3C37C4191}"/>
                </a:ext>
              </a:extLst>
            </p:cNvPr>
            <p:cNvSpPr/>
            <p:nvPr/>
          </p:nvSpPr>
          <p:spPr>
            <a:xfrm>
              <a:off x="3343974" y="1804766"/>
              <a:ext cx="43881" cy="29568"/>
            </a:xfrm>
            <a:custGeom>
              <a:avLst/>
              <a:gdLst>
                <a:gd name="connsiteX0" fmla="*/ 42074 w 43881"/>
                <a:gd name="connsiteY0" fmla="*/ -170 h 29568"/>
                <a:gd name="connsiteX1" fmla="*/ -1808 w 43881"/>
                <a:gd name="connsiteY1" fmla="*/ 29398 h 29568"/>
              </a:gdLst>
              <a:ahLst/>
              <a:cxnLst>
                <a:cxn ang="0">
                  <a:pos x="connsiteX0" y="connsiteY0"/>
                </a:cxn>
                <a:cxn ang="0">
                  <a:pos x="connsiteX1" y="connsiteY1"/>
                </a:cxn>
              </a:cxnLst>
              <a:rect l="l" t="t" r="r" b="b"/>
              <a:pathLst>
                <a:path w="43881" h="29568">
                  <a:moveTo>
                    <a:pt x="42074" y="-170"/>
                  </a:moveTo>
                  <a:cubicBezTo>
                    <a:pt x="29733" y="12720"/>
                    <a:pt x="14735" y="22808"/>
                    <a:pt x="-1808" y="29398"/>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Freeform: Shape 66">
              <a:extLst>
                <a:ext uri="{FF2B5EF4-FFF2-40B4-BE49-F238E27FC236}">
                  <a16:creationId xmlns:a16="http://schemas.microsoft.com/office/drawing/2014/main" id="{A4B473C8-A094-6470-CFAE-CF9632679B0A}"/>
                </a:ext>
              </a:extLst>
            </p:cNvPr>
            <p:cNvSpPr/>
            <p:nvPr/>
          </p:nvSpPr>
          <p:spPr>
            <a:xfrm>
              <a:off x="3857085" y="1757886"/>
              <a:ext cx="40108" cy="10920"/>
            </a:xfrm>
            <a:custGeom>
              <a:avLst/>
              <a:gdLst>
                <a:gd name="connsiteX0" fmla="*/ 38301 w 40108"/>
                <a:gd name="connsiteY0" fmla="*/ -170 h 10920"/>
                <a:gd name="connsiteX1" fmla="*/ -1808 w 40108"/>
                <a:gd name="connsiteY1" fmla="*/ 7543 h 10920"/>
              </a:gdLst>
              <a:ahLst/>
              <a:cxnLst>
                <a:cxn ang="0">
                  <a:pos x="connsiteX0" y="connsiteY0"/>
                </a:cxn>
                <a:cxn ang="0">
                  <a:pos x="connsiteX1" y="connsiteY1"/>
                </a:cxn>
              </a:cxnLst>
              <a:rect l="l" t="t" r="r" b="b"/>
              <a:pathLst>
                <a:path w="40108" h="10920">
                  <a:moveTo>
                    <a:pt x="38301" y="-170"/>
                  </a:moveTo>
                  <a:cubicBezTo>
                    <a:pt x="25960" y="2915"/>
                    <a:pt x="7619" y="16971"/>
                    <a:pt x="-1808" y="7543"/>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70" name="Group 69">
            <a:extLst>
              <a:ext uri="{FF2B5EF4-FFF2-40B4-BE49-F238E27FC236}">
                <a16:creationId xmlns:a16="http://schemas.microsoft.com/office/drawing/2014/main" id="{95ED779E-A472-3CC9-9399-1B85409B21C9}"/>
              </a:ext>
            </a:extLst>
          </p:cNvPr>
          <p:cNvGrpSpPr/>
          <p:nvPr/>
        </p:nvGrpSpPr>
        <p:grpSpPr>
          <a:xfrm>
            <a:off x="2339045" y="2313531"/>
            <a:ext cx="1569665" cy="1335891"/>
            <a:chOff x="3109938" y="1337461"/>
            <a:chExt cx="833867" cy="709677"/>
          </a:xfrm>
          <a:noFill/>
        </p:grpSpPr>
        <p:sp>
          <p:nvSpPr>
            <p:cNvPr id="71" name="Freeform: Shape 70">
              <a:extLst>
                <a:ext uri="{FF2B5EF4-FFF2-40B4-BE49-F238E27FC236}">
                  <a16:creationId xmlns:a16="http://schemas.microsoft.com/office/drawing/2014/main" id="{E5746071-1726-E06D-4B5F-56019ECA0F49}"/>
                </a:ext>
              </a:extLst>
            </p:cNvPr>
            <p:cNvSpPr/>
            <p:nvPr/>
          </p:nvSpPr>
          <p:spPr>
            <a:xfrm>
              <a:off x="3520954" y="1865531"/>
              <a:ext cx="179206" cy="181607"/>
            </a:xfrm>
            <a:custGeom>
              <a:avLst/>
              <a:gdLst>
                <a:gd name="connsiteX0" fmla="*/ -1808 w 179206"/>
                <a:gd name="connsiteY0" fmla="*/ 29741 h 181607"/>
                <a:gd name="connsiteX1" fmla="*/ 44300 w 179206"/>
                <a:gd name="connsiteY1" fmla="*/ 68137 h 181607"/>
                <a:gd name="connsiteX2" fmla="*/ 67354 w 179206"/>
                <a:gd name="connsiteY2" fmla="*/ 103704 h 181607"/>
                <a:gd name="connsiteX3" fmla="*/ 136946 w 179206"/>
                <a:gd name="connsiteY3" fmla="*/ 181438 h 181607"/>
                <a:gd name="connsiteX4" fmla="*/ 177398 w 179206"/>
                <a:gd name="connsiteY4" fmla="*/ 181438 h 181607"/>
                <a:gd name="connsiteX5" fmla="*/ 162314 w 179206"/>
                <a:gd name="connsiteY5" fmla="*/ 92905 h 181607"/>
                <a:gd name="connsiteX6" fmla="*/ 59470 w 179206"/>
                <a:gd name="connsiteY6" fmla="*/ -170 h 181607"/>
                <a:gd name="connsiteX7" fmla="*/ -1808 w 179206"/>
                <a:gd name="connsiteY7" fmla="*/ 29741 h 18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206" h="181607">
                  <a:moveTo>
                    <a:pt x="-1808" y="29741"/>
                  </a:moveTo>
                  <a:cubicBezTo>
                    <a:pt x="5047" y="36512"/>
                    <a:pt x="36588" y="57509"/>
                    <a:pt x="44300" y="68137"/>
                  </a:cubicBezTo>
                  <a:cubicBezTo>
                    <a:pt x="52015" y="78764"/>
                    <a:pt x="58528" y="94962"/>
                    <a:pt x="67354" y="103704"/>
                  </a:cubicBezTo>
                  <a:cubicBezTo>
                    <a:pt x="79954" y="116131"/>
                    <a:pt x="134890" y="165326"/>
                    <a:pt x="136946" y="181438"/>
                  </a:cubicBezTo>
                  <a:lnTo>
                    <a:pt x="177398" y="181438"/>
                  </a:lnTo>
                  <a:cubicBezTo>
                    <a:pt x="177398" y="181438"/>
                    <a:pt x="172942" y="110560"/>
                    <a:pt x="162314" y="92905"/>
                  </a:cubicBezTo>
                  <a:cubicBezTo>
                    <a:pt x="112863" y="68308"/>
                    <a:pt x="77554" y="24770"/>
                    <a:pt x="59470" y="-170"/>
                  </a:cubicBezTo>
                  <a:cubicBezTo>
                    <a:pt x="40444" y="12412"/>
                    <a:pt x="19790" y="22465"/>
                    <a:pt x="-1808" y="29741"/>
                  </a:cubicBezTo>
                  <a:close/>
                </a:path>
              </a:pathLst>
            </a:custGeom>
            <a:grpFill/>
            <a:ln w="8562"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2" name="Freeform: Shape 71">
              <a:extLst>
                <a:ext uri="{FF2B5EF4-FFF2-40B4-BE49-F238E27FC236}">
                  <a16:creationId xmlns:a16="http://schemas.microsoft.com/office/drawing/2014/main" id="{AEA12850-05DC-65EE-1E64-BC72DA583C4B}"/>
                </a:ext>
              </a:extLst>
            </p:cNvPr>
            <p:cNvSpPr/>
            <p:nvPr/>
          </p:nvSpPr>
          <p:spPr>
            <a:xfrm>
              <a:off x="3109938" y="1337461"/>
              <a:ext cx="833867" cy="632960"/>
            </a:xfrm>
            <a:custGeom>
              <a:avLst/>
              <a:gdLst>
                <a:gd name="connsiteX0" fmla="*/ 470143 w 833867"/>
                <a:gd name="connsiteY0" fmla="*/ 527900 h 632960"/>
                <a:gd name="connsiteX1" fmla="*/ 363957 w 833867"/>
                <a:gd name="connsiteY1" fmla="*/ 556525 h 632960"/>
                <a:gd name="connsiteX2" fmla="*/ 259398 w 833867"/>
                <a:gd name="connsiteY2" fmla="*/ 543670 h 632960"/>
                <a:gd name="connsiteX3" fmla="*/ 170951 w 833867"/>
                <a:gd name="connsiteY3" fmla="*/ 439110 h 632960"/>
                <a:gd name="connsiteX4" fmla="*/ 95360 w 833867"/>
                <a:gd name="connsiteY4" fmla="*/ 427712 h 632960"/>
                <a:gd name="connsiteX5" fmla="*/ 30996 w 833867"/>
                <a:gd name="connsiteY5" fmla="*/ 381260 h 632960"/>
                <a:gd name="connsiteX6" fmla="*/ 13342 w 833867"/>
                <a:gd name="connsiteY6" fmla="*/ 259731 h 632960"/>
                <a:gd name="connsiteX7" fmla="*/ 58336 w 833867"/>
                <a:gd name="connsiteY7" fmla="*/ 178226 h 632960"/>
                <a:gd name="connsiteX8" fmla="*/ 129128 w 833867"/>
                <a:gd name="connsiteY8" fmla="*/ 104862 h 632960"/>
                <a:gd name="connsiteX9" fmla="*/ 259398 w 833867"/>
                <a:gd name="connsiteY9" fmla="*/ 42898 h 632960"/>
                <a:gd name="connsiteX10" fmla="*/ 352729 w 833867"/>
                <a:gd name="connsiteY10" fmla="*/ 23357 h 632960"/>
                <a:gd name="connsiteX11" fmla="*/ 438433 w 833867"/>
                <a:gd name="connsiteY11" fmla="*/ 19072 h 632960"/>
                <a:gd name="connsiteX12" fmla="*/ 528250 w 833867"/>
                <a:gd name="connsiteY12" fmla="*/ 6731 h 632960"/>
                <a:gd name="connsiteX13" fmla="*/ 634439 w 833867"/>
                <a:gd name="connsiteY13" fmla="*/ 49583 h 632960"/>
                <a:gd name="connsiteX14" fmla="*/ 734197 w 833867"/>
                <a:gd name="connsiteY14" fmla="*/ 121318 h 632960"/>
                <a:gd name="connsiteX15" fmla="*/ 793675 w 833867"/>
                <a:gd name="connsiteY15" fmla="*/ 245247 h 632960"/>
                <a:gd name="connsiteX16" fmla="*/ 812959 w 833867"/>
                <a:gd name="connsiteY16" fmla="*/ 310468 h 632960"/>
                <a:gd name="connsiteX17" fmla="*/ 800103 w 833867"/>
                <a:gd name="connsiteY17" fmla="*/ 478449 h 632960"/>
                <a:gd name="connsiteX18" fmla="*/ 750225 w 833867"/>
                <a:gd name="connsiteY18" fmla="*/ 525672 h 632960"/>
                <a:gd name="connsiteX19" fmla="*/ 675832 w 833867"/>
                <a:gd name="connsiteY19" fmla="*/ 623804 h 632960"/>
                <a:gd name="connsiteX20" fmla="*/ 470143 w 833867"/>
                <a:gd name="connsiteY20" fmla="*/ 527900 h 63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3867" h="632960">
                  <a:moveTo>
                    <a:pt x="470143" y="527900"/>
                  </a:moveTo>
                  <a:cubicBezTo>
                    <a:pt x="447604" y="544184"/>
                    <a:pt x="388126" y="574438"/>
                    <a:pt x="363957" y="556525"/>
                  </a:cubicBezTo>
                  <a:cubicBezTo>
                    <a:pt x="360785" y="579323"/>
                    <a:pt x="270710" y="576066"/>
                    <a:pt x="259398" y="543670"/>
                  </a:cubicBezTo>
                  <a:cubicBezTo>
                    <a:pt x="199918" y="532100"/>
                    <a:pt x="166151" y="481534"/>
                    <a:pt x="170951" y="439110"/>
                  </a:cubicBezTo>
                  <a:cubicBezTo>
                    <a:pt x="145240" y="457022"/>
                    <a:pt x="106588" y="445624"/>
                    <a:pt x="95360" y="427712"/>
                  </a:cubicBezTo>
                  <a:cubicBezTo>
                    <a:pt x="79248" y="439110"/>
                    <a:pt x="32625" y="416484"/>
                    <a:pt x="30996" y="381260"/>
                  </a:cubicBezTo>
                  <a:cubicBezTo>
                    <a:pt x="-4484" y="359234"/>
                    <a:pt x="-12455" y="285871"/>
                    <a:pt x="13342" y="259731"/>
                  </a:cubicBezTo>
                  <a:cubicBezTo>
                    <a:pt x="5285" y="222278"/>
                    <a:pt x="27825" y="186368"/>
                    <a:pt x="58336" y="178226"/>
                  </a:cubicBezTo>
                  <a:cubicBezTo>
                    <a:pt x="72820" y="137516"/>
                    <a:pt x="95360" y="114633"/>
                    <a:pt x="129128" y="104862"/>
                  </a:cubicBezTo>
                  <a:cubicBezTo>
                    <a:pt x="145240" y="65781"/>
                    <a:pt x="199918" y="36299"/>
                    <a:pt x="259398" y="42898"/>
                  </a:cubicBezTo>
                  <a:cubicBezTo>
                    <a:pt x="278682" y="20101"/>
                    <a:pt x="322132" y="11959"/>
                    <a:pt x="352729" y="23357"/>
                  </a:cubicBezTo>
                  <a:cubicBezTo>
                    <a:pt x="384868" y="-211"/>
                    <a:pt x="425577" y="6645"/>
                    <a:pt x="438433" y="19072"/>
                  </a:cubicBezTo>
                  <a:cubicBezTo>
                    <a:pt x="452659" y="3817"/>
                    <a:pt x="492941" y="-8353"/>
                    <a:pt x="528250" y="6731"/>
                  </a:cubicBezTo>
                  <a:cubicBezTo>
                    <a:pt x="568531" y="-211"/>
                    <a:pt x="624839" y="13587"/>
                    <a:pt x="634439" y="49583"/>
                  </a:cubicBezTo>
                  <a:cubicBezTo>
                    <a:pt x="669748" y="52754"/>
                    <a:pt x="726141" y="74095"/>
                    <a:pt x="734197" y="121318"/>
                  </a:cubicBezTo>
                  <a:cubicBezTo>
                    <a:pt x="787247" y="137687"/>
                    <a:pt x="809789" y="222449"/>
                    <a:pt x="793675" y="245247"/>
                  </a:cubicBezTo>
                  <a:cubicBezTo>
                    <a:pt x="814586" y="246875"/>
                    <a:pt x="824272" y="290927"/>
                    <a:pt x="812959" y="310468"/>
                  </a:cubicBezTo>
                  <a:cubicBezTo>
                    <a:pt x="847240" y="328380"/>
                    <a:pt x="830700" y="444167"/>
                    <a:pt x="800103" y="478449"/>
                  </a:cubicBezTo>
                  <a:cubicBezTo>
                    <a:pt x="800103" y="509388"/>
                    <a:pt x="790505" y="525672"/>
                    <a:pt x="750225" y="525672"/>
                  </a:cubicBezTo>
                  <a:cubicBezTo>
                    <a:pt x="756908" y="551897"/>
                    <a:pt x="755366" y="594236"/>
                    <a:pt x="675832" y="623804"/>
                  </a:cubicBezTo>
                  <a:cubicBezTo>
                    <a:pt x="616783" y="645658"/>
                    <a:pt x="545220" y="632717"/>
                    <a:pt x="470143" y="527900"/>
                  </a:cubicBezTo>
                  <a:close/>
                </a:path>
              </a:pathLst>
            </a:custGeom>
            <a:grpFill/>
            <a:ln w="8562" cap="flat">
              <a:solidFill>
                <a:srgbClr val="000000"/>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3" name="Freeform: Shape 72">
              <a:extLst>
                <a:ext uri="{FF2B5EF4-FFF2-40B4-BE49-F238E27FC236}">
                  <a16:creationId xmlns:a16="http://schemas.microsoft.com/office/drawing/2014/main" id="{6F8E219A-334F-1B86-9E63-4D4B0A050315}"/>
                </a:ext>
              </a:extLst>
            </p:cNvPr>
            <p:cNvSpPr/>
            <p:nvPr/>
          </p:nvSpPr>
          <p:spPr>
            <a:xfrm>
              <a:off x="3450389" y="1413182"/>
              <a:ext cx="93275" cy="226602"/>
            </a:xfrm>
            <a:custGeom>
              <a:avLst/>
              <a:gdLst>
                <a:gd name="connsiteX0" fmla="*/ 91468 w 93275"/>
                <a:gd name="connsiteY0" fmla="*/ -170 h 226602"/>
                <a:gd name="connsiteX1" fmla="*/ 20334 w 93275"/>
                <a:gd name="connsiteY1" fmla="*/ 92734 h 226602"/>
                <a:gd name="connsiteX2" fmla="*/ 12278 w 93275"/>
                <a:gd name="connsiteY2" fmla="*/ 226433 h 226602"/>
              </a:gdLst>
              <a:ahLst/>
              <a:cxnLst>
                <a:cxn ang="0">
                  <a:pos x="connsiteX0" y="connsiteY0"/>
                </a:cxn>
                <a:cxn ang="0">
                  <a:pos x="connsiteX1" y="connsiteY1"/>
                </a:cxn>
                <a:cxn ang="0">
                  <a:pos x="connsiteX2" y="connsiteY2"/>
                </a:cxn>
              </a:cxnLst>
              <a:rect l="l" t="t" r="r" b="b"/>
              <a:pathLst>
                <a:path w="93275" h="226602">
                  <a:moveTo>
                    <a:pt x="91468" y="-170"/>
                  </a:moveTo>
                  <a:cubicBezTo>
                    <a:pt x="63700" y="1459"/>
                    <a:pt x="15450" y="53567"/>
                    <a:pt x="20334" y="92734"/>
                  </a:cubicBezTo>
                  <a:cubicBezTo>
                    <a:pt x="-10261" y="128644"/>
                    <a:pt x="-5377" y="213406"/>
                    <a:pt x="12278" y="226433"/>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4" name="Freeform: Shape 73">
              <a:extLst>
                <a:ext uri="{FF2B5EF4-FFF2-40B4-BE49-F238E27FC236}">
                  <a16:creationId xmlns:a16="http://schemas.microsoft.com/office/drawing/2014/main" id="{01324BB6-36F4-C27E-F40B-4701029703B6}"/>
                </a:ext>
              </a:extLst>
            </p:cNvPr>
            <p:cNvSpPr/>
            <p:nvPr/>
          </p:nvSpPr>
          <p:spPr>
            <a:xfrm>
              <a:off x="3189507" y="1431252"/>
              <a:ext cx="211375" cy="299979"/>
            </a:xfrm>
            <a:custGeom>
              <a:avLst/>
              <a:gdLst>
                <a:gd name="connsiteX0" fmla="*/ 209568 w 211375"/>
                <a:gd name="connsiteY0" fmla="*/ 4815 h 299979"/>
                <a:gd name="connsiteX1" fmla="*/ 84954 w 211375"/>
                <a:gd name="connsiteY1" fmla="*/ 60008 h 299979"/>
                <a:gd name="connsiteX2" fmla="*/ 39445 w 211375"/>
                <a:gd name="connsiteY2" fmla="*/ 131229 h 299979"/>
                <a:gd name="connsiteX3" fmla="*/ 10992 w 211375"/>
                <a:gd name="connsiteY3" fmla="*/ 202792 h 299979"/>
                <a:gd name="connsiteX4" fmla="*/ 10992 w 211375"/>
                <a:gd name="connsiteY4" fmla="*/ 248816 h 299979"/>
                <a:gd name="connsiteX5" fmla="*/ 67470 w 211375"/>
                <a:gd name="connsiteY5" fmla="*/ 299810 h 29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375" h="299979">
                  <a:moveTo>
                    <a:pt x="209568" y="4815"/>
                  </a:moveTo>
                  <a:cubicBezTo>
                    <a:pt x="170229" y="-9927"/>
                    <a:pt x="100296" y="7900"/>
                    <a:pt x="84954" y="60008"/>
                  </a:cubicBezTo>
                  <a:cubicBezTo>
                    <a:pt x="57614" y="55123"/>
                    <a:pt x="26418" y="106889"/>
                    <a:pt x="39445" y="131229"/>
                  </a:cubicBezTo>
                  <a:cubicBezTo>
                    <a:pt x="22304" y="137571"/>
                    <a:pt x="-1864" y="176309"/>
                    <a:pt x="10992" y="202792"/>
                  </a:cubicBezTo>
                  <a:cubicBezTo>
                    <a:pt x="-5206" y="203735"/>
                    <a:pt x="-6920" y="242988"/>
                    <a:pt x="10992" y="248816"/>
                  </a:cubicBezTo>
                  <a:cubicBezTo>
                    <a:pt x="12020" y="264500"/>
                    <a:pt x="39445" y="295867"/>
                    <a:pt x="67470" y="29981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5" name="Freeform: Shape 74">
              <a:extLst>
                <a:ext uri="{FF2B5EF4-FFF2-40B4-BE49-F238E27FC236}">
                  <a16:creationId xmlns:a16="http://schemas.microsoft.com/office/drawing/2014/main" id="{A280FC62-FE05-B8E7-5234-A3A00A4BEFAF}"/>
                </a:ext>
              </a:extLst>
            </p:cNvPr>
            <p:cNvSpPr/>
            <p:nvPr/>
          </p:nvSpPr>
          <p:spPr>
            <a:xfrm>
              <a:off x="3299152" y="1606081"/>
              <a:ext cx="443088" cy="135778"/>
            </a:xfrm>
            <a:custGeom>
              <a:avLst/>
              <a:gdLst>
                <a:gd name="connsiteX0" fmla="*/ -1808 w 443088"/>
                <a:gd name="connsiteY0" fmla="*/ 135608 h 135778"/>
                <a:gd name="connsiteX1" fmla="*/ 163516 w 443088"/>
                <a:gd name="connsiteY1" fmla="*/ 33534 h 135778"/>
                <a:gd name="connsiteX2" fmla="*/ 441281 w 443088"/>
                <a:gd name="connsiteY2" fmla="*/ 33534 h 135778"/>
              </a:gdLst>
              <a:ahLst/>
              <a:cxnLst>
                <a:cxn ang="0">
                  <a:pos x="connsiteX0" y="connsiteY0"/>
                </a:cxn>
                <a:cxn ang="0">
                  <a:pos x="connsiteX1" y="connsiteY1"/>
                </a:cxn>
                <a:cxn ang="0">
                  <a:pos x="connsiteX2" y="connsiteY2"/>
                </a:cxn>
              </a:cxnLst>
              <a:rect l="l" t="t" r="r" b="b"/>
              <a:pathLst>
                <a:path w="443088" h="135778">
                  <a:moveTo>
                    <a:pt x="-1808" y="135608"/>
                  </a:moveTo>
                  <a:cubicBezTo>
                    <a:pt x="19704" y="80757"/>
                    <a:pt x="115265" y="25392"/>
                    <a:pt x="163516" y="33534"/>
                  </a:cubicBezTo>
                  <a:cubicBezTo>
                    <a:pt x="200454" y="7823"/>
                    <a:pt x="368604" y="-27316"/>
                    <a:pt x="441281" y="3353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 name="Freeform: Shape 75">
              <a:extLst>
                <a:ext uri="{FF2B5EF4-FFF2-40B4-BE49-F238E27FC236}">
                  <a16:creationId xmlns:a16="http://schemas.microsoft.com/office/drawing/2014/main" id="{986941E3-5596-D723-34C1-01D4DA5FDD08}"/>
                </a:ext>
              </a:extLst>
            </p:cNvPr>
            <p:cNvSpPr/>
            <p:nvPr/>
          </p:nvSpPr>
          <p:spPr>
            <a:xfrm>
              <a:off x="3329319" y="1709292"/>
              <a:ext cx="214345" cy="65119"/>
            </a:xfrm>
            <a:custGeom>
              <a:avLst/>
              <a:gdLst>
                <a:gd name="connsiteX0" fmla="*/ 212538 w 214345"/>
                <a:gd name="connsiteY0" fmla="*/ -170 h 65119"/>
                <a:gd name="connsiteX1" fmla="*/ 88267 w 214345"/>
                <a:gd name="connsiteY1" fmla="*/ 33084 h 65119"/>
                <a:gd name="connsiteX2" fmla="*/ -1808 w 214345"/>
                <a:gd name="connsiteY2" fmla="*/ 62394 h 65119"/>
              </a:gdLst>
              <a:ahLst/>
              <a:cxnLst>
                <a:cxn ang="0">
                  <a:pos x="connsiteX0" y="connsiteY0"/>
                </a:cxn>
                <a:cxn ang="0">
                  <a:pos x="connsiteX1" y="connsiteY1"/>
                </a:cxn>
                <a:cxn ang="0">
                  <a:pos x="connsiteX2" y="connsiteY2"/>
                </a:cxn>
              </a:cxnLst>
              <a:rect l="l" t="t" r="r" b="b"/>
              <a:pathLst>
                <a:path w="214345" h="65119">
                  <a:moveTo>
                    <a:pt x="212538" y="-170"/>
                  </a:moveTo>
                  <a:cubicBezTo>
                    <a:pt x="196427" y="21856"/>
                    <a:pt x="134890" y="36340"/>
                    <a:pt x="88267" y="33084"/>
                  </a:cubicBezTo>
                  <a:cubicBezTo>
                    <a:pt x="77040" y="64023"/>
                    <a:pt x="25531" y="68994"/>
                    <a:pt x="-1808" y="6239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 name="Freeform: Shape 76">
              <a:extLst>
                <a:ext uri="{FF2B5EF4-FFF2-40B4-BE49-F238E27FC236}">
                  <a16:creationId xmlns:a16="http://schemas.microsoft.com/office/drawing/2014/main" id="{B792F610-EAE2-F318-E0B5-45D196911139}"/>
                </a:ext>
              </a:extLst>
            </p:cNvPr>
            <p:cNvSpPr/>
            <p:nvPr/>
          </p:nvSpPr>
          <p:spPr>
            <a:xfrm>
              <a:off x="3329319" y="1489131"/>
              <a:ext cx="143210" cy="37352"/>
            </a:xfrm>
            <a:custGeom>
              <a:avLst/>
              <a:gdLst>
                <a:gd name="connsiteX0" fmla="*/ -1808 w 143210"/>
                <a:gd name="connsiteY0" fmla="*/ 37183 h 37352"/>
                <a:gd name="connsiteX1" fmla="*/ 47129 w 143210"/>
                <a:gd name="connsiteY1" fmla="*/ 16357 h 37352"/>
                <a:gd name="connsiteX2" fmla="*/ 141403 w 143210"/>
                <a:gd name="connsiteY2" fmla="*/ 16785 h 37352"/>
              </a:gdLst>
              <a:ahLst/>
              <a:cxnLst>
                <a:cxn ang="0">
                  <a:pos x="connsiteX0" y="connsiteY0"/>
                </a:cxn>
                <a:cxn ang="0">
                  <a:pos x="connsiteX1" y="connsiteY1"/>
                </a:cxn>
                <a:cxn ang="0">
                  <a:pos x="connsiteX2" y="connsiteY2"/>
                </a:cxn>
              </a:cxnLst>
              <a:rect l="l" t="t" r="r" b="b"/>
              <a:pathLst>
                <a:path w="143210" h="37352">
                  <a:moveTo>
                    <a:pt x="-1808" y="37183"/>
                  </a:moveTo>
                  <a:cubicBezTo>
                    <a:pt x="9248" y="21516"/>
                    <a:pt x="28189" y="13443"/>
                    <a:pt x="47129" y="16357"/>
                  </a:cubicBezTo>
                  <a:cubicBezTo>
                    <a:pt x="64270" y="2130"/>
                    <a:pt x="115692" y="-12526"/>
                    <a:pt x="141403" y="16785"/>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8" name="Freeform: Shape 77">
              <a:extLst>
                <a:ext uri="{FF2B5EF4-FFF2-40B4-BE49-F238E27FC236}">
                  <a16:creationId xmlns:a16="http://schemas.microsoft.com/office/drawing/2014/main" id="{32846BD0-638F-9A01-A592-0CD1FB0FFF8E}"/>
                </a:ext>
              </a:extLst>
            </p:cNvPr>
            <p:cNvSpPr/>
            <p:nvPr/>
          </p:nvSpPr>
          <p:spPr>
            <a:xfrm>
              <a:off x="3533638" y="1375387"/>
              <a:ext cx="82274" cy="240058"/>
            </a:xfrm>
            <a:custGeom>
              <a:avLst/>
              <a:gdLst>
                <a:gd name="connsiteX0" fmla="*/ 80467 w 82274"/>
                <a:gd name="connsiteY0" fmla="*/ -170 h 240058"/>
                <a:gd name="connsiteX1" fmla="*/ 69668 w 82274"/>
                <a:gd name="connsiteY1" fmla="*/ 79792 h 240058"/>
                <a:gd name="connsiteX2" fmla="*/ 44986 w 82274"/>
                <a:gd name="connsiteY2" fmla="*/ 161212 h 240058"/>
                <a:gd name="connsiteX3" fmla="*/ -1808 w 82274"/>
                <a:gd name="connsiteY3" fmla="*/ 239889 h 240058"/>
              </a:gdLst>
              <a:ahLst/>
              <a:cxnLst>
                <a:cxn ang="0">
                  <a:pos x="connsiteX0" y="connsiteY0"/>
                </a:cxn>
                <a:cxn ang="0">
                  <a:pos x="connsiteX1" y="connsiteY1"/>
                </a:cxn>
                <a:cxn ang="0">
                  <a:pos x="connsiteX2" y="connsiteY2"/>
                </a:cxn>
                <a:cxn ang="0">
                  <a:pos x="connsiteX3" y="connsiteY3"/>
                </a:cxn>
              </a:cxnLst>
              <a:rect l="l" t="t" r="r" b="b"/>
              <a:pathLst>
                <a:path w="82274" h="240058">
                  <a:moveTo>
                    <a:pt x="80467" y="-170"/>
                  </a:moveTo>
                  <a:cubicBezTo>
                    <a:pt x="72754" y="15514"/>
                    <a:pt x="52699" y="65651"/>
                    <a:pt x="69668" y="79792"/>
                  </a:cubicBezTo>
                  <a:cubicBezTo>
                    <a:pt x="54243" y="96933"/>
                    <a:pt x="29473" y="137729"/>
                    <a:pt x="44986" y="161212"/>
                  </a:cubicBezTo>
                  <a:cubicBezTo>
                    <a:pt x="18846" y="179527"/>
                    <a:pt x="1791" y="208169"/>
                    <a:pt x="-1808" y="239889"/>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9" name="Freeform: Shape 78">
              <a:extLst>
                <a:ext uri="{FF2B5EF4-FFF2-40B4-BE49-F238E27FC236}">
                  <a16:creationId xmlns:a16="http://schemas.microsoft.com/office/drawing/2014/main" id="{4CC77B2D-65C5-67CA-1D36-300AAE164BF3}"/>
                </a:ext>
              </a:extLst>
            </p:cNvPr>
            <p:cNvSpPr/>
            <p:nvPr/>
          </p:nvSpPr>
          <p:spPr>
            <a:xfrm>
              <a:off x="3276012" y="1491431"/>
              <a:ext cx="22882" cy="78248"/>
            </a:xfrm>
            <a:custGeom>
              <a:avLst/>
              <a:gdLst>
                <a:gd name="connsiteX0" fmla="*/ -1808 w 22882"/>
                <a:gd name="connsiteY0" fmla="*/ -170 h 78248"/>
                <a:gd name="connsiteX1" fmla="*/ 21075 w 22882"/>
                <a:gd name="connsiteY1" fmla="*/ 78078 h 78248"/>
              </a:gdLst>
              <a:ahLst/>
              <a:cxnLst>
                <a:cxn ang="0">
                  <a:pos x="connsiteX0" y="connsiteY0"/>
                </a:cxn>
                <a:cxn ang="0">
                  <a:pos x="connsiteX1" y="connsiteY1"/>
                </a:cxn>
              </a:cxnLst>
              <a:rect l="l" t="t" r="r" b="b"/>
              <a:pathLst>
                <a:path w="22882" h="78248">
                  <a:moveTo>
                    <a:pt x="-1808" y="-170"/>
                  </a:moveTo>
                  <a:cubicBezTo>
                    <a:pt x="-1808" y="27941"/>
                    <a:pt x="-1808" y="68394"/>
                    <a:pt x="21075" y="78078"/>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 name="Freeform: Shape 79">
              <a:extLst>
                <a:ext uri="{FF2B5EF4-FFF2-40B4-BE49-F238E27FC236}">
                  <a16:creationId xmlns:a16="http://schemas.microsoft.com/office/drawing/2014/main" id="{EF85A8C1-37C1-8CD6-59A8-9FE7F3388AD0}"/>
                </a:ext>
              </a:extLst>
            </p:cNvPr>
            <p:cNvSpPr/>
            <p:nvPr/>
          </p:nvSpPr>
          <p:spPr>
            <a:xfrm>
              <a:off x="3318006" y="1486374"/>
              <a:ext cx="36424" cy="21426"/>
            </a:xfrm>
            <a:custGeom>
              <a:avLst/>
              <a:gdLst>
                <a:gd name="connsiteX0" fmla="*/ -1808 w 36424"/>
                <a:gd name="connsiteY0" fmla="*/ -170 h 21426"/>
                <a:gd name="connsiteX1" fmla="*/ 34617 w 36424"/>
                <a:gd name="connsiteY1" fmla="*/ 21256 h 21426"/>
              </a:gdLst>
              <a:ahLst/>
              <a:cxnLst>
                <a:cxn ang="0">
                  <a:pos x="connsiteX0" y="connsiteY0"/>
                </a:cxn>
                <a:cxn ang="0">
                  <a:pos x="connsiteX1" y="connsiteY1"/>
                </a:cxn>
              </a:cxnLst>
              <a:rect l="l" t="t" r="r" b="b"/>
              <a:pathLst>
                <a:path w="36424" h="21426">
                  <a:moveTo>
                    <a:pt x="-1808" y="-170"/>
                  </a:moveTo>
                  <a:cubicBezTo>
                    <a:pt x="12249" y="1973"/>
                    <a:pt x="31618" y="11657"/>
                    <a:pt x="34617" y="21256"/>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1" name="Freeform: Shape 80">
              <a:extLst>
                <a:ext uri="{FF2B5EF4-FFF2-40B4-BE49-F238E27FC236}">
                  <a16:creationId xmlns:a16="http://schemas.microsoft.com/office/drawing/2014/main" id="{82D66D26-3CC9-B304-ACD4-42ADA6DDCF21}"/>
                </a:ext>
              </a:extLst>
            </p:cNvPr>
            <p:cNvSpPr/>
            <p:nvPr/>
          </p:nvSpPr>
          <p:spPr>
            <a:xfrm>
              <a:off x="3272299" y="1547657"/>
              <a:ext cx="101500" cy="62474"/>
            </a:xfrm>
            <a:custGeom>
              <a:avLst/>
              <a:gdLst>
                <a:gd name="connsiteX0" fmla="*/ -752 w 101500"/>
                <a:gd name="connsiteY0" fmla="*/ 62305 h 62474"/>
                <a:gd name="connsiteX1" fmla="*/ 31129 w 101500"/>
                <a:gd name="connsiteY1" fmla="*/ 21852 h 62474"/>
                <a:gd name="connsiteX2" fmla="*/ 99693 w 101500"/>
                <a:gd name="connsiteY2" fmla="*/ 5997 h 62474"/>
              </a:gdLst>
              <a:ahLst/>
              <a:cxnLst>
                <a:cxn ang="0">
                  <a:pos x="connsiteX0" y="connsiteY0"/>
                </a:cxn>
                <a:cxn ang="0">
                  <a:pos x="connsiteX1" y="connsiteY1"/>
                </a:cxn>
                <a:cxn ang="0">
                  <a:pos x="connsiteX2" y="connsiteY2"/>
                </a:cxn>
              </a:cxnLst>
              <a:rect l="l" t="t" r="r" b="b"/>
              <a:pathLst>
                <a:path w="101500" h="62474">
                  <a:moveTo>
                    <a:pt x="-752" y="62305"/>
                  </a:moveTo>
                  <a:cubicBezTo>
                    <a:pt x="-6579" y="55706"/>
                    <a:pt x="12790" y="19453"/>
                    <a:pt x="31129" y="21852"/>
                  </a:cubicBezTo>
                  <a:cubicBezTo>
                    <a:pt x="36959" y="-859"/>
                    <a:pt x="85381" y="-5744"/>
                    <a:pt x="99693" y="5997"/>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2" name="Freeform: Shape 81">
              <a:extLst>
                <a:ext uri="{FF2B5EF4-FFF2-40B4-BE49-F238E27FC236}">
                  <a16:creationId xmlns:a16="http://schemas.microsoft.com/office/drawing/2014/main" id="{80A4FC4B-4324-A594-85AC-751115BB2F89}"/>
                </a:ext>
              </a:extLst>
            </p:cNvPr>
            <p:cNvSpPr/>
            <p:nvPr/>
          </p:nvSpPr>
          <p:spPr>
            <a:xfrm>
              <a:off x="3250301" y="1603618"/>
              <a:ext cx="49022" cy="36252"/>
            </a:xfrm>
            <a:custGeom>
              <a:avLst/>
              <a:gdLst>
                <a:gd name="connsiteX0" fmla="*/ -1808 w 49022"/>
                <a:gd name="connsiteY0" fmla="*/ -170 h 36252"/>
                <a:gd name="connsiteX1" fmla="*/ 47215 w 49022"/>
                <a:gd name="connsiteY1" fmla="*/ 36083 h 36252"/>
              </a:gdLst>
              <a:ahLst/>
              <a:cxnLst>
                <a:cxn ang="0">
                  <a:pos x="connsiteX0" y="connsiteY0"/>
                </a:cxn>
                <a:cxn ang="0">
                  <a:pos x="connsiteX1" y="connsiteY1"/>
                </a:cxn>
              </a:cxnLst>
              <a:rect l="l" t="t" r="r" b="b"/>
              <a:pathLst>
                <a:path w="49022" h="36252">
                  <a:moveTo>
                    <a:pt x="-1808" y="-170"/>
                  </a:moveTo>
                  <a:cubicBezTo>
                    <a:pt x="6763" y="1116"/>
                    <a:pt x="44045" y="15171"/>
                    <a:pt x="47215" y="36083"/>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3" name="Freeform: Shape 82">
              <a:extLst>
                <a:ext uri="{FF2B5EF4-FFF2-40B4-BE49-F238E27FC236}">
                  <a16:creationId xmlns:a16="http://schemas.microsoft.com/office/drawing/2014/main" id="{4B3706A3-CF3A-56AD-797B-FCE9A4475DB0}"/>
                </a:ext>
              </a:extLst>
            </p:cNvPr>
            <p:cNvSpPr/>
            <p:nvPr/>
          </p:nvSpPr>
          <p:spPr>
            <a:xfrm>
              <a:off x="3140343" y="1603618"/>
              <a:ext cx="61963" cy="30682"/>
            </a:xfrm>
            <a:custGeom>
              <a:avLst/>
              <a:gdLst>
                <a:gd name="connsiteX0" fmla="*/ -1808 w 61963"/>
                <a:gd name="connsiteY0" fmla="*/ -170 h 30682"/>
                <a:gd name="connsiteX1" fmla="*/ 60156 w 61963"/>
                <a:gd name="connsiteY1" fmla="*/ 30512 h 30682"/>
              </a:gdLst>
              <a:ahLst/>
              <a:cxnLst>
                <a:cxn ang="0">
                  <a:pos x="connsiteX0" y="connsiteY0"/>
                </a:cxn>
                <a:cxn ang="0">
                  <a:pos x="connsiteX1" y="connsiteY1"/>
                </a:cxn>
              </a:cxnLst>
              <a:rect l="l" t="t" r="r" b="b"/>
              <a:pathLst>
                <a:path w="61963" h="30682">
                  <a:moveTo>
                    <a:pt x="-1808" y="-170"/>
                  </a:moveTo>
                  <a:cubicBezTo>
                    <a:pt x="163" y="16457"/>
                    <a:pt x="30673" y="21685"/>
                    <a:pt x="60156" y="30512"/>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Freeform: Shape 83">
              <a:extLst>
                <a:ext uri="{FF2B5EF4-FFF2-40B4-BE49-F238E27FC236}">
                  <a16:creationId xmlns:a16="http://schemas.microsoft.com/office/drawing/2014/main" id="{A629230D-5567-8859-2EFE-D688965FEFF2}"/>
                </a:ext>
              </a:extLst>
            </p:cNvPr>
            <p:cNvSpPr/>
            <p:nvPr/>
          </p:nvSpPr>
          <p:spPr>
            <a:xfrm>
              <a:off x="3423165" y="1757715"/>
              <a:ext cx="267824" cy="42211"/>
            </a:xfrm>
            <a:custGeom>
              <a:avLst/>
              <a:gdLst>
                <a:gd name="connsiteX0" fmla="*/ -1808 w 267824"/>
                <a:gd name="connsiteY0" fmla="*/ 16542 h 42211"/>
                <a:gd name="connsiteX1" fmla="*/ 61014 w 267824"/>
                <a:gd name="connsiteY1" fmla="*/ 31198 h 42211"/>
                <a:gd name="connsiteX2" fmla="*/ 124949 w 267824"/>
                <a:gd name="connsiteY2" fmla="*/ 33169 h 42211"/>
                <a:gd name="connsiteX3" fmla="*/ 199339 w 267824"/>
                <a:gd name="connsiteY3" fmla="*/ 10629 h 42211"/>
                <a:gd name="connsiteX4" fmla="*/ 266017 w 267824"/>
                <a:gd name="connsiteY4" fmla="*/ -170 h 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24" h="42211">
                  <a:moveTo>
                    <a:pt x="-1808" y="16542"/>
                  </a:moveTo>
                  <a:cubicBezTo>
                    <a:pt x="3078" y="25113"/>
                    <a:pt x="39760" y="38054"/>
                    <a:pt x="61014" y="31198"/>
                  </a:cubicBezTo>
                  <a:cubicBezTo>
                    <a:pt x="79868" y="44902"/>
                    <a:pt x="105236" y="45682"/>
                    <a:pt x="124949" y="33169"/>
                  </a:cubicBezTo>
                  <a:cubicBezTo>
                    <a:pt x="145176" y="35055"/>
                    <a:pt x="190940" y="33169"/>
                    <a:pt x="199339" y="10629"/>
                  </a:cubicBezTo>
                  <a:cubicBezTo>
                    <a:pt x="222481" y="14486"/>
                    <a:pt x="260190" y="7629"/>
                    <a:pt x="266017" y="-17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5" name="Freeform: Shape 84">
              <a:extLst>
                <a:ext uri="{FF2B5EF4-FFF2-40B4-BE49-F238E27FC236}">
                  <a16:creationId xmlns:a16="http://schemas.microsoft.com/office/drawing/2014/main" id="{34A2563A-F2FF-B370-6A48-4ADCFEE90FF4}"/>
                </a:ext>
              </a:extLst>
            </p:cNvPr>
            <p:cNvSpPr/>
            <p:nvPr/>
          </p:nvSpPr>
          <p:spPr>
            <a:xfrm>
              <a:off x="3431478" y="1789082"/>
              <a:ext cx="54508" cy="41138"/>
            </a:xfrm>
            <a:custGeom>
              <a:avLst/>
              <a:gdLst>
                <a:gd name="connsiteX0" fmla="*/ -1808 w 54508"/>
                <a:gd name="connsiteY0" fmla="*/ 40968 h 41138"/>
                <a:gd name="connsiteX1" fmla="*/ 52701 w 54508"/>
                <a:gd name="connsiteY1" fmla="*/ -170 h 41138"/>
              </a:gdLst>
              <a:ahLst/>
              <a:cxnLst>
                <a:cxn ang="0">
                  <a:pos x="connsiteX0" y="connsiteY0"/>
                </a:cxn>
                <a:cxn ang="0">
                  <a:pos x="connsiteX1" y="connsiteY1"/>
                </a:cxn>
              </a:cxnLst>
              <a:rect l="l" t="t" r="r" b="b"/>
              <a:pathLst>
                <a:path w="54508" h="41138">
                  <a:moveTo>
                    <a:pt x="-1808" y="40968"/>
                  </a:moveTo>
                  <a:cubicBezTo>
                    <a:pt x="9248" y="40026"/>
                    <a:pt x="44045" y="25284"/>
                    <a:pt x="52701" y="-17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6" name="Freeform: Shape 85">
              <a:extLst>
                <a:ext uri="{FF2B5EF4-FFF2-40B4-BE49-F238E27FC236}">
                  <a16:creationId xmlns:a16="http://schemas.microsoft.com/office/drawing/2014/main" id="{FFFA0EA9-5D94-C21B-4BB7-3DE92F0BF978}"/>
                </a:ext>
              </a:extLst>
            </p:cNvPr>
            <p:cNvSpPr/>
            <p:nvPr/>
          </p:nvSpPr>
          <p:spPr>
            <a:xfrm>
              <a:off x="3767353" y="1468547"/>
              <a:ext cx="52507" cy="240744"/>
            </a:xfrm>
            <a:custGeom>
              <a:avLst/>
              <a:gdLst>
                <a:gd name="connsiteX0" fmla="*/ -1808 w 52507"/>
                <a:gd name="connsiteY0" fmla="*/ -170 h 240744"/>
                <a:gd name="connsiteX1" fmla="*/ 37872 w 52507"/>
                <a:gd name="connsiteY1" fmla="*/ 80221 h 240744"/>
                <a:gd name="connsiteX2" fmla="*/ 29302 w 52507"/>
                <a:gd name="connsiteY2" fmla="*/ 171068 h 240744"/>
                <a:gd name="connsiteX3" fmla="*/ -1636 w 52507"/>
                <a:gd name="connsiteY3" fmla="*/ 240574 h 240744"/>
              </a:gdLst>
              <a:ahLst/>
              <a:cxnLst>
                <a:cxn ang="0">
                  <a:pos x="connsiteX0" y="connsiteY0"/>
                </a:cxn>
                <a:cxn ang="0">
                  <a:pos x="connsiteX1" y="connsiteY1"/>
                </a:cxn>
                <a:cxn ang="0">
                  <a:pos x="connsiteX2" y="connsiteY2"/>
                </a:cxn>
                <a:cxn ang="0">
                  <a:pos x="connsiteX3" y="connsiteY3"/>
                </a:cxn>
              </a:cxnLst>
              <a:rect l="l" t="t" r="r" b="b"/>
              <a:pathLst>
                <a:path w="52507" h="240744">
                  <a:moveTo>
                    <a:pt x="-1808" y="-170"/>
                  </a:moveTo>
                  <a:cubicBezTo>
                    <a:pt x="13703" y="3772"/>
                    <a:pt x="44643" y="47139"/>
                    <a:pt x="37872" y="80221"/>
                  </a:cubicBezTo>
                  <a:cubicBezTo>
                    <a:pt x="57156" y="96848"/>
                    <a:pt x="55013" y="152984"/>
                    <a:pt x="29302" y="171068"/>
                  </a:cubicBezTo>
                  <a:cubicBezTo>
                    <a:pt x="38987" y="197808"/>
                    <a:pt x="20731" y="229433"/>
                    <a:pt x="-1636" y="24057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7" name="Freeform: Shape 86">
              <a:extLst>
                <a:ext uri="{FF2B5EF4-FFF2-40B4-BE49-F238E27FC236}">
                  <a16:creationId xmlns:a16="http://schemas.microsoft.com/office/drawing/2014/main" id="{2F5615A3-49FC-4429-4F24-829F79B7A3C5}"/>
                </a:ext>
              </a:extLst>
            </p:cNvPr>
            <p:cNvSpPr/>
            <p:nvPr/>
          </p:nvSpPr>
          <p:spPr>
            <a:xfrm>
              <a:off x="3633911" y="1431352"/>
              <a:ext cx="71353" cy="129328"/>
            </a:xfrm>
            <a:custGeom>
              <a:avLst/>
              <a:gdLst>
                <a:gd name="connsiteX0" fmla="*/ -1808 w 71353"/>
                <a:gd name="connsiteY0" fmla="*/ -170 h 129328"/>
                <a:gd name="connsiteX1" fmla="*/ 39845 w 71353"/>
                <a:gd name="connsiteY1" fmla="*/ 38054 h 129328"/>
                <a:gd name="connsiteX2" fmla="*/ 65557 w 71353"/>
                <a:gd name="connsiteY2" fmla="*/ 129158 h 129328"/>
              </a:gdLst>
              <a:ahLst/>
              <a:cxnLst>
                <a:cxn ang="0">
                  <a:pos x="connsiteX0" y="connsiteY0"/>
                </a:cxn>
                <a:cxn ang="0">
                  <a:pos x="connsiteX1" y="connsiteY1"/>
                </a:cxn>
                <a:cxn ang="0">
                  <a:pos x="connsiteX2" y="connsiteY2"/>
                </a:cxn>
              </a:cxnLst>
              <a:rect l="l" t="t" r="r" b="b"/>
              <a:pathLst>
                <a:path w="71353" h="129328">
                  <a:moveTo>
                    <a:pt x="-1808" y="-170"/>
                  </a:moveTo>
                  <a:cubicBezTo>
                    <a:pt x="20476" y="2744"/>
                    <a:pt x="38816" y="17485"/>
                    <a:pt x="39845" y="38054"/>
                  </a:cubicBezTo>
                  <a:cubicBezTo>
                    <a:pt x="59129" y="44911"/>
                    <a:pt x="77983" y="98048"/>
                    <a:pt x="65557" y="129158"/>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 name="Freeform: Shape 87">
              <a:extLst>
                <a:ext uri="{FF2B5EF4-FFF2-40B4-BE49-F238E27FC236}">
                  <a16:creationId xmlns:a16="http://schemas.microsoft.com/office/drawing/2014/main" id="{1B332676-6439-0BF5-AB1F-D002048B7A59}"/>
                </a:ext>
              </a:extLst>
            </p:cNvPr>
            <p:cNvSpPr/>
            <p:nvPr/>
          </p:nvSpPr>
          <p:spPr>
            <a:xfrm>
              <a:off x="3590116" y="1834002"/>
              <a:ext cx="263711" cy="23900"/>
            </a:xfrm>
            <a:custGeom>
              <a:avLst/>
              <a:gdLst>
                <a:gd name="connsiteX0" fmla="*/ -1808 w 263711"/>
                <a:gd name="connsiteY0" fmla="*/ 22445 h 23900"/>
                <a:gd name="connsiteX1" fmla="*/ 175430 w 263711"/>
                <a:gd name="connsiteY1" fmla="*/ 934 h 23900"/>
                <a:gd name="connsiteX2" fmla="*/ 261903 w 263711"/>
                <a:gd name="connsiteY2" fmla="*/ 23731 h 23900"/>
              </a:gdLst>
              <a:ahLst/>
              <a:cxnLst>
                <a:cxn ang="0">
                  <a:pos x="connsiteX0" y="connsiteY0"/>
                </a:cxn>
                <a:cxn ang="0">
                  <a:pos x="connsiteX1" y="connsiteY1"/>
                </a:cxn>
                <a:cxn ang="0">
                  <a:pos x="connsiteX2" y="connsiteY2"/>
                </a:cxn>
              </a:cxnLst>
              <a:rect l="l" t="t" r="r" b="b"/>
              <a:pathLst>
                <a:path w="263711" h="23900">
                  <a:moveTo>
                    <a:pt x="-1808" y="22445"/>
                  </a:moveTo>
                  <a:cubicBezTo>
                    <a:pt x="25190" y="8133"/>
                    <a:pt x="142604" y="-3952"/>
                    <a:pt x="175430" y="934"/>
                  </a:cubicBezTo>
                  <a:cubicBezTo>
                    <a:pt x="208253" y="5819"/>
                    <a:pt x="238335" y="5733"/>
                    <a:pt x="261903" y="23731"/>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 name="Freeform: Shape 88">
              <a:extLst>
                <a:ext uri="{FF2B5EF4-FFF2-40B4-BE49-F238E27FC236}">
                  <a16:creationId xmlns:a16="http://schemas.microsoft.com/office/drawing/2014/main" id="{75F7401A-F508-04EB-1580-4629FB83E07B}"/>
                </a:ext>
              </a:extLst>
            </p:cNvPr>
            <p:cNvSpPr/>
            <p:nvPr/>
          </p:nvSpPr>
          <p:spPr>
            <a:xfrm>
              <a:off x="3767353" y="1774341"/>
              <a:ext cx="52621" cy="60678"/>
            </a:xfrm>
            <a:custGeom>
              <a:avLst/>
              <a:gdLst>
                <a:gd name="connsiteX0" fmla="*/ -1808 w 52621"/>
                <a:gd name="connsiteY0" fmla="*/ 60509 h 60678"/>
                <a:gd name="connsiteX1" fmla="*/ 50814 w 52621"/>
                <a:gd name="connsiteY1" fmla="*/ -170 h 60678"/>
              </a:gdLst>
              <a:ahLst/>
              <a:cxnLst>
                <a:cxn ang="0">
                  <a:pos x="connsiteX0" y="connsiteY0"/>
                </a:cxn>
                <a:cxn ang="0">
                  <a:pos x="connsiteX1" y="connsiteY1"/>
                </a:cxn>
              </a:cxnLst>
              <a:rect l="l" t="t" r="r" b="b"/>
              <a:pathLst>
                <a:path w="52621" h="60678">
                  <a:moveTo>
                    <a:pt x="-1808" y="60509"/>
                  </a:moveTo>
                  <a:cubicBezTo>
                    <a:pt x="13703" y="50739"/>
                    <a:pt x="48242" y="17657"/>
                    <a:pt x="50814" y="-17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 name="Freeform: Shape 89">
              <a:extLst>
                <a:ext uri="{FF2B5EF4-FFF2-40B4-BE49-F238E27FC236}">
                  <a16:creationId xmlns:a16="http://schemas.microsoft.com/office/drawing/2014/main" id="{C4E37B46-B64C-DEFE-AFF3-01069D27191B}"/>
                </a:ext>
              </a:extLst>
            </p:cNvPr>
            <p:cNvSpPr/>
            <p:nvPr/>
          </p:nvSpPr>
          <p:spPr>
            <a:xfrm>
              <a:off x="3609742" y="1652641"/>
              <a:ext cx="10874" cy="71734"/>
            </a:xfrm>
            <a:custGeom>
              <a:avLst/>
              <a:gdLst>
                <a:gd name="connsiteX0" fmla="*/ -1808 w 10874"/>
                <a:gd name="connsiteY0" fmla="*/ -170 h 71734"/>
                <a:gd name="connsiteX1" fmla="*/ 3507 w 10874"/>
                <a:gd name="connsiteY1" fmla="*/ 71565 h 71734"/>
              </a:gdLst>
              <a:ahLst/>
              <a:cxnLst>
                <a:cxn ang="0">
                  <a:pos x="connsiteX0" y="connsiteY0"/>
                </a:cxn>
                <a:cxn ang="0">
                  <a:pos x="connsiteX1" y="connsiteY1"/>
                </a:cxn>
              </a:cxnLst>
              <a:rect l="l" t="t" r="r" b="b"/>
              <a:pathLst>
                <a:path w="10874" h="71734">
                  <a:moveTo>
                    <a:pt x="-1808" y="-170"/>
                  </a:moveTo>
                  <a:cubicBezTo>
                    <a:pt x="7792" y="11743"/>
                    <a:pt x="14220" y="50396"/>
                    <a:pt x="3507" y="71565"/>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1" name="Freeform: Shape 90">
              <a:extLst>
                <a:ext uri="{FF2B5EF4-FFF2-40B4-BE49-F238E27FC236}">
                  <a16:creationId xmlns:a16="http://schemas.microsoft.com/office/drawing/2014/main" id="{0FFD2C5F-2C3D-C209-67BE-52544DCADEB1}"/>
                </a:ext>
              </a:extLst>
            </p:cNvPr>
            <p:cNvSpPr/>
            <p:nvPr/>
          </p:nvSpPr>
          <p:spPr>
            <a:xfrm>
              <a:off x="3374133" y="1526484"/>
              <a:ext cx="26750" cy="77134"/>
            </a:xfrm>
            <a:custGeom>
              <a:avLst/>
              <a:gdLst>
                <a:gd name="connsiteX0" fmla="*/ 859 w 26750"/>
                <a:gd name="connsiteY0" fmla="*/ -170 h 77134"/>
                <a:gd name="connsiteX1" fmla="*/ 24943 w 26750"/>
                <a:gd name="connsiteY1" fmla="*/ 76964 h 77134"/>
              </a:gdLst>
              <a:ahLst/>
              <a:cxnLst>
                <a:cxn ang="0">
                  <a:pos x="connsiteX0" y="connsiteY0"/>
                </a:cxn>
                <a:cxn ang="0">
                  <a:pos x="connsiteX1" y="connsiteY1"/>
                </a:cxn>
              </a:cxnLst>
              <a:rect l="l" t="t" r="r" b="b"/>
              <a:pathLst>
                <a:path w="26750" h="77134">
                  <a:moveTo>
                    <a:pt x="859" y="-170"/>
                  </a:moveTo>
                  <a:cubicBezTo>
                    <a:pt x="-6939" y="16971"/>
                    <a:pt x="2745" y="69765"/>
                    <a:pt x="24943" y="7696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2" name="Freeform: Shape 91">
              <a:extLst>
                <a:ext uri="{FF2B5EF4-FFF2-40B4-BE49-F238E27FC236}">
                  <a16:creationId xmlns:a16="http://schemas.microsoft.com/office/drawing/2014/main" id="{4EAF0835-FC2E-761E-6118-CCE30D63DAA0}"/>
                </a:ext>
              </a:extLst>
            </p:cNvPr>
            <p:cNvSpPr/>
            <p:nvPr/>
          </p:nvSpPr>
          <p:spPr>
            <a:xfrm>
              <a:off x="3329319" y="1610131"/>
              <a:ext cx="64363" cy="43280"/>
            </a:xfrm>
            <a:custGeom>
              <a:avLst/>
              <a:gdLst>
                <a:gd name="connsiteX0" fmla="*/ -1808 w 64363"/>
                <a:gd name="connsiteY0" fmla="*/ -170 h 43280"/>
                <a:gd name="connsiteX1" fmla="*/ 62556 w 64363"/>
                <a:gd name="connsiteY1" fmla="*/ 43111 h 43280"/>
              </a:gdLst>
              <a:ahLst/>
              <a:cxnLst>
                <a:cxn ang="0">
                  <a:pos x="connsiteX0" y="connsiteY0"/>
                </a:cxn>
                <a:cxn ang="0">
                  <a:pos x="connsiteX1" y="connsiteY1"/>
                </a:cxn>
              </a:cxnLst>
              <a:rect l="l" t="t" r="r" b="b"/>
              <a:pathLst>
                <a:path w="64363" h="43280">
                  <a:moveTo>
                    <a:pt x="-1808" y="-170"/>
                  </a:moveTo>
                  <a:cubicBezTo>
                    <a:pt x="1193" y="16028"/>
                    <a:pt x="37874" y="41740"/>
                    <a:pt x="62556" y="43111"/>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3" name="Freeform: Shape 92">
              <a:extLst>
                <a:ext uri="{FF2B5EF4-FFF2-40B4-BE49-F238E27FC236}">
                  <a16:creationId xmlns:a16="http://schemas.microsoft.com/office/drawing/2014/main" id="{FDFED150-289B-6407-135A-18A4008E788E}"/>
                </a:ext>
              </a:extLst>
            </p:cNvPr>
            <p:cNvSpPr/>
            <p:nvPr/>
          </p:nvSpPr>
          <p:spPr>
            <a:xfrm>
              <a:off x="3742240" y="1413182"/>
              <a:ext cx="42733" cy="117329"/>
            </a:xfrm>
            <a:custGeom>
              <a:avLst/>
              <a:gdLst>
                <a:gd name="connsiteX0" fmla="*/ 34960 w 42733"/>
                <a:gd name="connsiteY0" fmla="*/ -170 h 117329"/>
                <a:gd name="connsiteX1" fmla="*/ 23305 w 42733"/>
                <a:gd name="connsiteY1" fmla="*/ 55195 h 117329"/>
                <a:gd name="connsiteX2" fmla="*/ -1808 w 42733"/>
                <a:gd name="connsiteY2" fmla="*/ 117160 h 117329"/>
              </a:gdLst>
              <a:ahLst/>
              <a:cxnLst>
                <a:cxn ang="0">
                  <a:pos x="connsiteX0" y="connsiteY0"/>
                </a:cxn>
                <a:cxn ang="0">
                  <a:pos x="connsiteX1" y="connsiteY1"/>
                </a:cxn>
                <a:cxn ang="0">
                  <a:pos x="connsiteX2" y="connsiteY2"/>
                </a:cxn>
              </a:cxnLst>
              <a:rect l="l" t="t" r="r" b="b"/>
              <a:pathLst>
                <a:path w="42733" h="117329">
                  <a:moveTo>
                    <a:pt x="34960" y="-170"/>
                  </a:moveTo>
                  <a:cubicBezTo>
                    <a:pt x="42674" y="13114"/>
                    <a:pt x="46531" y="48339"/>
                    <a:pt x="23305" y="55195"/>
                  </a:cubicBezTo>
                  <a:cubicBezTo>
                    <a:pt x="26218" y="71908"/>
                    <a:pt x="24332" y="106618"/>
                    <a:pt x="-1808" y="11716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4" name="Freeform: Shape 93">
              <a:extLst>
                <a:ext uri="{FF2B5EF4-FFF2-40B4-BE49-F238E27FC236}">
                  <a16:creationId xmlns:a16="http://schemas.microsoft.com/office/drawing/2014/main" id="{58233A2F-9709-E4DC-E9AC-7DAB5D5ADD70}"/>
                </a:ext>
              </a:extLst>
            </p:cNvPr>
            <p:cNvSpPr/>
            <p:nvPr/>
          </p:nvSpPr>
          <p:spPr>
            <a:xfrm>
              <a:off x="3681392" y="1738485"/>
              <a:ext cx="195233" cy="71166"/>
            </a:xfrm>
            <a:custGeom>
              <a:avLst/>
              <a:gdLst>
                <a:gd name="connsiteX0" fmla="*/ 193426 w 195233"/>
                <a:gd name="connsiteY0" fmla="*/ 61312 h 71166"/>
                <a:gd name="connsiteX1" fmla="*/ 128633 w 195233"/>
                <a:gd name="connsiteY1" fmla="*/ 3375 h 71166"/>
                <a:gd name="connsiteX2" fmla="*/ 66755 w 195233"/>
                <a:gd name="connsiteY2" fmla="*/ 24887 h 71166"/>
                <a:gd name="connsiteX3" fmla="*/ -1808 w 195233"/>
                <a:gd name="connsiteY3" fmla="*/ 70996 h 71166"/>
              </a:gdLst>
              <a:ahLst/>
              <a:cxnLst>
                <a:cxn ang="0">
                  <a:pos x="connsiteX0" y="connsiteY0"/>
                </a:cxn>
                <a:cxn ang="0">
                  <a:pos x="connsiteX1" y="connsiteY1"/>
                </a:cxn>
                <a:cxn ang="0">
                  <a:pos x="connsiteX2" y="connsiteY2"/>
                </a:cxn>
                <a:cxn ang="0">
                  <a:pos x="connsiteX3" y="connsiteY3"/>
                </a:cxn>
              </a:cxnLst>
              <a:rect l="l" t="t" r="r" b="b"/>
              <a:pathLst>
                <a:path w="195233" h="71166">
                  <a:moveTo>
                    <a:pt x="193426" y="61312"/>
                  </a:moveTo>
                  <a:cubicBezTo>
                    <a:pt x="190511" y="40571"/>
                    <a:pt x="152803" y="-4510"/>
                    <a:pt x="128633" y="3375"/>
                  </a:cubicBezTo>
                  <a:cubicBezTo>
                    <a:pt x="110292" y="-6481"/>
                    <a:pt x="66755" y="5347"/>
                    <a:pt x="66755" y="24887"/>
                  </a:cubicBezTo>
                  <a:cubicBezTo>
                    <a:pt x="47472" y="19059"/>
                    <a:pt x="7790" y="45542"/>
                    <a:pt x="-1808" y="70996"/>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5" name="Freeform: Shape 94">
              <a:extLst>
                <a:ext uri="{FF2B5EF4-FFF2-40B4-BE49-F238E27FC236}">
                  <a16:creationId xmlns:a16="http://schemas.microsoft.com/office/drawing/2014/main" id="{3B7C4194-5792-BE8A-D7FD-C36E1584AED5}"/>
                </a:ext>
              </a:extLst>
            </p:cNvPr>
            <p:cNvSpPr/>
            <p:nvPr/>
          </p:nvSpPr>
          <p:spPr>
            <a:xfrm>
              <a:off x="3861713" y="1522456"/>
              <a:ext cx="23762" cy="201919"/>
            </a:xfrm>
            <a:custGeom>
              <a:avLst/>
              <a:gdLst>
                <a:gd name="connsiteX0" fmla="*/ 5390 w 23762"/>
                <a:gd name="connsiteY0" fmla="*/ -170 h 201919"/>
                <a:gd name="connsiteX1" fmla="*/ -1808 w 23762"/>
                <a:gd name="connsiteY1" fmla="*/ 148785 h 201919"/>
                <a:gd name="connsiteX2" fmla="*/ 21847 w 23762"/>
                <a:gd name="connsiteY2" fmla="*/ 201750 h 201919"/>
              </a:gdLst>
              <a:ahLst/>
              <a:cxnLst>
                <a:cxn ang="0">
                  <a:pos x="connsiteX0" y="connsiteY0"/>
                </a:cxn>
                <a:cxn ang="0">
                  <a:pos x="connsiteX1" y="connsiteY1"/>
                </a:cxn>
                <a:cxn ang="0">
                  <a:pos x="connsiteX2" y="connsiteY2"/>
                </a:cxn>
              </a:cxnLst>
              <a:rect l="l" t="t" r="r" b="b"/>
              <a:pathLst>
                <a:path w="23762" h="201919">
                  <a:moveTo>
                    <a:pt x="5390" y="-170"/>
                  </a:moveTo>
                  <a:cubicBezTo>
                    <a:pt x="13961" y="18514"/>
                    <a:pt x="11389" y="126244"/>
                    <a:pt x="-1808" y="148785"/>
                  </a:cubicBezTo>
                  <a:cubicBezTo>
                    <a:pt x="14218" y="161537"/>
                    <a:pt x="23046" y="181292"/>
                    <a:pt x="21847" y="20175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6" name="Freeform: Shape 95">
              <a:extLst>
                <a:ext uri="{FF2B5EF4-FFF2-40B4-BE49-F238E27FC236}">
                  <a16:creationId xmlns:a16="http://schemas.microsoft.com/office/drawing/2014/main" id="{69FD7143-8E15-3740-5D1D-216F031FAFB5}"/>
                </a:ext>
              </a:extLst>
            </p:cNvPr>
            <p:cNvSpPr/>
            <p:nvPr/>
          </p:nvSpPr>
          <p:spPr>
            <a:xfrm>
              <a:off x="3684304" y="1585277"/>
              <a:ext cx="57935" cy="24854"/>
            </a:xfrm>
            <a:custGeom>
              <a:avLst/>
              <a:gdLst>
                <a:gd name="connsiteX0" fmla="*/ -1808 w 57935"/>
                <a:gd name="connsiteY0" fmla="*/ 24684 h 24854"/>
                <a:gd name="connsiteX1" fmla="*/ 56128 w 57935"/>
                <a:gd name="connsiteY1" fmla="*/ -170 h 24854"/>
              </a:gdLst>
              <a:ahLst/>
              <a:cxnLst>
                <a:cxn ang="0">
                  <a:pos x="connsiteX0" y="connsiteY0"/>
                </a:cxn>
                <a:cxn ang="0">
                  <a:pos x="connsiteX1" y="connsiteY1"/>
                </a:cxn>
              </a:cxnLst>
              <a:rect l="l" t="t" r="r" b="b"/>
              <a:pathLst>
                <a:path w="57935" h="24854">
                  <a:moveTo>
                    <a:pt x="-1808" y="24684"/>
                  </a:moveTo>
                  <a:cubicBezTo>
                    <a:pt x="19020" y="24684"/>
                    <a:pt x="41044" y="19456"/>
                    <a:pt x="56128" y="-17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7" name="Freeform: Shape 96">
              <a:extLst>
                <a:ext uri="{FF2B5EF4-FFF2-40B4-BE49-F238E27FC236}">
                  <a16:creationId xmlns:a16="http://schemas.microsoft.com/office/drawing/2014/main" id="{BC04A330-F918-2DEA-365B-D55398D4E23F}"/>
                </a:ext>
              </a:extLst>
            </p:cNvPr>
            <p:cNvSpPr/>
            <p:nvPr/>
          </p:nvSpPr>
          <p:spPr>
            <a:xfrm>
              <a:off x="3509212" y="1652641"/>
              <a:ext cx="51424" cy="85876"/>
            </a:xfrm>
            <a:custGeom>
              <a:avLst/>
              <a:gdLst>
                <a:gd name="connsiteX0" fmla="*/ -1808 w 51424"/>
                <a:gd name="connsiteY0" fmla="*/ -170 h 85876"/>
                <a:gd name="connsiteX1" fmla="*/ 32474 w 51424"/>
                <a:gd name="connsiteY1" fmla="*/ 56481 h 85876"/>
                <a:gd name="connsiteX2" fmla="*/ 49615 w 51424"/>
                <a:gd name="connsiteY2" fmla="*/ 85706 h 85876"/>
              </a:gdLst>
              <a:ahLst/>
              <a:cxnLst>
                <a:cxn ang="0">
                  <a:pos x="connsiteX0" y="connsiteY0"/>
                </a:cxn>
                <a:cxn ang="0">
                  <a:pos x="connsiteX1" y="connsiteY1"/>
                </a:cxn>
                <a:cxn ang="0">
                  <a:pos x="connsiteX2" y="connsiteY2"/>
                </a:cxn>
              </a:cxnLst>
              <a:rect l="l" t="t" r="r" b="b"/>
              <a:pathLst>
                <a:path w="51424" h="85876">
                  <a:moveTo>
                    <a:pt x="-1808" y="-170"/>
                  </a:moveTo>
                  <a:cubicBezTo>
                    <a:pt x="5993" y="2915"/>
                    <a:pt x="41044" y="35483"/>
                    <a:pt x="32474" y="56481"/>
                  </a:cubicBezTo>
                  <a:cubicBezTo>
                    <a:pt x="50215" y="63680"/>
                    <a:pt x="49615" y="77221"/>
                    <a:pt x="49615" y="85706"/>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8" name="Freeform: Shape 97">
              <a:extLst>
                <a:ext uri="{FF2B5EF4-FFF2-40B4-BE49-F238E27FC236}">
                  <a16:creationId xmlns:a16="http://schemas.microsoft.com/office/drawing/2014/main" id="{647E4396-0610-B3EF-2A03-F5544234FC6B}"/>
                </a:ext>
              </a:extLst>
            </p:cNvPr>
            <p:cNvSpPr/>
            <p:nvPr/>
          </p:nvSpPr>
          <p:spPr>
            <a:xfrm>
              <a:off x="3609742" y="1686999"/>
              <a:ext cx="157610" cy="44233"/>
            </a:xfrm>
            <a:custGeom>
              <a:avLst/>
              <a:gdLst>
                <a:gd name="connsiteX0" fmla="*/ -1808 w 157610"/>
                <a:gd name="connsiteY0" fmla="*/ 44063 h 44233"/>
                <a:gd name="connsiteX1" fmla="*/ 89382 w 157610"/>
                <a:gd name="connsiteY1" fmla="*/ 8410 h 44233"/>
                <a:gd name="connsiteX2" fmla="*/ 155803 w 157610"/>
                <a:gd name="connsiteY2" fmla="*/ 22123 h 44233"/>
              </a:gdLst>
              <a:ahLst/>
              <a:cxnLst>
                <a:cxn ang="0">
                  <a:pos x="connsiteX0" y="connsiteY0"/>
                </a:cxn>
                <a:cxn ang="0">
                  <a:pos x="connsiteX1" y="connsiteY1"/>
                </a:cxn>
                <a:cxn ang="0">
                  <a:pos x="connsiteX2" y="connsiteY2"/>
                </a:cxn>
              </a:cxnLst>
              <a:rect l="l" t="t" r="r" b="b"/>
              <a:pathLst>
                <a:path w="157610" h="44233">
                  <a:moveTo>
                    <a:pt x="-1808" y="44063"/>
                  </a:moveTo>
                  <a:cubicBezTo>
                    <a:pt x="6763" y="28379"/>
                    <a:pt x="57670" y="-6674"/>
                    <a:pt x="89382" y="8410"/>
                  </a:cubicBezTo>
                  <a:cubicBezTo>
                    <a:pt x="110294" y="-6845"/>
                    <a:pt x="152030" y="-1446"/>
                    <a:pt x="155803" y="22123"/>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9" name="Freeform: Shape 98">
              <a:extLst>
                <a:ext uri="{FF2B5EF4-FFF2-40B4-BE49-F238E27FC236}">
                  <a16:creationId xmlns:a16="http://schemas.microsoft.com/office/drawing/2014/main" id="{0B53AC96-5B83-59AD-4078-53C2A286156F}"/>
                </a:ext>
              </a:extLst>
            </p:cNvPr>
            <p:cNvSpPr/>
            <p:nvPr/>
          </p:nvSpPr>
          <p:spPr>
            <a:xfrm>
              <a:off x="3426905" y="1406497"/>
              <a:ext cx="16573" cy="82276"/>
            </a:xfrm>
            <a:custGeom>
              <a:avLst/>
              <a:gdLst>
                <a:gd name="connsiteX0" fmla="*/ 14765 w 16573"/>
                <a:gd name="connsiteY0" fmla="*/ -170 h 82276"/>
                <a:gd name="connsiteX1" fmla="*/ 2766 w 16573"/>
                <a:gd name="connsiteY1" fmla="*/ 82107 h 82276"/>
              </a:gdLst>
              <a:ahLst/>
              <a:cxnLst>
                <a:cxn ang="0">
                  <a:pos x="connsiteX0" y="connsiteY0"/>
                </a:cxn>
                <a:cxn ang="0">
                  <a:pos x="connsiteX1" y="connsiteY1"/>
                </a:cxn>
              </a:cxnLst>
              <a:rect l="l" t="t" r="r" b="b"/>
              <a:pathLst>
                <a:path w="16573" h="82276">
                  <a:moveTo>
                    <a:pt x="14765" y="-170"/>
                  </a:moveTo>
                  <a:cubicBezTo>
                    <a:pt x="5080" y="9600"/>
                    <a:pt x="-9232" y="62480"/>
                    <a:pt x="2766" y="82107"/>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0" name="Freeform: Shape 99">
              <a:extLst>
                <a:ext uri="{FF2B5EF4-FFF2-40B4-BE49-F238E27FC236}">
                  <a16:creationId xmlns:a16="http://schemas.microsoft.com/office/drawing/2014/main" id="{43FFC864-3096-4DEE-C9D8-D2ADE5C2A73D}"/>
                </a:ext>
              </a:extLst>
            </p:cNvPr>
            <p:cNvSpPr/>
            <p:nvPr/>
          </p:nvSpPr>
          <p:spPr>
            <a:xfrm>
              <a:off x="3675107" y="1393042"/>
              <a:ext cx="63705" cy="77134"/>
            </a:xfrm>
            <a:custGeom>
              <a:avLst/>
              <a:gdLst>
                <a:gd name="connsiteX0" fmla="*/ 61898 w 63705"/>
                <a:gd name="connsiteY0" fmla="*/ -170 h 77134"/>
                <a:gd name="connsiteX1" fmla="*/ 26844 w 63705"/>
                <a:gd name="connsiteY1" fmla="*/ 25541 h 77134"/>
                <a:gd name="connsiteX2" fmla="*/ -1608 w 63705"/>
                <a:gd name="connsiteY2" fmla="*/ 76964 h 77134"/>
              </a:gdLst>
              <a:ahLst/>
              <a:cxnLst>
                <a:cxn ang="0">
                  <a:pos x="connsiteX0" y="connsiteY0"/>
                </a:cxn>
                <a:cxn ang="0">
                  <a:pos x="connsiteX1" y="connsiteY1"/>
                </a:cxn>
                <a:cxn ang="0">
                  <a:pos x="connsiteX2" y="connsiteY2"/>
                </a:cxn>
              </a:cxnLst>
              <a:rect l="l" t="t" r="r" b="b"/>
              <a:pathLst>
                <a:path w="63705" h="77134">
                  <a:moveTo>
                    <a:pt x="61898" y="-170"/>
                  </a:moveTo>
                  <a:cubicBezTo>
                    <a:pt x="41585" y="3773"/>
                    <a:pt x="30016" y="7715"/>
                    <a:pt x="26844" y="25541"/>
                  </a:cubicBezTo>
                  <a:cubicBezTo>
                    <a:pt x="9277" y="31455"/>
                    <a:pt x="-3579" y="58881"/>
                    <a:pt x="-1608" y="76964"/>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1" name="Freeform: Shape 100">
              <a:extLst>
                <a:ext uri="{FF2B5EF4-FFF2-40B4-BE49-F238E27FC236}">
                  <a16:creationId xmlns:a16="http://schemas.microsoft.com/office/drawing/2014/main" id="{F15AD762-60D2-AD7B-7ABC-542C844A1E21}"/>
                </a:ext>
              </a:extLst>
            </p:cNvPr>
            <p:cNvSpPr/>
            <p:nvPr/>
          </p:nvSpPr>
          <p:spPr>
            <a:xfrm>
              <a:off x="3639739" y="1375387"/>
              <a:ext cx="64277" cy="42852"/>
            </a:xfrm>
            <a:custGeom>
              <a:avLst/>
              <a:gdLst>
                <a:gd name="connsiteX0" fmla="*/ -1808 w 64277"/>
                <a:gd name="connsiteY0" fmla="*/ -170 h 42852"/>
                <a:gd name="connsiteX1" fmla="*/ 62470 w 64277"/>
                <a:gd name="connsiteY1" fmla="*/ 42682 h 42852"/>
              </a:gdLst>
              <a:ahLst/>
              <a:cxnLst>
                <a:cxn ang="0">
                  <a:pos x="connsiteX0" y="connsiteY0"/>
                </a:cxn>
                <a:cxn ang="0">
                  <a:pos x="connsiteX1" y="connsiteY1"/>
                </a:cxn>
              </a:cxnLst>
              <a:rect l="l" t="t" r="r" b="b"/>
              <a:pathLst>
                <a:path w="64277" h="42852">
                  <a:moveTo>
                    <a:pt x="-1808" y="-170"/>
                  </a:moveTo>
                  <a:cubicBezTo>
                    <a:pt x="14649" y="2830"/>
                    <a:pt x="56214" y="14657"/>
                    <a:pt x="62470" y="42682"/>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2" name="Freeform: Shape 101">
              <a:extLst>
                <a:ext uri="{FF2B5EF4-FFF2-40B4-BE49-F238E27FC236}">
                  <a16:creationId xmlns:a16="http://schemas.microsoft.com/office/drawing/2014/main" id="{81B3DC56-5AA4-BF59-EAFA-454655E491D5}"/>
                </a:ext>
              </a:extLst>
            </p:cNvPr>
            <p:cNvSpPr/>
            <p:nvPr/>
          </p:nvSpPr>
          <p:spPr>
            <a:xfrm>
              <a:off x="3472530" y="1387985"/>
              <a:ext cx="27583" cy="50479"/>
            </a:xfrm>
            <a:custGeom>
              <a:avLst/>
              <a:gdLst>
                <a:gd name="connsiteX0" fmla="*/ -1808 w 27583"/>
                <a:gd name="connsiteY0" fmla="*/ -170 h 50479"/>
                <a:gd name="connsiteX1" fmla="*/ 25703 w 27583"/>
                <a:gd name="connsiteY1" fmla="*/ 50310 h 50479"/>
              </a:gdLst>
              <a:ahLst/>
              <a:cxnLst>
                <a:cxn ang="0">
                  <a:pos x="connsiteX0" y="connsiteY0"/>
                </a:cxn>
                <a:cxn ang="0">
                  <a:pos x="connsiteX1" y="connsiteY1"/>
                </a:cxn>
              </a:cxnLst>
              <a:rect l="l" t="t" r="r" b="b"/>
              <a:pathLst>
                <a:path w="27583" h="50479">
                  <a:moveTo>
                    <a:pt x="-1808" y="-170"/>
                  </a:moveTo>
                  <a:cubicBezTo>
                    <a:pt x="8820" y="5915"/>
                    <a:pt x="27076" y="28713"/>
                    <a:pt x="25703" y="5031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3" name="Freeform: Shape 102">
              <a:extLst>
                <a:ext uri="{FF2B5EF4-FFF2-40B4-BE49-F238E27FC236}">
                  <a16:creationId xmlns:a16="http://schemas.microsoft.com/office/drawing/2014/main" id="{95BABDB6-6584-CEEA-3755-9B2018C0C24E}"/>
                </a:ext>
              </a:extLst>
            </p:cNvPr>
            <p:cNvSpPr/>
            <p:nvPr/>
          </p:nvSpPr>
          <p:spPr>
            <a:xfrm>
              <a:off x="3299152" y="1774084"/>
              <a:ext cx="200291" cy="100527"/>
            </a:xfrm>
            <a:custGeom>
              <a:avLst/>
              <a:gdLst>
                <a:gd name="connsiteX0" fmla="*/ -1808 w 200291"/>
                <a:gd name="connsiteY0" fmla="*/ -170 h 100527"/>
                <a:gd name="connsiteX1" fmla="*/ 43015 w 200291"/>
                <a:gd name="connsiteY1" fmla="*/ 59823 h 100527"/>
                <a:gd name="connsiteX2" fmla="*/ 198483 w 200291"/>
                <a:gd name="connsiteY2" fmla="*/ 91020 h 100527"/>
              </a:gdLst>
              <a:ahLst/>
              <a:cxnLst>
                <a:cxn ang="0">
                  <a:pos x="connsiteX0" y="connsiteY0"/>
                </a:cxn>
                <a:cxn ang="0">
                  <a:pos x="connsiteX1" y="connsiteY1"/>
                </a:cxn>
                <a:cxn ang="0">
                  <a:pos x="connsiteX2" y="connsiteY2"/>
                </a:cxn>
              </a:cxnLst>
              <a:rect l="l" t="t" r="r" b="b"/>
              <a:pathLst>
                <a:path w="200291" h="100527">
                  <a:moveTo>
                    <a:pt x="-1808" y="-170"/>
                  </a:moveTo>
                  <a:cubicBezTo>
                    <a:pt x="2821" y="19456"/>
                    <a:pt x="17047" y="48939"/>
                    <a:pt x="43015" y="59823"/>
                  </a:cubicBezTo>
                  <a:cubicBezTo>
                    <a:pt x="55358" y="84935"/>
                    <a:pt x="145860" y="116303"/>
                    <a:pt x="198483" y="91020"/>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 name="Freeform: Shape 103">
              <a:extLst>
                <a:ext uri="{FF2B5EF4-FFF2-40B4-BE49-F238E27FC236}">
                  <a16:creationId xmlns:a16="http://schemas.microsoft.com/office/drawing/2014/main" id="{53B72ABB-A1F0-7B6F-E26E-46EC52636484}"/>
                </a:ext>
              </a:extLst>
            </p:cNvPr>
            <p:cNvSpPr/>
            <p:nvPr/>
          </p:nvSpPr>
          <p:spPr>
            <a:xfrm>
              <a:off x="3343974" y="1804766"/>
              <a:ext cx="43881" cy="29568"/>
            </a:xfrm>
            <a:custGeom>
              <a:avLst/>
              <a:gdLst>
                <a:gd name="connsiteX0" fmla="*/ 42074 w 43881"/>
                <a:gd name="connsiteY0" fmla="*/ -170 h 29568"/>
                <a:gd name="connsiteX1" fmla="*/ -1808 w 43881"/>
                <a:gd name="connsiteY1" fmla="*/ 29398 h 29568"/>
              </a:gdLst>
              <a:ahLst/>
              <a:cxnLst>
                <a:cxn ang="0">
                  <a:pos x="connsiteX0" y="connsiteY0"/>
                </a:cxn>
                <a:cxn ang="0">
                  <a:pos x="connsiteX1" y="connsiteY1"/>
                </a:cxn>
              </a:cxnLst>
              <a:rect l="l" t="t" r="r" b="b"/>
              <a:pathLst>
                <a:path w="43881" h="29568">
                  <a:moveTo>
                    <a:pt x="42074" y="-170"/>
                  </a:moveTo>
                  <a:cubicBezTo>
                    <a:pt x="29733" y="12720"/>
                    <a:pt x="14735" y="22808"/>
                    <a:pt x="-1808" y="29398"/>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 name="Freeform: Shape 104">
              <a:extLst>
                <a:ext uri="{FF2B5EF4-FFF2-40B4-BE49-F238E27FC236}">
                  <a16:creationId xmlns:a16="http://schemas.microsoft.com/office/drawing/2014/main" id="{5839247B-26B2-F6FF-5AB7-BC71864B547E}"/>
                </a:ext>
              </a:extLst>
            </p:cNvPr>
            <p:cNvSpPr/>
            <p:nvPr/>
          </p:nvSpPr>
          <p:spPr>
            <a:xfrm>
              <a:off x="3857085" y="1757886"/>
              <a:ext cx="40108" cy="10920"/>
            </a:xfrm>
            <a:custGeom>
              <a:avLst/>
              <a:gdLst>
                <a:gd name="connsiteX0" fmla="*/ 38301 w 40108"/>
                <a:gd name="connsiteY0" fmla="*/ -170 h 10920"/>
                <a:gd name="connsiteX1" fmla="*/ -1808 w 40108"/>
                <a:gd name="connsiteY1" fmla="*/ 7543 h 10920"/>
              </a:gdLst>
              <a:ahLst/>
              <a:cxnLst>
                <a:cxn ang="0">
                  <a:pos x="connsiteX0" y="connsiteY0"/>
                </a:cxn>
                <a:cxn ang="0">
                  <a:pos x="connsiteX1" y="connsiteY1"/>
                </a:cxn>
              </a:cxnLst>
              <a:rect l="l" t="t" r="r" b="b"/>
              <a:pathLst>
                <a:path w="40108" h="10920">
                  <a:moveTo>
                    <a:pt x="38301" y="-170"/>
                  </a:moveTo>
                  <a:cubicBezTo>
                    <a:pt x="25960" y="2915"/>
                    <a:pt x="7619" y="16971"/>
                    <a:pt x="-1808" y="7543"/>
                  </a:cubicBezTo>
                </a:path>
              </a:pathLst>
            </a:custGeom>
            <a:grpFill/>
            <a:ln w="8562" cap="rnd">
              <a:solidFill>
                <a:srgbClr val="000000"/>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08" name="AutoShape 3">
            <a:extLst>
              <a:ext uri="{FF2B5EF4-FFF2-40B4-BE49-F238E27FC236}">
                <a16:creationId xmlns:a16="http://schemas.microsoft.com/office/drawing/2014/main" id="{06A4A810-19A0-CC58-B986-F85752E1C572}"/>
              </a:ext>
            </a:extLst>
          </p:cNvPr>
          <p:cNvSpPr>
            <a:spLocks noChangeAspect="1" noChangeArrowheads="1" noTextEdit="1"/>
          </p:cNvSpPr>
          <p:nvPr/>
        </p:nvSpPr>
        <p:spPr bwMode="auto">
          <a:xfrm rot="20874754">
            <a:off x="4309725" y="2248304"/>
            <a:ext cx="16097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9" name="Freeform 5">
            <a:extLst>
              <a:ext uri="{FF2B5EF4-FFF2-40B4-BE49-F238E27FC236}">
                <a16:creationId xmlns:a16="http://schemas.microsoft.com/office/drawing/2014/main" id="{667BCCA8-8ACC-3A67-37AA-AA000867465B}"/>
              </a:ext>
            </a:extLst>
          </p:cNvPr>
          <p:cNvSpPr>
            <a:spLocks noEditPoints="1"/>
          </p:cNvSpPr>
          <p:nvPr/>
        </p:nvSpPr>
        <p:spPr bwMode="auto">
          <a:xfrm rot="20874754">
            <a:off x="4309725" y="2248304"/>
            <a:ext cx="1609725" cy="1511300"/>
          </a:xfrm>
          <a:custGeom>
            <a:avLst/>
            <a:gdLst>
              <a:gd name="T0" fmla="*/ 1065 w 2028"/>
              <a:gd name="T1" fmla="*/ 1659 h 1904"/>
              <a:gd name="T2" fmla="*/ 949 w 2028"/>
              <a:gd name="T3" fmla="*/ 1467 h 1904"/>
              <a:gd name="T4" fmla="*/ 631 w 2028"/>
              <a:gd name="T5" fmla="*/ 1423 h 1904"/>
              <a:gd name="T6" fmla="*/ 497 w 2028"/>
              <a:gd name="T7" fmla="*/ 1251 h 1904"/>
              <a:gd name="T8" fmla="*/ 281 w 2028"/>
              <a:gd name="T9" fmla="*/ 1096 h 1904"/>
              <a:gd name="T10" fmla="*/ 42 w 2028"/>
              <a:gd name="T11" fmla="*/ 943 h 1904"/>
              <a:gd name="T12" fmla="*/ 14 w 2028"/>
              <a:gd name="T13" fmla="*/ 710 h 1904"/>
              <a:gd name="T14" fmla="*/ 83 w 2028"/>
              <a:gd name="T15" fmla="*/ 518 h 1904"/>
              <a:gd name="T16" fmla="*/ 248 w 2028"/>
              <a:gd name="T17" fmla="*/ 318 h 1904"/>
              <a:gd name="T18" fmla="*/ 380 w 2028"/>
              <a:gd name="T19" fmla="*/ 203 h 1904"/>
              <a:gd name="T20" fmla="*/ 503 w 2028"/>
              <a:gd name="T21" fmla="*/ 111 h 1904"/>
              <a:gd name="T22" fmla="*/ 714 w 2028"/>
              <a:gd name="T23" fmla="*/ 55 h 1904"/>
              <a:gd name="T24" fmla="*/ 816 w 2028"/>
              <a:gd name="T25" fmla="*/ 31 h 1904"/>
              <a:gd name="T26" fmla="*/ 947 w 2028"/>
              <a:gd name="T27" fmla="*/ 23 h 1904"/>
              <a:gd name="T28" fmla="*/ 1140 w 2028"/>
              <a:gd name="T29" fmla="*/ 12 h 1904"/>
              <a:gd name="T30" fmla="*/ 1409 w 2028"/>
              <a:gd name="T31" fmla="*/ 87 h 1904"/>
              <a:gd name="T32" fmla="*/ 1553 w 2028"/>
              <a:gd name="T33" fmla="*/ 189 h 1904"/>
              <a:gd name="T34" fmla="*/ 1644 w 2028"/>
              <a:gd name="T35" fmla="*/ 239 h 1904"/>
              <a:gd name="T36" fmla="*/ 1720 w 2028"/>
              <a:gd name="T37" fmla="*/ 321 h 1904"/>
              <a:gd name="T38" fmla="*/ 1837 w 2028"/>
              <a:gd name="T39" fmla="*/ 439 h 1904"/>
              <a:gd name="T40" fmla="*/ 1914 w 2028"/>
              <a:gd name="T41" fmla="*/ 566 h 1904"/>
              <a:gd name="T42" fmla="*/ 1949 w 2028"/>
              <a:gd name="T43" fmla="*/ 664 h 1904"/>
              <a:gd name="T44" fmla="*/ 1992 w 2028"/>
              <a:gd name="T45" fmla="*/ 784 h 1904"/>
              <a:gd name="T46" fmla="*/ 2023 w 2028"/>
              <a:gd name="T47" fmla="*/ 979 h 1904"/>
              <a:gd name="T48" fmla="*/ 1994 w 2028"/>
              <a:gd name="T49" fmla="*/ 1154 h 1904"/>
              <a:gd name="T50" fmla="*/ 1895 w 2028"/>
              <a:gd name="T51" fmla="*/ 1450 h 1904"/>
              <a:gd name="T52" fmla="*/ 1684 w 2028"/>
              <a:gd name="T53" fmla="*/ 1593 h 1904"/>
              <a:gd name="T54" fmla="*/ 1499 w 2028"/>
              <a:gd name="T55" fmla="*/ 1640 h 1904"/>
              <a:gd name="T56" fmla="*/ 1348 w 2028"/>
              <a:gd name="T57" fmla="*/ 1699 h 1904"/>
              <a:gd name="T58" fmla="*/ 966 w 2028"/>
              <a:gd name="T59" fmla="*/ 1489 h 1904"/>
              <a:gd name="T60" fmla="*/ 1070 w 2028"/>
              <a:gd name="T61" fmla="*/ 1655 h 1904"/>
              <a:gd name="T62" fmla="*/ 1346 w 2028"/>
              <a:gd name="T63" fmla="*/ 1772 h 1904"/>
              <a:gd name="T64" fmla="*/ 1380 w 2028"/>
              <a:gd name="T65" fmla="*/ 1616 h 1904"/>
              <a:gd name="T66" fmla="*/ 1557 w 2028"/>
              <a:gd name="T67" fmla="*/ 1637 h 1904"/>
              <a:gd name="T68" fmla="*/ 1776 w 2028"/>
              <a:gd name="T69" fmla="*/ 1552 h 1904"/>
              <a:gd name="T70" fmla="*/ 1921 w 2028"/>
              <a:gd name="T71" fmla="*/ 1285 h 1904"/>
              <a:gd name="T72" fmla="*/ 1998 w 2028"/>
              <a:gd name="T73" fmla="*/ 1077 h 1904"/>
              <a:gd name="T74" fmla="*/ 1998 w 2028"/>
              <a:gd name="T75" fmla="*/ 940 h 1904"/>
              <a:gd name="T76" fmla="*/ 1984 w 2028"/>
              <a:gd name="T77" fmla="*/ 803 h 1904"/>
              <a:gd name="T78" fmla="*/ 1939 w 2028"/>
              <a:gd name="T79" fmla="*/ 698 h 1904"/>
              <a:gd name="T80" fmla="*/ 1905 w 2028"/>
              <a:gd name="T81" fmla="*/ 607 h 1904"/>
              <a:gd name="T82" fmla="*/ 1872 w 2028"/>
              <a:gd name="T83" fmla="*/ 521 h 1904"/>
              <a:gd name="T84" fmla="*/ 1786 w 2028"/>
              <a:gd name="T85" fmla="*/ 393 h 1904"/>
              <a:gd name="T86" fmla="*/ 1687 w 2028"/>
              <a:gd name="T87" fmla="*/ 293 h 1904"/>
              <a:gd name="T88" fmla="*/ 1627 w 2028"/>
              <a:gd name="T89" fmla="*/ 250 h 1904"/>
              <a:gd name="T90" fmla="*/ 1553 w 2028"/>
              <a:gd name="T91" fmla="*/ 195 h 1904"/>
              <a:gd name="T92" fmla="*/ 1426 w 2028"/>
              <a:gd name="T93" fmla="*/ 114 h 1904"/>
              <a:gd name="T94" fmla="*/ 1151 w 2028"/>
              <a:gd name="T95" fmla="*/ 27 h 1904"/>
              <a:gd name="T96" fmla="*/ 1010 w 2028"/>
              <a:gd name="T97" fmla="*/ 19 h 1904"/>
              <a:gd name="T98" fmla="*/ 847 w 2028"/>
              <a:gd name="T99" fmla="*/ 38 h 1904"/>
              <a:gd name="T100" fmla="*/ 768 w 2028"/>
              <a:gd name="T101" fmla="*/ 53 h 1904"/>
              <a:gd name="T102" fmla="*/ 579 w 2028"/>
              <a:gd name="T103" fmla="*/ 90 h 1904"/>
              <a:gd name="T104" fmla="*/ 447 w 2028"/>
              <a:gd name="T105" fmla="*/ 149 h 1904"/>
              <a:gd name="T106" fmla="*/ 370 w 2028"/>
              <a:gd name="T107" fmla="*/ 211 h 1904"/>
              <a:gd name="T108" fmla="*/ 252 w 2028"/>
              <a:gd name="T109" fmla="*/ 321 h 1904"/>
              <a:gd name="T110" fmla="*/ 97 w 2028"/>
              <a:gd name="T111" fmla="*/ 513 h 1904"/>
              <a:gd name="T112" fmla="*/ 40 w 2028"/>
              <a:gd name="T113" fmla="*/ 669 h 1904"/>
              <a:gd name="T114" fmla="*/ 18 w 2028"/>
              <a:gd name="T115" fmla="*/ 883 h 1904"/>
              <a:gd name="T116" fmla="*/ 190 w 2028"/>
              <a:gd name="T117" fmla="*/ 1049 h 1904"/>
              <a:gd name="T118" fmla="*/ 404 w 2028"/>
              <a:gd name="T119" fmla="*/ 1138 h 1904"/>
              <a:gd name="T120" fmla="*/ 523 w 2028"/>
              <a:gd name="T121" fmla="*/ 1298 h 1904"/>
              <a:gd name="T122" fmla="*/ 647 w 2028"/>
              <a:gd name="T123" fmla="*/ 1424 h 1904"/>
              <a:gd name="T124" fmla="*/ 950 w 2028"/>
              <a:gd name="T125" fmla="*/ 1461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8" h="1904">
                <a:moveTo>
                  <a:pt x="1236" y="1904"/>
                </a:moveTo>
                <a:lnTo>
                  <a:pt x="1236" y="1904"/>
                </a:lnTo>
                <a:lnTo>
                  <a:pt x="1234" y="1903"/>
                </a:lnTo>
                <a:lnTo>
                  <a:pt x="1234" y="1903"/>
                </a:lnTo>
                <a:lnTo>
                  <a:pt x="1223" y="1893"/>
                </a:lnTo>
                <a:lnTo>
                  <a:pt x="1200" y="1870"/>
                </a:lnTo>
                <a:lnTo>
                  <a:pt x="1185" y="1854"/>
                </a:lnTo>
                <a:lnTo>
                  <a:pt x="1169" y="1836"/>
                </a:lnTo>
                <a:lnTo>
                  <a:pt x="1153" y="1816"/>
                </a:lnTo>
                <a:lnTo>
                  <a:pt x="1136" y="1794"/>
                </a:lnTo>
                <a:lnTo>
                  <a:pt x="1119" y="1770"/>
                </a:lnTo>
                <a:lnTo>
                  <a:pt x="1104" y="1746"/>
                </a:lnTo>
                <a:lnTo>
                  <a:pt x="1089" y="1722"/>
                </a:lnTo>
                <a:lnTo>
                  <a:pt x="1077" y="1697"/>
                </a:lnTo>
                <a:lnTo>
                  <a:pt x="1072" y="1684"/>
                </a:lnTo>
                <a:lnTo>
                  <a:pt x="1068" y="1672"/>
                </a:lnTo>
                <a:lnTo>
                  <a:pt x="1065" y="1659"/>
                </a:lnTo>
                <a:lnTo>
                  <a:pt x="1063" y="1647"/>
                </a:lnTo>
                <a:lnTo>
                  <a:pt x="1061" y="1635"/>
                </a:lnTo>
                <a:lnTo>
                  <a:pt x="1061" y="1623"/>
                </a:lnTo>
                <a:lnTo>
                  <a:pt x="1062" y="1611"/>
                </a:lnTo>
                <a:lnTo>
                  <a:pt x="1064" y="1600"/>
                </a:lnTo>
                <a:lnTo>
                  <a:pt x="1064" y="1600"/>
                </a:lnTo>
                <a:lnTo>
                  <a:pt x="1049" y="1589"/>
                </a:lnTo>
                <a:lnTo>
                  <a:pt x="1036" y="1579"/>
                </a:lnTo>
                <a:lnTo>
                  <a:pt x="1023" y="1568"/>
                </a:lnTo>
                <a:lnTo>
                  <a:pt x="1012" y="1558"/>
                </a:lnTo>
                <a:lnTo>
                  <a:pt x="1002" y="1546"/>
                </a:lnTo>
                <a:lnTo>
                  <a:pt x="993" y="1536"/>
                </a:lnTo>
                <a:lnTo>
                  <a:pt x="977" y="1517"/>
                </a:lnTo>
                <a:lnTo>
                  <a:pt x="966" y="1500"/>
                </a:lnTo>
                <a:lnTo>
                  <a:pt x="957" y="1485"/>
                </a:lnTo>
                <a:lnTo>
                  <a:pt x="952" y="1474"/>
                </a:lnTo>
                <a:lnTo>
                  <a:pt x="949" y="1467"/>
                </a:lnTo>
                <a:lnTo>
                  <a:pt x="949" y="1467"/>
                </a:lnTo>
                <a:lnTo>
                  <a:pt x="921" y="1470"/>
                </a:lnTo>
                <a:lnTo>
                  <a:pt x="895" y="1471"/>
                </a:lnTo>
                <a:lnTo>
                  <a:pt x="871" y="1472"/>
                </a:lnTo>
                <a:lnTo>
                  <a:pt x="849" y="1471"/>
                </a:lnTo>
                <a:lnTo>
                  <a:pt x="828" y="1471"/>
                </a:lnTo>
                <a:lnTo>
                  <a:pt x="809" y="1469"/>
                </a:lnTo>
                <a:lnTo>
                  <a:pt x="775" y="1466"/>
                </a:lnTo>
                <a:lnTo>
                  <a:pt x="747" y="1461"/>
                </a:lnTo>
                <a:lnTo>
                  <a:pt x="726" y="1456"/>
                </a:lnTo>
                <a:lnTo>
                  <a:pt x="712" y="1452"/>
                </a:lnTo>
                <a:lnTo>
                  <a:pt x="705" y="1450"/>
                </a:lnTo>
                <a:lnTo>
                  <a:pt x="705" y="1450"/>
                </a:lnTo>
                <a:lnTo>
                  <a:pt x="683" y="1444"/>
                </a:lnTo>
                <a:lnTo>
                  <a:pt x="664" y="1438"/>
                </a:lnTo>
                <a:lnTo>
                  <a:pt x="647" y="1431"/>
                </a:lnTo>
                <a:lnTo>
                  <a:pt x="631" y="1423"/>
                </a:lnTo>
                <a:lnTo>
                  <a:pt x="617" y="1415"/>
                </a:lnTo>
                <a:lnTo>
                  <a:pt x="605" y="1406"/>
                </a:lnTo>
                <a:lnTo>
                  <a:pt x="594" y="1397"/>
                </a:lnTo>
                <a:lnTo>
                  <a:pt x="584" y="1388"/>
                </a:lnTo>
                <a:lnTo>
                  <a:pt x="576" y="1380"/>
                </a:lnTo>
                <a:lnTo>
                  <a:pt x="570" y="1372"/>
                </a:lnTo>
                <a:lnTo>
                  <a:pt x="560" y="1357"/>
                </a:lnTo>
                <a:lnTo>
                  <a:pt x="554" y="1346"/>
                </a:lnTo>
                <a:lnTo>
                  <a:pt x="551" y="1339"/>
                </a:lnTo>
                <a:lnTo>
                  <a:pt x="551" y="1339"/>
                </a:lnTo>
                <a:lnTo>
                  <a:pt x="539" y="1329"/>
                </a:lnTo>
                <a:lnTo>
                  <a:pt x="529" y="1318"/>
                </a:lnTo>
                <a:lnTo>
                  <a:pt x="520" y="1304"/>
                </a:lnTo>
                <a:lnTo>
                  <a:pt x="512" y="1292"/>
                </a:lnTo>
                <a:lnTo>
                  <a:pt x="506" y="1278"/>
                </a:lnTo>
                <a:lnTo>
                  <a:pt x="501" y="1264"/>
                </a:lnTo>
                <a:lnTo>
                  <a:pt x="497" y="1251"/>
                </a:lnTo>
                <a:lnTo>
                  <a:pt x="494" y="1237"/>
                </a:lnTo>
                <a:lnTo>
                  <a:pt x="492" y="1224"/>
                </a:lnTo>
                <a:lnTo>
                  <a:pt x="490" y="1211"/>
                </a:lnTo>
                <a:lnTo>
                  <a:pt x="489" y="1189"/>
                </a:lnTo>
                <a:lnTo>
                  <a:pt x="489" y="1171"/>
                </a:lnTo>
                <a:lnTo>
                  <a:pt x="489" y="1161"/>
                </a:lnTo>
                <a:lnTo>
                  <a:pt x="489" y="1161"/>
                </a:lnTo>
                <a:lnTo>
                  <a:pt x="442" y="1151"/>
                </a:lnTo>
                <a:lnTo>
                  <a:pt x="403" y="1144"/>
                </a:lnTo>
                <a:lnTo>
                  <a:pt x="403" y="1144"/>
                </a:lnTo>
                <a:lnTo>
                  <a:pt x="366" y="1137"/>
                </a:lnTo>
                <a:lnTo>
                  <a:pt x="350" y="1134"/>
                </a:lnTo>
                <a:lnTo>
                  <a:pt x="335" y="1129"/>
                </a:lnTo>
                <a:lnTo>
                  <a:pt x="321" y="1123"/>
                </a:lnTo>
                <a:lnTo>
                  <a:pt x="308" y="1116"/>
                </a:lnTo>
                <a:lnTo>
                  <a:pt x="294" y="1107"/>
                </a:lnTo>
                <a:lnTo>
                  <a:pt x="281" y="1096"/>
                </a:lnTo>
                <a:lnTo>
                  <a:pt x="281" y="1096"/>
                </a:lnTo>
                <a:lnTo>
                  <a:pt x="267" y="1093"/>
                </a:lnTo>
                <a:lnTo>
                  <a:pt x="252" y="1088"/>
                </a:lnTo>
                <a:lnTo>
                  <a:pt x="236" y="1082"/>
                </a:lnTo>
                <a:lnTo>
                  <a:pt x="221" y="1074"/>
                </a:lnTo>
                <a:lnTo>
                  <a:pt x="205" y="1065"/>
                </a:lnTo>
                <a:lnTo>
                  <a:pt x="189" y="1055"/>
                </a:lnTo>
                <a:lnTo>
                  <a:pt x="159" y="1035"/>
                </a:lnTo>
                <a:lnTo>
                  <a:pt x="131" y="1016"/>
                </a:lnTo>
                <a:lnTo>
                  <a:pt x="109" y="998"/>
                </a:lnTo>
                <a:lnTo>
                  <a:pt x="85" y="978"/>
                </a:lnTo>
                <a:lnTo>
                  <a:pt x="85" y="978"/>
                </a:lnTo>
                <a:lnTo>
                  <a:pt x="79" y="975"/>
                </a:lnTo>
                <a:lnTo>
                  <a:pt x="69" y="969"/>
                </a:lnTo>
                <a:lnTo>
                  <a:pt x="56" y="958"/>
                </a:lnTo>
                <a:lnTo>
                  <a:pt x="49" y="951"/>
                </a:lnTo>
                <a:lnTo>
                  <a:pt x="42" y="943"/>
                </a:lnTo>
                <a:lnTo>
                  <a:pt x="35" y="934"/>
                </a:lnTo>
                <a:lnTo>
                  <a:pt x="28" y="923"/>
                </a:lnTo>
                <a:lnTo>
                  <a:pt x="22" y="911"/>
                </a:lnTo>
                <a:lnTo>
                  <a:pt x="17" y="898"/>
                </a:lnTo>
                <a:lnTo>
                  <a:pt x="13" y="884"/>
                </a:lnTo>
                <a:lnTo>
                  <a:pt x="9" y="868"/>
                </a:lnTo>
                <a:lnTo>
                  <a:pt x="7" y="851"/>
                </a:lnTo>
                <a:lnTo>
                  <a:pt x="7" y="832"/>
                </a:lnTo>
                <a:lnTo>
                  <a:pt x="7" y="832"/>
                </a:lnTo>
                <a:lnTo>
                  <a:pt x="3" y="814"/>
                </a:lnTo>
                <a:lnTo>
                  <a:pt x="1" y="797"/>
                </a:lnTo>
                <a:lnTo>
                  <a:pt x="0" y="781"/>
                </a:lnTo>
                <a:lnTo>
                  <a:pt x="1" y="765"/>
                </a:lnTo>
                <a:lnTo>
                  <a:pt x="3" y="750"/>
                </a:lnTo>
                <a:lnTo>
                  <a:pt x="6" y="736"/>
                </a:lnTo>
                <a:lnTo>
                  <a:pt x="9" y="723"/>
                </a:lnTo>
                <a:lnTo>
                  <a:pt x="14" y="710"/>
                </a:lnTo>
                <a:lnTo>
                  <a:pt x="18" y="699"/>
                </a:lnTo>
                <a:lnTo>
                  <a:pt x="23" y="688"/>
                </a:lnTo>
                <a:lnTo>
                  <a:pt x="32" y="671"/>
                </a:lnTo>
                <a:lnTo>
                  <a:pt x="40" y="659"/>
                </a:lnTo>
                <a:lnTo>
                  <a:pt x="45" y="652"/>
                </a:lnTo>
                <a:lnTo>
                  <a:pt x="45" y="652"/>
                </a:lnTo>
                <a:lnTo>
                  <a:pt x="44" y="637"/>
                </a:lnTo>
                <a:lnTo>
                  <a:pt x="44" y="623"/>
                </a:lnTo>
                <a:lnTo>
                  <a:pt x="45" y="609"/>
                </a:lnTo>
                <a:lnTo>
                  <a:pt x="47" y="596"/>
                </a:lnTo>
                <a:lnTo>
                  <a:pt x="49" y="582"/>
                </a:lnTo>
                <a:lnTo>
                  <a:pt x="53" y="570"/>
                </a:lnTo>
                <a:lnTo>
                  <a:pt x="57" y="559"/>
                </a:lnTo>
                <a:lnTo>
                  <a:pt x="62" y="548"/>
                </a:lnTo>
                <a:lnTo>
                  <a:pt x="68" y="537"/>
                </a:lnTo>
                <a:lnTo>
                  <a:pt x="75" y="528"/>
                </a:lnTo>
                <a:lnTo>
                  <a:pt x="83" y="518"/>
                </a:lnTo>
                <a:lnTo>
                  <a:pt x="92" y="509"/>
                </a:lnTo>
                <a:lnTo>
                  <a:pt x="102" y="501"/>
                </a:lnTo>
                <a:lnTo>
                  <a:pt x="112" y="493"/>
                </a:lnTo>
                <a:lnTo>
                  <a:pt x="123" y="486"/>
                </a:lnTo>
                <a:lnTo>
                  <a:pt x="135" y="479"/>
                </a:lnTo>
                <a:lnTo>
                  <a:pt x="135" y="479"/>
                </a:lnTo>
                <a:lnTo>
                  <a:pt x="142" y="461"/>
                </a:lnTo>
                <a:lnTo>
                  <a:pt x="150" y="444"/>
                </a:lnTo>
                <a:lnTo>
                  <a:pt x="158" y="428"/>
                </a:lnTo>
                <a:lnTo>
                  <a:pt x="166" y="414"/>
                </a:lnTo>
                <a:lnTo>
                  <a:pt x="175" y="400"/>
                </a:lnTo>
                <a:lnTo>
                  <a:pt x="184" y="387"/>
                </a:lnTo>
                <a:lnTo>
                  <a:pt x="201" y="365"/>
                </a:lnTo>
                <a:lnTo>
                  <a:pt x="217" y="346"/>
                </a:lnTo>
                <a:lnTo>
                  <a:pt x="231" y="332"/>
                </a:lnTo>
                <a:lnTo>
                  <a:pt x="242" y="323"/>
                </a:lnTo>
                <a:lnTo>
                  <a:pt x="248" y="318"/>
                </a:lnTo>
                <a:lnTo>
                  <a:pt x="248" y="318"/>
                </a:lnTo>
                <a:lnTo>
                  <a:pt x="248" y="311"/>
                </a:lnTo>
                <a:lnTo>
                  <a:pt x="249" y="304"/>
                </a:lnTo>
                <a:lnTo>
                  <a:pt x="254" y="292"/>
                </a:lnTo>
                <a:lnTo>
                  <a:pt x="260" y="281"/>
                </a:lnTo>
                <a:lnTo>
                  <a:pt x="268" y="270"/>
                </a:lnTo>
                <a:lnTo>
                  <a:pt x="277" y="260"/>
                </a:lnTo>
                <a:lnTo>
                  <a:pt x="286" y="251"/>
                </a:lnTo>
                <a:lnTo>
                  <a:pt x="296" y="243"/>
                </a:lnTo>
                <a:lnTo>
                  <a:pt x="306" y="236"/>
                </a:lnTo>
                <a:lnTo>
                  <a:pt x="306" y="236"/>
                </a:lnTo>
                <a:lnTo>
                  <a:pt x="316" y="229"/>
                </a:lnTo>
                <a:lnTo>
                  <a:pt x="327" y="223"/>
                </a:lnTo>
                <a:lnTo>
                  <a:pt x="348" y="213"/>
                </a:lnTo>
                <a:lnTo>
                  <a:pt x="366" y="206"/>
                </a:lnTo>
                <a:lnTo>
                  <a:pt x="373" y="204"/>
                </a:lnTo>
                <a:lnTo>
                  <a:pt x="380" y="203"/>
                </a:lnTo>
                <a:lnTo>
                  <a:pt x="380" y="203"/>
                </a:lnTo>
                <a:lnTo>
                  <a:pt x="386" y="187"/>
                </a:lnTo>
                <a:lnTo>
                  <a:pt x="392" y="174"/>
                </a:lnTo>
                <a:lnTo>
                  <a:pt x="398" y="164"/>
                </a:lnTo>
                <a:lnTo>
                  <a:pt x="404" y="157"/>
                </a:lnTo>
                <a:lnTo>
                  <a:pt x="410" y="151"/>
                </a:lnTo>
                <a:lnTo>
                  <a:pt x="418" y="147"/>
                </a:lnTo>
                <a:lnTo>
                  <a:pt x="428" y="146"/>
                </a:lnTo>
                <a:lnTo>
                  <a:pt x="438" y="145"/>
                </a:lnTo>
                <a:lnTo>
                  <a:pt x="438" y="145"/>
                </a:lnTo>
                <a:lnTo>
                  <a:pt x="442" y="144"/>
                </a:lnTo>
                <a:lnTo>
                  <a:pt x="447" y="143"/>
                </a:lnTo>
                <a:lnTo>
                  <a:pt x="457" y="138"/>
                </a:lnTo>
                <a:lnTo>
                  <a:pt x="470" y="132"/>
                </a:lnTo>
                <a:lnTo>
                  <a:pt x="483" y="124"/>
                </a:lnTo>
                <a:lnTo>
                  <a:pt x="483" y="124"/>
                </a:lnTo>
                <a:lnTo>
                  <a:pt x="503" y="111"/>
                </a:lnTo>
                <a:lnTo>
                  <a:pt x="513" y="105"/>
                </a:lnTo>
                <a:lnTo>
                  <a:pt x="523" y="100"/>
                </a:lnTo>
                <a:lnTo>
                  <a:pt x="533" y="97"/>
                </a:lnTo>
                <a:lnTo>
                  <a:pt x="543" y="95"/>
                </a:lnTo>
                <a:lnTo>
                  <a:pt x="552" y="94"/>
                </a:lnTo>
                <a:lnTo>
                  <a:pt x="560" y="96"/>
                </a:lnTo>
                <a:lnTo>
                  <a:pt x="560" y="96"/>
                </a:lnTo>
                <a:lnTo>
                  <a:pt x="577" y="85"/>
                </a:lnTo>
                <a:lnTo>
                  <a:pt x="595" y="75"/>
                </a:lnTo>
                <a:lnTo>
                  <a:pt x="612" y="68"/>
                </a:lnTo>
                <a:lnTo>
                  <a:pt x="630" y="63"/>
                </a:lnTo>
                <a:lnTo>
                  <a:pt x="648" y="59"/>
                </a:lnTo>
                <a:lnTo>
                  <a:pt x="666" y="58"/>
                </a:lnTo>
                <a:lnTo>
                  <a:pt x="684" y="59"/>
                </a:lnTo>
                <a:lnTo>
                  <a:pt x="702" y="62"/>
                </a:lnTo>
                <a:lnTo>
                  <a:pt x="702" y="62"/>
                </a:lnTo>
                <a:lnTo>
                  <a:pt x="714" y="55"/>
                </a:lnTo>
                <a:lnTo>
                  <a:pt x="725" y="50"/>
                </a:lnTo>
                <a:lnTo>
                  <a:pt x="735" y="47"/>
                </a:lnTo>
                <a:lnTo>
                  <a:pt x="743" y="45"/>
                </a:lnTo>
                <a:lnTo>
                  <a:pt x="751" y="45"/>
                </a:lnTo>
                <a:lnTo>
                  <a:pt x="757" y="45"/>
                </a:lnTo>
                <a:lnTo>
                  <a:pt x="770" y="48"/>
                </a:lnTo>
                <a:lnTo>
                  <a:pt x="770" y="48"/>
                </a:lnTo>
                <a:lnTo>
                  <a:pt x="777" y="49"/>
                </a:lnTo>
                <a:lnTo>
                  <a:pt x="783" y="49"/>
                </a:lnTo>
                <a:lnTo>
                  <a:pt x="786" y="48"/>
                </a:lnTo>
                <a:lnTo>
                  <a:pt x="790" y="47"/>
                </a:lnTo>
                <a:lnTo>
                  <a:pt x="797" y="42"/>
                </a:lnTo>
                <a:lnTo>
                  <a:pt x="797" y="42"/>
                </a:lnTo>
                <a:lnTo>
                  <a:pt x="803" y="37"/>
                </a:lnTo>
                <a:lnTo>
                  <a:pt x="808" y="34"/>
                </a:lnTo>
                <a:lnTo>
                  <a:pt x="812" y="32"/>
                </a:lnTo>
                <a:lnTo>
                  <a:pt x="816" y="31"/>
                </a:lnTo>
                <a:lnTo>
                  <a:pt x="820" y="31"/>
                </a:lnTo>
                <a:lnTo>
                  <a:pt x="824" y="31"/>
                </a:lnTo>
                <a:lnTo>
                  <a:pt x="830" y="32"/>
                </a:lnTo>
                <a:lnTo>
                  <a:pt x="830" y="32"/>
                </a:lnTo>
                <a:lnTo>
                  <a:pt x="835" y="33"/>
                </a:lnTo>
                <a:lnTo>
                  <a:pt x="840" y="33"/>
                </a:lnTo>
                <a:lnTo>
                  <a:pt x="845" y="32"/>
                </a:lnTo>
                <a:lnTo>
                  <a:pt x="852" y="28"/>
                </a:lnTo>
                <a:lnTo>
                  <a:pt x="852" y="28"/>
                </a:lnTo>
                <a:lnTo>
                  <a:pt x="857" y="25"/>
                </a:lnTo>
                <a:lnTo>
                  <a:pt x="864" y="23"/>
                </a:lnTo>
                <a:lnTo>
                  <a:pt x="872" y="22"/>
                </a:lnTo>
                <a:lnTo>
                  <a:pt x="880" y="21"/>
                </a:lnTo>
                <a:lnTo>
                  <a:pt x="900" y="21"/>
                </a:lnTo>
                <a:lnTo>
                  <a:pt x="923" y="22"/>
                </a:lnTo>
                <a:lnTo>
                  <a:pt x="923" y="22"/>
                </a:lnTo>
                <a:lnTo>
                  <a:pt x="947" y="23"/>
                </a:lnTo>
                <a:lnTo>
                  <a:pt x="971" y="22"/>
                </a:lnTo>
                <a:lnTo>
                  <a:pt x="982" y="22"/>
                </a:lnTo>
                <a:lnTo>
                  <a:pt x="991" y="20"/>
                </a:lnTo>
                <a:lnTo>
                  <a:pt x="1000" y="18"/>
                </a:lnTo>
                <a:lnTo>
                  <a:pt x="1007" y="14"/>
                </a:lnTo>
                <a:lnTo>
                  <a:pt x="1007" y="14"/>
                </a:lnTo>
                <a:lnTo>
                  <a:pt x="1015" y="11"/>
                </a:lnTo>
                <a:lnTo>
                  <a:pt x="1023" y="7"/>
                </a:lnTo>
                <a:lnTo>
                  <a:pt x="1032" y="5"/>
                </a:lnTo>
                <a:lnTo>
                  <a:pt x="1042" y="3"/>
                </a:lnTo>
                <a:lnTo>
                  <a:pt x="1062" y="0"/>
                </a:lnTo>
                <a:lnTo>
                  <a:pt x="1084" y="0"/>
                </a:lnTo>
                <a:lnTo>
                  <a:pt x="1105" y="2"/>
                </a:lnTo>
                <a:lnTo>
                  <a:pt x="1115" y="4"/>
                </a:lnTo>
                <a:lnTo>
                  <a:pt x="1124" y="6"/>
                </a:lnTo>
                <a:lnTo>
                  <a:pt x="1133" y="9"/>
                </a:lnTo>
                <a:lnTo>
                  <a:pt x="1140" y="12"/>
                </a:lnTo>
                <a:lnTo>
                  <a:pt x="1146" y="16"/>
                </a:lnTo>
                <a:lnTo>
                  <a:pt x="1151" y="20"/>
                </a:lnTo>
                <a:lnTo>
                  <a:pt x="1151" y="20"/>
                </a:lnTo>
                <a:lnTo>
                  <a:pt x="1168" y="19"/>
                </a:lnTo>
                <a:lnTo>
                  <a:pt x="1187" y="18"/>
                </a:lnTo>
                <a:lnTo>
                  <a:pt x="1206" y="19"/>
                </a:lnTo>
                <a:lnTo>
                  <a:pt x="1226" y="20"/>
                </a:lnTo>
                <a:lnTo>
                  <a:pt x="1246" y="23"/>
                </a:lnTo>
                <a:lnTo>
                  <a:pt x="1266" y="27"/>
                </a:lnTo>
                <a:lnTo>
                  <a:pt x="1288" y="31"/>
                </a:lnTo>
                <a:lnTo>
                  <a:pt x="1308" y="37"/>
                </a:lnTo>
                <a:lnTo>
                  <a:pt x="1327" y="43"/>
                </a:lnTo>
                <a:lnTo>
                  <a:pt x="1346" y="51"/>
                </a:lnTo>
                <a:lnTo>
                  <a:pt x="1364" y="59"/>
                </a:lnTo>
                <a:lnTo>
                  <a:pt x="1381" y="68"/>
                </a:lnTo>
                <a:lnTo>
                  <a:pt x="1396" y="77"/>
                </a:lnTo>
                <a:lnTo>
                  <a:pt x="1409" y="87"/>
                </a:lnTo>
                <a:lnTo>
                  <a:pt x="1421" y="98"/>
                </a:lnTo>
                <a:lnTo>
                  <a:pt x="1430" y="110"/>
                </a:lnTo>
                <a:lnTo>
                  <a:pt x="1430" y="110"/>
                </a:lnTo>
                <a:lnTo>
                  <a:pt x="1449" y="113"/>
                </a:lnTo>
                <a:lnTo>
                  <a:pt x="1464" y="118"/>
                </a:lnTo>
                <a:lnTo>
                  <a:pt x="1478" y="126"/>
                </a:lnTo>
                <a:lnTo>
                  <a:pt x="1489" y="133"/>
                </a:lnTo>
                <a:lnTo>
                  <a:pt x="1499" y="141"/>
                </a:lnTo>
                <a:lnTo>
                  <a:pt x="1507" y="150"/>
                </a:lnTo>
                <a:lnTo>
                  <a:pt x="1521" y="166"/>
                </a:lnTo>
                <a:lnTo>
                  <a:pt x="1521" y="166"/>
                </a:lnTo>
                <a:lnTo>
                  <a:pt x="1529" y="176"/>
                </a:lnTo>
                <a:lnTo>
                  <a:pt x="1536" y="184"/>
                </a:lnTo>
                <a:lnTo>
                  <a:pt x="1540" y="186"/>
                </a:lnTo>
                <a:lnTo>
                  <a:pt x="1544" y="188"/>
                </a:lnTo>
                <a:lnTo>
                  <a:pt x="1548" y="189"/>
                </a:lnTo>
                <a:lnTo>
                  <a:pt x="1553" y="189"/>
                </a:lnTo>
                <a:lnTo>
                  <a:pt x="1553" y="189"/>
                </a:lnTo>
                <a:lnTo>
                  <a:pt x="1559" y="189"/>
                </a:lnTo>
                <a:lnTo>
                  <a:pt x="1565" y="190"/>
                </a:lnTo>
                <a:lnTo>
                  <a:pt x="1572" y="191"/>
                </a:lnTo>
                <a:lnTo>
                  <a:pt x="1578" y="193"/>
                </a:lnTo>
                <a:lnTo>
                  <a:pt x="1589" y="199"/>
                </a:lnTo>
                <a:lnTo>
                  <a:pt x="1600" y="207"/>
                </a:lnTo>
                <a:lnTo>
                  <a:pt x="1610" y="215"/>
                </a:lnTo>
                <a:lnTo>
                  <a:pt x="1618" y="225"/>
                </a:lnTo>
                <a:lnTo>
                  <a:pt x="1624" y="234"/>
                </a:lnTo>
                <a:lnTo>
                  <a:pt x="1628" y="243"/>
                </a:lnTo>
                <a:lnTo>
                  <a:pt x="1628" y="243"/>
                </a:lnTo>
                <a:lnTo>
                  <a:pt x="1633" y="240"/>
                </a:lnTo>
                <a:lnTo>
                  <a:pt x="1638" y="239"/>
                </a:lnTo>
                <a:lnTo>
                  <a:pt x="1641" y="238"/>
                </a:lnTo>
                <a:lnTo>
                  <a:pt x="1644" y="239"/>
                </a:lnTo>
                <a:lnTo>
                  <a:pt x="1644" y="239"/>
                </a:lnTo>
                <a:lnTo>
                  <a:pt x="1647" y="241"/>
                </a:lnTo>
                <a:lnTo>
                  <a:pt x="1649" y="243"/>
                </a:lnTo>
                <a:lnTo>
                  <a:pt x="1651" y="250"/>
                </a:lnTo>
                <a:lnTo>
                  <a:pt x="1651" y="250"/>
                </a:lnTo>
                <a:lnTo>
                  <a:pt x="1652" y="254"/>
                </a:lnTo>
                <a:lnTo>
                  <a:pt x="1654" y="259"/>
                </a:lnTo>
                <a:lnTo>
                  <a:pt x="1657" y="264"/>
                </a:lnTo>
                <a:lnTo>
                  <a:pt x="1662" y="269"/>
                </a:lnTo>
                <a:lnTo>
                  <a:pt x="1662" y="269"/>
                </a:lnTo>
                <a:lnTo>
                  <a:pt x="1669" y="274"/>
                </a:lnTo>
                <a:lnTo>
                  <a:pt x="1677" y="279"/>
                </a:lnTo>
                <a:lnTo>
                  <a:pt x="1677" y="279"/>
                </a:lnTo>
                <a:lnTo>
                  <a:pt x="1691" y="289"/>
                </a:lnTo>
                <a:lnTo>
                  <a:pt x="1698" y="294"/>
                </a:lnTo>
                <a:lnTo>
                  <a:pt x="1705" y="302"/>
                </a:lnTo>
                <a:lnTo>
                  <a:pt x="1712" y="310"/>
                </a:lnTo>
                <a:lnTo>
                  <a:pt x="1720" y="321"/>
                </a:lnTo>
                <a:lnTo>
                  <a:pt x="1727" y="334"/>
                </a:lnTo>
                <a:lnTo>
                  <a:pt x="1734" y="350"/>
                </a:lnTo>
                <a:lnTo>
                  <a:pt x="1734" y="350"/>
                </a:lnTo>
                <a:lnTo>
                  <a:pt x="1745" y="352"/>
                </a:lnTo>
                <a:lnTo>
                  <a:pt x="1754" y="355"/>
                </a:lnTo>
                <a:lnTo>
                  <a:pt x="1762" y="360"/>
                </a:lnTo>
                <a:lnTo>
                  <a:pt x="1769" y="365"/>
                </a:lnTo>
                <a:lnTo>
                  <a:pt x="1775" y="370"/>
                </a:lnTo>
                <a:lnTo>
                  <a:pt x="1781" y="376"/>
                </a:lnTo>
                <a:lnTo>
                  <a:pt x="1791" y="390"/>
                </a:lnTo>
                <a:lnTo>
                  <a:pt x="1791" y="390"/>
                </a:lnTo>
                <a:lnTo>
                  <a:pt x="1797" y="399"/>
                </a:lnTo>
                <a:lnTo>
                  <a:pt x="1804" y="409"/>
                </a:lnTo>
                <a:lnTo>
                  <a:pt x="1813" y="418"/>
                </a:lnTo>
                <a:lnTo>
                  <a:pt x="1824" y="427"/>
                </a:lnTo>
                <a:lnTo>
                  <a:pt x="1824" y="427"/>
                </a:lnTo>
                <a:lnTo>
                  <a:pt x="1837" y="439"/>
                </a:lnTo>
                <a:lnTo>
                  <a:pt x="1849" y="451"/>
                </a:lnTo>
                <a:lnTo>
                  <a:pt x="1858" y="464"/>
                </a:lnTo>
                <a:lnTo>
                  <a:pt x="1865" y="476"/>
                </a:lnTo>
                <a:lnTo>
                  <a:pt x="1870" y="488"/>
                </a:lnTo>
                <a:lnTo>
                  <a:pt x="1873" y="499"/>
                </a:lnTo>
                <a:lnTo>
                  <a:pt x="1875" y="509"/>
                </a:lnTo>
                <a:lnTo>
                  <a:pt x="1876" y="517"/>
                </a:lnTo>
                <a:lnTo>
                  <a:pt x="1876" y="517"/>
                </a:lnTo>
                <a:lnTo>
                  <a:pt x="1884" y="521"/>
                </a:lnTo>
                <a:lnTo>
                  <a:pt x="1891" y="526"/>
                </a:lnTo>
                <a:lnTo>
                  <a:pt x="1896" y="531"/>
                </a:lnTo>
                <a:lnTo>
                  <a:pt x="1901" y="536"/>
                </a:lnTo>
                <a:lnTo>
                  <a:pt x="1905" y="541"/>
                </a:lnTo>
                <a:lnTo>
                  <a:pt x="1908" y="546"/>
                </a:lnTo>
                <a:lnTo>
                  <a:pt x="1910" y="551"/>
                </a:lnTo>
                <a:lnTo>
                  <a:pt x="1912" y="556"/>
                </a:lnTo>
                <a:lnTo>
                  <a:pt x="1914" y="566"/>
                </a:lnTo>
                <a:lnTo>
                  <a:pt x="1914" y="576"/>
                </a:lnTo>
                <a:lnTo>
                  <a:pt x="1913" y="585"/>
                </a:lnTo>
                <a:lnTo>
                  <a:pt x="1912" y="593"/>
                </a:lnTo>
                <a:lnTo>
                  <a:pt x="1912" y="593"/>
                </a:lnTo>
                <a:lnTo>
                  <a:pt x="1910" y="603"/>
                </a:lnTo>
                <a:lnTo>
                  <a:pt x="1910" y="603"/>
                </a:lnTo>
                <a:lnTo>
                  <a:pt x="1918" y="605"/>
                </a:lnTo>
                <a:lnTo>
                  <a:pt x="1925" y="608"/>
                </a:lnTo>
                <a:lnTo>
                  <a:pt x="1931" y="612"/>
                </a:lnTo>
                <a:lnTo>
                  <a:pt x="1936" y="615"/>
                </a:lnTo>
                <a:lnTo>
                  <a:pt x="1940" y="619"/>
                </a:lnTo>
                <a:lnTo>
                  <a:pt x="1944" y="624"/>
                </a:lnTo>
                <a:lnTo>
                  <a:pt x="1946" y="628"/>
                </a:lnTo>
                <a:lnTo>
                  <a:pt x="1948" y="633"/>
                </a:lnTo>
                <a:lnTo>
                  <a:pt x="1950" y="643"/>
                </a:lnTo>
                <a:lnTo>
                  <a:pt x="1950" y="653"/>
                </a:lnTo>
                <a:lnTo>
                  <a:pt x="1949" y="664"/>
                </a:lnTo>
                <a:lnTo>
                  <a:pt x="1948" y="674"/>
                </a:lnTo>
                <a:lnTo>
                  <a:pt x="1948" y="674"/>
                </a:lnTo>
                <a:lnTo>
                  <a:pt x="1946" y="686"/>
                </a:lnTo>
                <a:lnTo>
                  <a:pt x="1946" y="696"/>
                </a:lnTo>
                <a:lnTo>
                  <a:pt x="1946" y="701"/>
                </a:lnTo>
                <a:lnTo>
                  <a:pt x="1947" y="705"/>
                </a:lnTo>
                <a:lnTo>
                  <a:pt x="1949" y="709"/>
                </a:lnTo>
                <a:lnTo>
                  <a:pt x="1951" y="713"/>
                </a:lnTo>
                <a:lnTo>
                  <a:pt x="1951" y="713"/>
                </a:lnTo>
                <a:lnTo>
                  <a:pt x="1962" y="722"/>
                </a:lnTo>
                <a:lnTo>
                  <a:pt x="1971" y="731"/>
                </a:lnTo>
                <a:lnTo>
                  <a:pt x="1978" y="740"/>
                </a:lnTo>
                <a:lnTo>
                  <a:pt x="1983" y="749"/>
                </a:lnTo>
                <a:lnTo>
                  <a:pt x="1987" y="758"/>
                </a:lnTo>
                <a:lnTo>
                  <a:pt x="1990" y="767"/>
                </a:lnTo>
                <a:lnTo>
                  <a:pt x="1991" y="776"/>
                </a:lnTo>
                <a:lnTo>
                  <a:pt x="1992" y="784"/>
                </a:lnTo>
                <a:lnTo>
                  <a:pt x="1992" y="792"/>
                </a:lnTo>
                <a:lnTo>
                  <a:pt x="1991" y="799"/>
                </a:lnTo>
                <a:lnTo>
                  <a:pt x="1987" y="812"/>
                </a:lnTo>
                <a:lnTo>
                  <a:pt x="1984" y="821"/>
                </a:lnTo>
                <a:lnTo>
                  <a:pt x="1980" y="828"/>
                </a:lnTo>
                <a:lnTo>
                  <a:pt x="1980" y="828"/>
                </a:lnTo>
                <a:lnTo>
                  <a:pt x="1987" y="839"/>
                </a:lnTo>
                <a:lnTo>
                  <a:pt x="1991" y="849"/>
                </a:lnTo>
                <a:lnTo>
                  <a:pt x="1995" y="861"/>
                </a:lnTo>
                <a:lnTo>
                  <a:pt x="1999" y="876"/>
                </a:lnTo>
                <a:lnTo>
                  <a:pt x="2002" y="893"/>
                </a:lnTo>
                <a:lnTo>
                  <a:pt x="2004" y="914"/>
                </a:lnTo>
                <a:lnTo>
                  <a:pt x="2004" y="937"/>
                </a:lnTo>
                <a:lnTo>
                  <a:pt x="2004" y="937"/>
                </a:lnTo>
                <a:lnTo>
                  <a:pt x="2012" y="952"/>
                </a:lnTo>
                <a:lnTo>
                  <a:pt x="2019" y="966"/>
                </a:lnTo>
                <a:lnTo>
                  <a:pt x="2023" y="979"/>
                </a:lnTo>
                <a:lnTo>
                  <a:pt x="2026" y="991"/>
                </a:lnTo>
                <a:lnTo>
                  <a:pt x="2028" y="1003"/>
                </a:lnTo>
                <a:lnTo>
                  <a:pt x="2028" y="1014"/>
                </a:lnTo>
                <a:lnTo>
                  <a:pt x="2027" y="1024"/>
                </a:lnTo>
                <a:lnTo>
                  <a:pt x="2026" y="1033"/>
                </a:lnTo>
                <a:lnTo>
                  <a:pt x="2023" y="1041"/>
                </a:lnTo>
                <a:lnTo>
                  <a:pt x="2021" y="1049"/>
                </a:lnTo>
                <a:lnTo>
                  <a:pt x="2015" y="1062"/>
                </a:lnTo>
                <a:lnTo>
                  <a:pt x="2008" y="1072"/>
                </a:lnTo>
                <a:lnTo>
                  <a:pt x="2004" y="1077"/>
                </a:lnTo>
                <a:lnTo>
                  <a:pt x="2004" y="1077"/>
                </a:lnTo>
                <a:lnTo>
                  <a:pt x="2006" y="1089"/>
                </a:lnTo>
                <a:lnTo>
                  <a:pt x="2007" y="1102"/>
                </a:lnTo>
                <a:lnTo>
                  <a:pt x="2006" y="1115"/>
                </a:lnTo>
                <a:lnTo>
                  <a:pt x="2003" y="1128"/>
                </a:lnTo>
                <a:lnTo>
                  <a:pt x="1999" y="1141"/>
                </a:lnTo>
                <a:lnTo>
                  <a:pt x="1994" y="1154"/>
                </a:lnTo>
                <a:lnTo>
                  <a:pt x="1988" y="1167"/>
                </a:lnTo>
                <a:lnTo>
                  <a:pt x="1982" y="1179"/>
                </a:lnTo>
                <a:lnTo>
                  <a:pt x="1967" y="1202"/>
                </a:lnTo>
                <a:lnTo>
                  <a:pt x="1953" y="1223"/>
                </a:lnTo>
                <a:lnTo>
                  <a:pt x="1938" y="1240"/>
                </a:lnTo>
                <a:lnTo>
                  <a:pt x="1927" y="1252"/>
                </a:lnTo>
                <a:lnTo>
                  <a:pt x="1927" y="1252"/>
                </a:lnTo>
                <a:lnTo>
                  <a:pt x="1927" y="1286"/>
                </a:lnTo>
                <a:lnTo>
                  <a:pt x="1926" y="1320"/>
                </a:lnTo>
                <a:lnTo>
                  <a:pt x="1923" y="1353"/>
                </a:lnTo>
                <a:lnTo>
                  <a:pt x="1921" y="1368"/>
                </a:lnTo>
                <a:lnTo>
                  <a:pt x="1918" y="1384"/>
                </a:lnTo>
                <a:lnTo>
                  <a:pt x="1915" y="1398"/>
                </a:lnTo>
                <a:lnTo>
                  <a:pt x="1911" y="1412"/>
                </a:lnTo>
                <a:lnTo>
                  <a:pt x="1906" y="1425"/>
                </a:lnTo>
                <a:lnTo>
                  <a:pt x="1901" y="1438"/>
                </a:lnTo>
                <a:lnTo>
                  <a:pt x="1895" y="1450"/>
                </a:lnTo>
                <a:lnTo>
                  <a:pt x="1888" y="1461"/>
                </a:lnTo>
                <a:lnTo>
                  <a:pt x="1880" y="1471"/>
                </a:lnTo>
                <a:lnTo>
                  <a:pt x="1872" y="1480"/>
                </a:lnTo>
                <a:lnTo>
                  <a:pt x="1872" y="1480"/>
                </a:lnTo>
                <a:lnTo>
                  <a:pt x="1853" y="1497"/>
                </a:lnTo>
                <a:lnTo>
                  <a:pt x="1833" y="1515"/>
                </a:lnTo>
                <a:lnTo>
                  <a:pt x="1810" y="1534"/>
                </a:lnTo>
                <a:lnTo>
                  <a:pt x="1786" y="1553"/>
                </a:lnTo>
                <a:lnTo>
                  <a:pt x="1773" y="1561"/>
                </a:lnTo>
                <a:lnTo>
                  <a:pt x="1760" y="1569"/>
                </a:lnTo>
                <a:lnTo>
                  <a:pt x="1748" y="1576"/>
                </a:lnTo>
                <a:lnTo>
                  <a:pt x="1735" y="1581"/>
                </a:lnTo>
                <a:lnTo>
                  <a:pt x="1722" y="1586"/>
                </a:lnTo>
                <a:lnTo>
                  <a:pt x="1709" y="1590"/>
                </a:lnTo>
                <a:lnTo>
                  <a:pt x="1696" y="1592"/>
                </a:lnTo>
                <a:lnTo>
                  <a:pt x="1684" y="1593"/>
                </a:lnTo>
                <a:lnTo>
                  <a:pt x="1684" y="1593"/>
                </a:lnTo>
                <a:lnTo>
                  <a:pt x="1676" y="1593"/>
                </a:lnTo>
                <a:lnTo>
                  <a:pt x="1668" y="1591"/>
                </a:lnTo>
                <a:lnTo>
                  <a:pt x="1668" y="1591"/>
                </a:lnTo>
                <a:lnTo>
                  <a:pt x="1646" y="1607"/>
                </a:lnTo>
                <a:lnTo>
                  <a:pt x="1625" y="1620"/>
                </a:lnTo>
                <a:lnTo>
                  <a:pt x="1604" y="1629"/>
                </a:lnTo>
                <a:lnTo>
                  <a:pt x="1585" y="1637"/>
                </a:lnTo>
                <a:lnTo>
                  <a:pt x="1576" y="1639"/>
                </a:lnTo>
                <a:lnTo>
                  <a:pt x="1567" y="1641"/>
                </a:lnTo>
                <a:lnTo>
                  <a:pt x="1558" y="1643"/>
                </a:lnTo>
                <a:lnTo>
                  <a:pt x="1549" y="1643"/>
                </a:lnTo>
                <a:lnTo>
                  <a:pt x="1540" y="1643"/>
                </a:lnTo>
                <a:lnTo>
                  <a:pt x="1532" y="1642"/>
                </a:lnTo>
                <a:lnTo>
                  <a:pt x="1523" y="1641"/>
                </a:lnTo>
                <a:lnTo>
                  <a:pt x="1515" y="1639"/>
                </a:lnTo>
                <a:lnTo>
                  <a:pt x="1515" y="1639"/>
                </a:lnTo>
                <a:lnTo>
                  <a:pt x="1499" y="1640"/>
                </a:lnTo>
                <a:lnTo>
                  <a:pt x="1483" y="1641"/>
                </a:lnTo>
                <a:lnTo>
                  <a:pt x="1468" y="1641"/>
                </a:lnTo>
                <a:lnTo>
                  <a:pt x="1454" y="1640"/>
                </a:lnTo>
                <a:lnTo>
                  <a:pt x="1440" y="1639"/>
                </a:lnTo>
                <a:lnTo>
                  <a:pt x="1426" y="1637"/>
                </a:lnTo>
                <a:lnTo>
                  <a:pt x="1414" y="1635"/>
                </a:lnTo>
                <a:lnTo>
                  <a:pt x="1403" y="1631"/>
                </a:lnTo>
                <a:lnTo>
                  <a:pt x="1392" y="1628"/>
                </a:lnTo>
                <a:lnTo>
                  <a:pt x="1382" y="1623"/>
                </a:lnTo>
                <a:lnTo>
                  <a:pt x="1373" y="1619"/>
                </a:lnTo>
                <a:lnTo>
                  <a:pt x="1365" y="1613"/>
                </a:lnTo>
                <a:lnTo>
                  <a:pt x="1358" y="1607"/>
                </a:lnTo>
                <a:lnTo>
                  <a:pt x="1351" y="1601"/>
                </a:lnTo>
                <a:lnTo>
                  <a:pt x="1346" y="1594"/>
                </a:lnTo>
                <a:lnTo>
                  <a:pt x="1341" y="1586"/>
                </a:lnTo>
                <a:lnTo>
                  <a:pt x="1341" y="1586"/>
                </a:lnTo>
                <a:lnTo>
                  <a:pt x="1348" y="1699"/>
                </a:lnTo>
                <a:lnTo>
                  <a:pt x="1353" y="1794"/>
                </a:lnTo>
                <a:lnTo>
                  <a:pt x="1355" y="1859"/>
                </a:lnTo>
                <a:lnTo>
                  <a:pt x="1356" y="1884"/>
                </a:lnTo>
                <a:lnTo>
                  <a:pt x="1356" y="1884"/>
                </a:lnTo>
                <a:lnTo>
                  <a:pt x="1355" y="1886"/>
                </a:lnTo>
                <a:lnTo>
                  <a:pt x="1354" y="1887"/>
                </a:lnTo>
                <a:lnTo>
                  <a:pt x="1236" y="1904"/>
                </a:lnTo>
                <a:lnTo>
                  <a:pt x="1236" y="1904"/>
                </a:lnTo>
                <a:lnTo>
                  <a:pt x="1236" y="1904"/>
                </a:lnTo>
                <a:lnTo>
                  <a:pt x="1236" y="1904"/>
                </a:lnTo>
                <a:close/>
                <a:moveTo>
                  <a:pt x="951" y="1461"/>
                </a:moveTo>
                <a:lnTo>
                  <a:pt x="951" y="1461"/>
                </a:lnTo>
                <a:lnTo>
                  <a:pt x="952" y="1462"/>
                </a:lnTo>
                <a:lnTo>
                  <a:pt x="953" y="1463"/>
                </a:lnTo>
                <a:lnTo>
                  <a:pt x="953" y="1463"/>
                </a:lnTo>
                <a:lnTo>
                  <a:pt x="959" y="1476"/>
                </a:lnTo>
                <a:lnTo>
                  <a:pt x="966" y="1489"/>
                </a:lnTo>
                <a:lnTo>
                  <a:pt x="977" y="1507"/>
                </a:lnTo>
                <a:lnTo>
                  <a:pt x="993" y="1527"/>
                </a:lnTo>
                <a:lnTo>
                  <a:pt x="1002" y="1538"/>
                </a:lnTo>
                <a:lnTo>
                  <a:pt x="1013" y="1550"/>
                </a:lnTo>
                <a:lnTo>
                  <a:pt x="1025" y="1562"/>
                </a:lnTo>
                <a:lnTo>
                  <a:pt x="1038" y="1573"/>
                </a:lnTo>
                <a:lnTo>
                  <a:pt x="1053" y="1585"/>
                </a:lnTo>
                <a:lnTo>
                  <a:pt x="1069" y="1596"/>
                </a:lnTo>
                <a:lnTo>
                  <a:pt x="1069" y="1596"/>
                </a:lnTo>
                <a:lnTo>
                  <a:pt x="1070" y="1598"/>
                </a:lnTo>
                <a:lnTo>
                  <a:pt x="1070" y="1599"/>
                </a:lnTo>
                <a:lnTo>
                  <a:pt x="1070" y="1599"/>
                </a:lnTo>
                <a:lnTo>
                  <a:pt x="1068" y="1610"/>
                </a:lnTo>
                <a:lnTo>
                  <a:pt x="1067" y="1621"/>
                </a:lnTo>
                <a:lnTo>
                  <a:pt x="1067" y="1632"/>
                </a:lnTo>
                <a:lnTo>
                  <a:pt x="1068" y="1644"/>
                </a:lnTo>
                <a:lnTo>
                  <a:pt x="1070" y="1655"/>
                </a:lnTo>
                <a:lnTo>
                  <a:pt x="1073" y="1667"/>
                </a:lnTo>
                <a:lnTo>
                  <a:pt x="1077" y="1679"/>
                </a:lnTo>
                <a:lnTo>
                  <a:pt x="1082" y="1691"/>
                </a:lnTo>
                <a:lnTo>
                  <a:pt x="1093" y="1715"/>
                </a:lnTo>
                <a:lnTo>
                  <a:pt x="1107" y="1739"/>
                </a:lnTo>
                <a:lnTo>
                  <a:pt x="1121" y="1762"/>
                </a:lnTo>
                <a:lnTo>
                  <a:pt x="1137" y="1786"/>
                </a:lnTo>
                <a:lnTo>
                  <a:pt x="1154" y="1807"/>
                </a:lnTo>
                <a:lnTo>
                  <a:pt x="1170" y="1827"/>
                </a:lnTo>
                <a:lnTo>
                  <a:pt x="1186" y="1845"/>
                </a:lnTo>
                <a:lnTo>
                  <a:pt x="1200" y="1861"/>
                </a:lnTo>
                <a:lnTo>
                  <a:pt x="1224" y="1885"/>
                </a:lnTo>
                <a:lnTo>
                  <a:pt x="1237" y="1898"/>
                </a:lnTo>
                <a:lnTo>
                  <a:pt x="1350" y="1881"/>
                </a:lnTo>
                <a:lnTo>
                  <a:pt x="1350" y="1881"/>
                </a:lnTo>
                <a:lnTo>
                  <a:pt x="1349" y="1845"/>
                </a:lnTo>
                <a:lnTo>
                  <a:pt x="1346" y="1772"/>
                </a:lnTo>
                <a:lnTo>
                  <a:pt x="1341" y="1674"/>
                </a:lnTo>
                <a:lnTo>
                  <a:pt x="1338" y="1619"/>
                </a:lnTo>
                <a:lnTo>
                  <a:pt x="1333" y="1561"/>
                </a:lnTo>
                <a:lnTo>
                  <a:pt x="1333" y="1561"/>
                </a:lnTo>
                <a:lnTo>
                  <a:pt x="1334" y="1559"/>
                </a:lnTo>
                <a:lnTo>
                  <a:pt x="1336" y="1558"/>
                </a:lnTo>
                <a:lnTo>
                  <a:pt x="1336" y="1558"/>
                </a:lnTo>
                <a:lnTo>
                  <a:pt x="1338" y="1559"/>
                </a:lnTo>
                <a:lnTo>
                  <a:pt x="1339" y="1561"/>
                </a:lnTo>
                <a:lnTo>
                  <a:pt x="1339" y="1561"/>
                </a:lnTo>
                <a:lnTo>
                  <a:pt x="1341" y="1571"/>
                </a:lnTo>
                <a:lnTo>
                  <a:pt x="1344" y="1580"/>
                </a:lnTo>
                <a:lnTo>
                  <a:pt x="1349" y="1588"/>
                </a:lnTo>
                <a:lnTo>
                  <a:pt x="1355" y="1596"/>
                </a:lnTo>
                <a:lnTo>
                  <a:pt x="1362" y="1604"/>
                </a:lnTo>
                <a:lnTo>
                  <a:pt x="1371" y="1610"/>
                </a:lnTo>
                <a:lnTo>
                  <a:pt x="1380" y="1616"/>
                </a:lnTo>
                <a:lnTo>
                  <a:pt x="1391" y="1621"/>
                </a:lnTo>
                <a:lnTo>
                  <a:pt x="1403" y="1625"/>
                </a:lnTo>
                <a:lnTo>
                  <a:pt x="1416" y="1629"/>
                </a:lnTo>
                <a:lnTo>
                  <a:pt x="1430" y="1632"/>
                </a:lnTo>
                <a:lnTo>
                  <a:pt x="1446" y="1634"/>
                </a:lnTo>
                <a:lnTo>
                  <a:pt x="1462" y="1635"/>
                </a:lnTo>
                <a:lnTo>
                  <a:pt x="1479" y="1635"/>
                </a:lnTo>
                <a:lnTo>
                  <a:pt x="1496" y="1635"/>
                </a:lnTo>
                <a:lnTo>
                  <a:pt x="1515" y="1633"/>
                </a:lnTo>
                <a:lnTo>
                  <a:pt x="1515" y="1633"/>
                </a:lnTo>
                <a:lnTo>
                  <a:pt x="1516" y="1633"/>
                </a:lnTo>
                <a:lnTo>
                  <a:pt x="1516" y="1633"/>
                </a:lnTo>
                <a:lnTo>
                  <a:pt x="1524" y="1635"/>
                </a:lnTo>
                <a:lnTo>
                  <a:pt x="1532" y="1637"/>
                </a:lnTo>
                <a:lnTo>
                  <a:pt x="1540" y="1637"/>
                </a:lnTo>
                <a:lnTo>
                  <a:pt x="1549" y="1637"/>
                </a:lnTo>
                <a:lnTo>
                  <a:pt x="1557" y="1637"/>
                </a:lnTo>
                <a:lnTo>
                  <a:pt x="1566" y="1635"/>
                </a:lnTo>
                <a:lnTo>
                  <a:pt x="1584" y="1631"/>
                </a:lnTo>
                <a:lnTo>
                  <a:pt x="1602" y="1624"/>
                </a:lnTo>
                <a:lnTo>
                  <a:pt x="1623" y="1614"/>
                </a:lnTo>
                <a:lnTo>
                  <a:pt x="1643" y="1601"/>
                </a:lnTo>
                <a:lnTo>
                  <a:pt x="1665" y="1586"/>
                </a:lnTo>
                <a:lnTo>
                  <a:pt x="1665" y="1586"/>
                </a:lnTo>
                <a:lnTo>
                  <a:pt x="1667" y="1585"/>
                </a:lnTo>
                <a:lnTo>
                  <a:pt x="1667" y="1585"/>
                </a:lnTo>
                <a:lnTo>
                  <a:pt x="1680" y="1587"/>
                </a:lnTo>
                <a:lnTo>
                  <a:pt x="1694" y="1586"/>
                </a:lnTo>
                <a:lnTo>
                  <a:pt x="1707" y="1584"/>
                </a:lnTo>
                <a:lnTo>
                  <a:pt x="1721" y="1580"/>
                </a:lnTo>
                <a:lnTo>
                  <a:pt x="1735" y="1575"/>
                </a:lnTo>
                <a:lnTo>
                  <a:pt x="1748" y="1568"/>
                </a:lnTo>
                <a:lnTo>
                  <a:pt x="1762" y="1561"/>
                </a:lnTo>
                <a:lnTo>
                  <a:pt x="1776" y="1552"/>
                </a:lnTo>
                <a:lnTo>
                  <a:pt x="1790" y="1542"/>
                </a:lnTo>
                <a:lnTo>
                  <a:pt x="1803" y="1532"/>
                </a:lnTo>
                <a:lnTo>
                  <a:pt x="1827" y="1513"/>
                </a:lnTo>
                <a:lnTo>
                  <a:pt x="1849" y="1493"/>
                </a:lnTo>
                <a:lnTo>
                  <a:pt x="1868" y="1476"/>
                </a:lnTo>
                <a:lnTo>
                  <a:pt x="1868" y="1476"/>
                </a:lnTo>
                <a:lnTo>
                  <a:pt x="1876" y="1467"/>
                </a:lnTo>
                <a:lnTo>
                  <a:pt x="1884" y="1457"/>
                </a:lnTo>
                <a:lnTo>
                  <a:pt x="1890" y="1446"/>
                </a:lnTo>
                <a:lnTo>
                  <a:pt x="1896" y="1435"/>
                </a:lnTo>
                <a:lnTo>
                  <a:pt x="1901" y="1422"/>
                </a:lnTo>
                <a:lnTo>
                  <a:pt x="1906" y="1409"/>
                </a:lnTo>
                <a:lnTo>
                  <a:pt x="1909" y="1395"/>
                </a:lnTo>
                <a:lnTo>
                  <a:pt x="1912" y="1381"/>
                </a:lnTo>
                <a:lnTo>
                  <a:pt x="1917" y="1351"/>
                </a:lnTo>
                <a:lnTo>
                  <a:pt x="1920" y="1319"/>
                </a:lnTo>
                <a:lnTo>
                  <a:pt x="1921" y="1285"/>
                </a:lnTo>
                <a:lnTo>
                  <a:pt x="1922" y="1251"/>
                </a:lnTo>
                <a:lnTo>
                  <a:pt x="1922" y="1251"/>
                </a:lnTo>
                <a:lnTo>
                  <a:pt x="1922" y="1249"/>
                </a:lnTo>
                <a:lnTo>
                  <a:pt x="1922" y="1249"/>
                </a:lnTo>
                <a:lnTo>
                  <a:pt x="1939" y="1229"/>
                </a:lnTo>
                <a:lnTo>
                  <a:pt x="1956" y="1208"/>
                </a:lnTo>
                <a:lnTo>
                  <a:pt x="1971" y="1186"/>
                </a:lnTo>
                <a:lnTo>
                  <a:pt x="1983" y="1163"/>
                </a:lnTo>
                <a:lnTo>
                  <a:pt x="1989" y="1151"/>
                </a:lnTo>
                <a:lnTo>
                  <a:pt x="1993" y="1140"/>
                </a:lnTo>
                <a:lnTo>
                  <a:pt x="1996" y="1129"/>
                </a:lnTo>
                <a:lnTo>
                  <a:pt x="1999" y="1118"/>
                </a:lnTo>
                <a:lnTo>
                  <a:pt x="2001" y="1107"/>
                </a:lnTo>
                <a:lnTo>
                  <a:pt x="2001" y="1097"/>
                </a:lnTo>
                <a:lnTo>
                  <a:pt x="2000" y="1087"/>
                </a:lnTo>
                <a:lnTo>
                  <a:pt x="1998" y="1077"/>
                </a:lnTo>
                <a:lnTo>
                  <a:pt x="1998" y="1077"/>
                </a:lnTo>
                <a:lnTo>
                  <a:pt x="1998" y="1075"/>
                </a:lnTo>
                <a:lnTo>
                  <a:pt x="1999" y="1074"/>
                </a:lnTo>
                <a:lnTo>
                  <a:pt x="1999" y="1074"/>
                </a:lnTo>
                <a:lnTo>
                  <a:pt x="2002" y="1070"/>
                </a:lnTo>
                <a:lnTo>
                  <a:pt x="2007" y="1063"/>
                </a:lnTo>
                <a:lnTo>
                  <a:pt x="2014" y="1052"/>
                </a:lnTo>
                <a:lnTo>
                  <a:pt x="2017" y="1045"/>
                </a:lnTo>
                <a:lnTo>
                  <a:pt x="2019" y="1037"/>
                </a:lnTo>
                <a:lnTo>
                  <a:pt x="2021" y="1028"/>
                </a:lnTo>
                <a:lnTo>
                  <a:pt x="2022" y="1018"/>
                </a:lnTo>
                <a:lnTo>
                  <a:pt x="2022" y="1007"/>
                </a:lnTo>
                <a:lnTo>
                  <a:pt x="2021" y="995"/>
                </a:lnTo>
                <a:lnTo>
                  <a:pt x="2018" y="983"/>
                </a:lnTo>
                <a:lnTo>
                  <a:pt x="2014" y="969"/>
                </a:lnTo>
                <a:lnTo>
                  <a:pt x="2007" y="955"/>
                </a:lnTo>
                <a:lnTo>
                  <a:pt x="1998" y="940"/>
                </a:lnTo>
                <a:lnTo>
                  <a:pt x="1998" y="940"/>
                </a:lnTo>
                <a:lnTo>
                  <a:pt x="1998" y="938"/>
                </a:lnTo>
                <a:lnTo>
                  <a:pt x="1998" y="938"/>
                </a:lnTo>
                <a:lnTo>
                  <a:pt x="1998" y="925"/>
                </a:lnTo>
                <a:lnTo>
                  <a:pt x="1998" y="913"/>
                </a:lnTo>
                <a:lnTo>
                  <a:pt x="1996" y="891"/>
                </a:lnTo>
                <a:lnTo>
                  <a:pt x="1992" y="872"/>
                </a:lnTo>
                <a:lnTo>
                  <a:pt x="1988" y="857"/>
                </a:lnTo>
                <a:lnTo>
                  <a:pt x="1983" y="845"/>
                </a:lnTo>
                <a:lnTo>
                  <a:pt x="1979" y="837"/>
                </a:lnTo>
                <a:lnTo>
                  <a:pt x="1975" y="830"/>
                </a:lnTo>
                <a:lnTo>
                  <a:pt x="1975" y="830"/>
                </a:lnTo>
                <a:lnTo>
                  <a:pt x="1974" y="828"/>
                </a:lnTo>
                <a:lnTo>
                  <a:pt x="1974" y="826"/>
                </a:lnTo>
                <a:lnTo>
                  <a:pt x="1974" y="826"/>
                </a:lnTo>
                <a:lnTo>
                  <a:pt x="1976" y="823"/>
                </a:lnTo>
                <a:lnTo>
                  <a:pt x="1980" y="815"/>
                </a:lnTo>
                <a:lnTo>
                  <a:pt x="1984" y="803"/>
                </a:lnTo>
                <a:lnTo>
                  <a:pt x="1985" y="797"/>
                </a:lnTo>
                <a:lnTo>
                  <a:pt x="1986" y="789"/>
                </a:lnTo>
                <a:lnTo>
                  <a:pt x="1986" y="781"/>
                </a:lnTo>
                <a:lnTo>
                  <a:pt x="1985" y="772"/>
                </a:lnTo>
                <a:lnTo>
                  <a:pt x="1983" y="764"/>
                </a:lnTo>
                <a:lnTo>
                  <a:pt x="1980" y="754"/>
                </a:lnTo>
                <a:lnTo>
                  <a:pt x="1975" y="745"/>
                </a:lnTo>
                <a:lnTo>
                  <a:pt x="1968" y="736"/>
                </a:lnTo>
                <a:lnTo>
                  <a:pt x="1959" y="726"/>
                </a:lnTo>
                <a:lnTo>
                  <a:pt x="1948" y="717"/>
                </a:lnTo>
                <a:lnTo>
                  <a:pt x="1948" y="717"/>
                </a:lnTo>
                <a:lnTo>
                  <a:pt x="1947" y="717"/>
                </a:lnTo>
                <a:lnTo>
                  <a:pt x="1947" y="717"/>
                </a:lnTo>
                <a:lnTo>
                  <a:pt x="1944" y="713"/>
                </a:lnTo>
                <a:lnTo>
                  <a:pt x="1941" y="708"/>
                </a:lnTo>
                <a:lnTo>
                  <a:pt x="1940" y="703"/>
                </a:lnTo>
                <a:lnTo>
                  <a:pt x="1939" y="698"/>
                </a:lnTo>
                <a:lnTo>
                  <a:pt x="1939" y="686"/>
                </a:lnTo>
                <a:lnTo>
                  <a:pt x="1941" y="673"/>
                </a:lnTo>
                <a:lnTo>
                  <a:pt x="1941" y="673"/>
                </a:lnTo>
                <a:lnTo>
                  <a:pt x="1942" y="663"/>
                </a:lnTo>
                <a:lnTo>
                  <a:pt x="1944" y="653"/>
                </a:lnTo>
                <a:lnTo>
                  <a:pt x="1944" y="643"/>
                </a:lnTo>
                <a:lnTo>
                  <a:pt x="1941" y="634"/>
                </a:lnTo>
                <a:lnTo>
                  <a:pt x="1939" y="630"/>
                </a:lnTo>
                <a:lnTo>
                  <a:pt x="1937" y="626"/>
                </a:lnTo>
                <a:lnTo>
                  <a:pt x="1934" y="622"/>
                </a:lnTo>
                <a:lnTo>
                  <a:pt x="1930" y="619"/>
                </a:lnTo>
                <a:lnTo>
                  <a:pt x="1926" y="615"/>
                </a:lnTo>
                <a:lnTo>
                  <a:pt x="1920" y="613"/>
                </a:lnTo>
                <a:lnTo>
                  <a:pt x="1914" y="610"/>
                </a:lnTo>
                <a:lnTo>
                  <a:pt x="1907" y="608"/>
                </a:lnTo>
                <a:lnTo>
                  <a:pt x="1907" y="608"/>
                </a:lnTo>
                <a:lnTo>
                  <a:pt x="1905" y="607"/>
                </a:lnTo>
                <a:lnTo>
                  <a:pt x="1904" y="605"/>
                </a:lnTo>
                <a:lnTo>
                  <a:pt x="1904" y="605"/>
                </a:lnTo>
                <a:lnTo>
                  <a:pt x="1905" y="600"/>
                </a:lnTo>
                <a:lnTo>
                  <a:pt x="1906" y="592"/>
                </a:lnTo>
                <a:lnTo>
                  <a:pt x="1906" y="592"/>
                </a:lnTo>
                <a:lnTo>
                  <a:pt x="1907" y="584"/>
                </a:lnTo>
                <a:lnTo>
                  <a:pt x="1908" y="576"/>
                </a:lnTo>
                <a:lnTo>
                  <a:pt x="1908" y="567"/>
                </a:lnTo>
                <a:lnTo>
                  <a:pt x="1906" y="557"/>
                </a:lnTo>
                <a:lnTo>
                  <a:pt x="1902" y="548"/>
                </a:lnTo>
                <a:lnTo>
                  <a:pt x="1899" y="543"/>
                </a:lnTo>
                <a:lnTo>
                  <a:pt x="1896" y="539"/>
                </a:lnTo>
                <a:lnTo>
                  <a:pt x="1891" y="534"/>
                </a:lnTo>
                <a:lnTo>
                  <a:pt x="1886" y="530"/>
                </a:lnTo>
                <a:lnTo>
                  <a:pt x="1879" y="525"/>
                </a:lnTo>
                <a:lnTo>
                  <a:pt x="1872" y="521"/>
                </a:lnTo>
                <a:lnTo>
                  <a:pt x="1872" y="521"/>
                </a:lnTo>
                <a:lnTo>
                  <a:pt x="1871" y="520"/>
                </a:lnTo>
                <a:lnTo>
                  <a:pt x="1870" y="519"/>
                </a:lnTo>
                <a:lnTo>
                  <a:pt x="1870" y="519"/>
                </a:lnTo>
                <a:lnTo>
                  <a:pt x="1870" y="511"/>
                </a:lnTo>
                <a:lnTo>
                  <a:pt x="1868" y="502"/>
                </a:lnTo>
                <a:lnTo>
                  <a:pt x="1865" y="492"/>
                </a:lnTo>
                <a:lnTo>
                  <a:pt x="1860" y="480"/>
                </a:lnTo>
                <a:lnTo>
                  <a:pt x="1853" y="468"/>
                </a:lnTo>
                <a:lnTo>
                  <a:pt x="1845" y="456"/>
                </a:lnTo>
                <a:lnTo>
                  <a:pt x="1834" y="444"/>
                </a:lnTo>
                <a:lnTo>
                  <a:pt x="1820" y="432"/>
                </a:lnTo>
                <a:lnTo>
                  <a:pt x="1820" y="432"/>
                </a:lnTo>
                <a:lnTo>
                  <a:pt x="1809" y="422"/>
                </a:lnTo>
                <a:lnTo>
                  <a:pt x="1800" y="413"/>
                </a:lnTo>
                <a:lnTo>
                  <a:pt x="1792" y="403"/>
                </a:lnTo>
                <a:lnTo>
                  <a:pt x="1786" y="393"/>
                </a:lnTo>
                <a:lnTo>
                  <a:pt x="1786" y="393"/>
                </a:lnTo>
                <a:lnTo>
                  <a:pt x="1776" y="380"/>
                </a:lnTo>
                <a:lnTo>
                  <a:pt x="1770" y="374"/>
                </a:lnTo>
                <a:lnTo>
                  <a:pt x="1765" y="369"/>
                </a:lnTo>
                <a:lnTo>
                  <a:pt x="1758" y="364"/>
                </a:lnTo>
                <a:lnTo>
                  <a:pt x="1751" y="361"/>
                </a:lnTo>
                <a:lnTo>
                  <a:pt x="1742" y="359"/>
                </a:lnTo>
                <a:lnTo>
                  <a:pt x="1732" y="356"/>
                </a:lnTo>
                <a:lnTo>
                  <a:pt x="1732" y="356"/>
                </a:lnTo>
                <a:lnTo>
                  <a:pt x="1730" y="356"/>
                </a:lnTo>
                <a:lnTo>
                  <a:pt x="1729" y="354"/>
                </a:lnTo>
                <a:lnTo>
                  <a:pt x="1729" y="354"/>
                </a:lnTo>
                <a:lnTo>
                  <a:pt x="1722" y="338"/>
                </a:lnTo>
                <a:lnTo>
                  <a:pt x="1715" y="325"/>
                </a:lnTo>
                <a:lnTo>
                  <a:pt x="1708" y="315"/>
                </a:lnTo>
                <a:lnTo>
                  <a:pt x="1701" y="306"/>
                </a:lnTo>
                <a:lnTo>
                  <a:pt x="1694" y="299"/>
                </a:lnTo>
                <a:lnTo>
                  <a:pt x="1687" y="293"/>
                </a:lnTo>
                <a:lnTo>
                  <a:pt x="1674" y="284"/>
                </a:lnTo>
                <a:lnTo>
                  <a:pt x="1674" y="284"/>
                </a:lnTo>
                <a:lnTo>
                  <a:pt x="1666" y="279"/>
                </a:lnTo>
                <a:lnTo>
                  <a:pt x="1658" y="273"/>
                </a:lnTo>
                <a:lnTo>
                  <a:pt x="1658" y="273"/>
                </a:lnTo>
                <a:lnTo>
                  <a:pt x="1653" y="268"/>
                </a:lnTo>
                <a:lnTo>
                  <a:pt x="1649" y="262"/>
                </a:lnTo>
                <a:lnTo>
                  <a:pt x="1647" y="256"/>
                </a:lnTo>
                <a:lnTo>
                  <a:pt x="1645" y="251"/>
                </a:lnTo>
                <a:lnTo>
                  <a:pt x="1645" y="251"/>
                </a:lnTo>
                <a:lnTo>
                  <a:pt x="1644" y="247"/>
                </a:lnTo>
                <a:lnTo>
                  <a:pt x="1642" y="244"/>
                </a:lnTo>
                <a:lnTo>
                  <a:pt x="1642" y="244"/>
                </a:lnTo>
                <a:lnTo>
                  <a:pt x="1641" y="244"/>
                </a:lnTo>
                <a:lnTo>
                  <a:pt x="1638" y="245"/>
                </a:lnTo>
                <a:lnTo>
                  <a:pt x="1633" y="247"/>
                </a:lnTo>
                <a:lnTo>
                  <a:pt x="1627" y="250"/>
                </a:lnTo>
                <a:lnTo>
                  <a:pt x="1627" y="250"/>
                </a:lnTo>
                <a:lnTo>
                  <a:pt x="1626" y="250"/>
                </a:lnTo>
                <a:lnTo>
                  <a:pt x="1624" y="250"/>
                </a:lnTo>
                <a:lnTo>
                  <a:pt x="1624" y="250"/>
                </a:lnTo>
                <a:lnTo>
                  <a:pt x="1623" y="249"/>
                </a:lnTo>
                <a:lnTo>
                  <a:pt x="1623" y="248"/>
                </a:lnTo>
                <a:lnTo>
                  <a:pt x="1623" y="248"/>
                </a:lnTo>
                <a:lnTo>
                  <a:pt x="1620" y="240"/>
                </a:lnTo>
                <a:lnTo>
                  <a:pt x="1615" y="231"/>
                </a:lnTo>
                <a:lnTo>
                  <a:pt x="1608" y="222"/>
                </a:lnTo>
                <a:lnTo>
                  <a:pt x="1598" y="213"/>
                </a:lnTo>
                <a:lnTo>
                  <a:pt x="1588" y="205"/>
                </a:lnTo>
                <a:lnTo>
                  <a:pt x="1577" y="199"/>
                </a:lnTo>
                <a:lnTo>
                  <a:pt x="1571" y="197"/>
                </a:lnTo>
                <a:lnTo>
                  <a:pt x="1565" y="196"/>
                </a:lnTo>
                <a:lnTo>
                  <a:pt x="1559" y="195"/>
                </a:lnTo>
                <a:lnTo>
                  <a:pt x="1553" y="195"/>
                </a:lnTo>
                <a:lnTo>
                  <a:pt x="1553" y="195"/>
                </a:lnTo>
                <a:lnTo>
                  <a:pt x="1548" y="195"/>
                </a:lnTo>
                <a:lnTo>
                  <a:pt x="1542" y="194"/>
                </a:lnTo>
                <a:lnTo>
                  <a:pt x="1538" y="192"/>
                </a:lnTo>
                <a:lnTo>
                  <a:pt x="1533" y="189"/>
                </a:lnTo>
                <a:lnTo>
                  <a:pt x="1525" y="181"/>
                </a:lnTo>
                <a:lnTo>
                  <a:pt x="1516" y="170"/>
                </a:lnTo>
                <a:lnTo>
                  <a:pt x="1516" y="170"/>
                </a:lnTo>
                <a:lnTo>
                  <a:pt x="1503" y="154"/>
                </a:lnTo>
                <a:lnTo>
                  <a:pt x="1494" y="145"/>
                </a:lnTo>
                <a:lnTo>
                  <a:pt x="1485" y="138"/>
                </a:lnTo>
                <a:lnTo>
                  <a:pt x="1474" y="130"/>
                </a:lnTo>
                <a:lnTo>
                  <a:pt x="1461" y="124"/>
                </a:lnTo>
                <a:lnTo>
                  <a:pt x="1446" y="120"/>
                </a:lnTo>
                <a:lnTo>
                  <a:pt x="1428" y="116"/>
                </a:lnTo>
                <a:lnTo>
                  <a:pt x="1428" y="116"/>
                </a:lnTo>
                <a:lnTo>
                  <a:pt x="1426" y="114"/>
                </a:lnTo>
                <a:lnTo>
                  <a:pt x="1426" y="114"/>
                </a:lnTo>
                <a:lnTo>
                  <a:pt x="1417" y="103"/>
                </a:lnTo>
                <a:lnTo>
                  <a:pt x="1406" y="92"/>
                </a:lnTo>
                <a:lnTo>
                  <a:pt x="1393" y="82"/>
                </a:lnTo>
                <a:lnTo>
                  <a:pt x="1378" y="72"/>
                </a:lnTo>
                <a:lnTo>
                  <a:pt x="1361" y="64"/>
                </a:lnTo>
                <a:lnTo>
                  <a:pt x="1344" y="56"/>
                </a:lnTo>
                <a:lnTo>
                  <a:pt x="1325" y="48"/>
                </a:lnTo>
                <a:lnTo>
                  <a:pt x="1306" y="42"/>
                </a:lnTo>
                <a:lnTo>
                  <a:pt x="1286" y="37"/>
                </a:lnTo>
                <a:lnTo>
                  <a:pt x="1265" y="32"/>
                </a:lnTo>
                <a:lnTo>
                  <a:pt x="1244" y="28"/>
                </a:lnTo>
                <a:lnTo>
                  <a:pt x="1224" y="26"/>
                </a:lnTo>
                <a:lnTo>
                  <a:pt x="1205" y="24"/>
                </a:lnTo>
                <a:lnTo>
                  <a:pt x="1186" y="24"/>
                </a:lnTo>
                <a:lnTo>
                  <a:pt x="1168" y="25"/>
                </a:lnTo>
                <a:lnTo>
                  <a:pt x="1151" y="27"/>
                </a:lnTo>
                <a:lnTo>
                  <a:pt x="1151" y="27"/>
                </a:lnTo>
                <a:lnTo>
                  <a:pt x="1149" y="26"/>
                </a:lnTo>
                <a:lnTo>
                  <a:pt x="1148" y="26"/>
                </a:lnTo>
                <a:lnTo>
                  <a:pt x="1148" y="26"/>
                </a:lnTo>
                <a:lnTo>
                  <a:pt x="1144" y="22"/>
                </a:lnTo>
                <a:lnTo>
                  <a:pt x="1138" y="18"/>
                </a:lnTo>
                <a:lnTo>
                  <a:pt x="1131" y="15"/>
                </a:lnTo>
                <a:lnTo>
                  <a:pt x="1123" y="12"/>
                </a:lnTo>
                <a:lnTo>
                  <a:pt x="1115" y="10"/>
                </a:lnTo>
                <a:lnTo>
                  <a:pt x="1105" y="8"/>
                </a:lnTo>
                <a:lnTo>
                  <a:pt x="1084" y="7"/>
                </a:lnTo>
                <a:lnTo>
                  <a:pt x="1063" y="7"/>
                </a:lnTo>
                <a:lnTo>
                  <a:pt x="1043" y="9"/>
                </a:lnTo>
                <a:lnTo>
                  <a:pt x="1034" y="11"/>
                </a:lnTo>
                <a:lnTo>
                  <a:pt x="1025" y="13"/>
                </a:lnTo>
                <a:lnTo>
                  <a:pt x="1017" y="16"/>
                </a:lnTo>
                <a:lnTo>
                  <a:pt x="1010" y="19"/>
                </a:lnTo>
                <a:lnTo>
                  <a:pt x="1010" y="19"/>
                </a:lnTo>
                <a:lnTo>
                  <a:pt x="1003" y="23"/>
                </a:lnTo>
                <a:lnTo>
                  <a:pt x="994" y="26"/>
                </a:lnTo>
                <a:lnTo>
                  <a:pt x="984" y="27"/>
                </a:lnTo>
                <a:lnTo>
                  <a:pt x="972" y="28"/>
                </a:lnTo>
                <a:lnTo>
                  <a:pt x="949" y="29"/>
                </a:lnTo>
                <a:lnTo>
                  <a:pt x="922" y="28"/>
                </a:lnTo>
                <a:lnTo>
                  <a:pt x="922" y="28"/>
                </a:lnTo>
                <a:lnTo>
                  <a:pt x="901" y="27"/>
                </a:lnTo>
                <a:lnTo>
                  <a:pt x="882" y="27"/>
                </a:lnTo>
                <a:lnTo>
                  <a:pt x="874" y="28"/>
                </a:lnTo>
                <a:lnTo>
                  <a:pt x="866" y="29"/>
                </a:lnTo>
                <a:lnTo>
                  <a:pt x="860" y="30"/>
                </a:lnTo>
                <a:lnTo>
                  <a:pt x="856" y="33"/>
                </a:lnTo>
                <a:lnTo>
                  <a:pt x="856" y="33"/>
                </a:lnTo>
                <a:lnTo>
                  <a:pt x="851" y="36"/>
                </a:lnTo>
                <a:lnTo>
                  <a:pt x="847" y="38"/>
                </a:lnTo>
                <a:lnTo>
                  <a:pt x="840" y="39"/>
                </a:lnTo>
                <a:lnTo>
                  <a:pt x="834" y="39"/>
                </a:lnTo>
                <a:lnTo>
                  <a:pt x="829" y="38"/>
                </a:lnTo>
                <a:lnTo>
                  <a:pt x="829" y="38"/>
                </a:lnTo>
                <a:lnTo>
                  <a:pt x="823" y="37"/>
                </a:lnTo>
                <a:lnTo>
                  <a:pt x="817" y="37"/>
                </a:lnTo>
                <a:lnTo>
                  <a:pt x="814" y="38"/>
                </a:lnTo>
                <a:lnTo>
                  <a:pt x="810" y="40"/>
                </a:lnTo>
                <a:lnTo>
                  <a:pt x="801" y="46"/>
                </a:lnTo>
                <a:lnTo>
                  <a:pt x="801" y="46"/>
                </a:lnTo>
                <a:lnTo>
                  <a:pt x="796" y="50"/>
                </a:lnTo>
                <a:lnTo>
                  <a:pt x="792" y="53"/>
                </a:lnTo>
                <a:lnTo>
                  <a:pt x="788" y="54"/>
                </a:lnTo>
                <a:lnTo>
                  <a:pt x="784" y="55"/>
                </a:lnTo>
                <a:lnTo>
                  <a:pt x="776" y="55"/>
                </a:lnTo>
                <a:lnTo>
                  <a:pt x="768" y="53"/>
                </a:lnTo>
                <a:lnTo>
                  <a:pt x="768" y="53"/>
                </a:lnTo>
                <a:lnTo>
                  <a:pt x="757" y="51"/>
                </a:lnTo>
                <a:lnTo>
                  <a:pt x="750" y="51"/>
                </a:lnTo>
                <a:lnTo>
                  <a:pt x="743" y="51"/>
                </a:lnTo>
                <a:lnTo>
                  <a:pt x="735" y="53"/>
                </a:lnTo>
                <a:lnTo>
                  <a:pt x="726" y="56"/>
                </a:lnTo>
                <a:lnTo>
                  <a:pt x="716" y="61"/>
                </a:lnTo>
                <a:lnTo>
                  <a:pt x="704" y="67"/>
                </a:lnTo>
                <a:lnTo>
                  <a:pt x="704" y="67"/>
                </a:lnTo>
                <a:lnTo>
                  <a:pt x="702" y="68"/>
                </a:lnTo>
                <a:lnTo>
                  <a:pt x="702" y="68"/>
                </a:lnTo>
                <a:lnTo>
                  <a:pt x="684" y="65"/>
                </a:lnTo>
                <a:lnTo>
                  <a:pt x="666" y="64"/>
                </a:lnTo>
                <a:lnTo>
                  <a:pt x="649" y="65"/>
                </a:lnTo>
                <a:lnTo>
                  <a:pt x="631" y="68"/>
                </a:lnTo>
                <a:lnTo>
                  <a:pt x="613" y="74"/>
                </a:lnTo>
                <a:lnTo>
                  <a:pt x="596" y="81"/>
                </a:lnTo>
                <a:lnTo>
                  <a:pt x="579" y="90"/>
                </a:lnTo>
                <a:lnTo>
                  <a:pt x="563" y="101"/>
                </a:lnTo>
                <a:lnTo>
                  <a:pt x="563" y="101"/>
                </a:lnTo>
                <a:lnTo>
                  <a:pt x="561" y="102"/>
                </a:lnTo>
                <a:lnTo>
                  <a:pt x="560" y="102"/>
                </a:lnTo>
                <a:lnTo>
                  <a:pt x="560" y="102"/>
                </a:lnTo>
                <a:lnTo>
                  <a:pt x="556" y="101"/>
                </a:lnTo>
                <a:lnTo>
                  <a:pt x="552" y="100"/>
                </a:lnTo>
                <a:lnTo>
                  <a:pt x="544" y="100"/>
                </a:lnTo>
                <a:lnTo>
                  <a:pt x="535" y="102"/>
                </a:lnTo>
                <a:lnTo>
                  <a:pt x="525" y="106"/>
                </a:lnTo>
                <a:lnTo>
                  <a:pt x="516" y="111"/>
                </a:lnTo>
                <a:lnTo>
                  <a:pt x="506" y="116"/>
                </a:lnTo>
                <a:lnTo>
                  <a:pt x="486" y="129"/>
                </a:lnTo>
                <a:lnTo>
                  <a:pt x="486" y="129"/>
                </a:lnTo>
                <a:lnTo>
                  <a:pt x="472" y="137"/>
                </a:lnTo>
                <a:lnTo>
                  <a:pt x="459" y="144"/>
                </a:lnTo>
                <a:lnTo>
                  <a:pt x="447" y="149"/>
                </a:lnTo>
                <a:lnTo>
                  <a:pt x="442" y="150"/>
                </a:lnTo>
                <a:lnTo>
                  <a:pt x="438" y="151"/>
                </a:lnTo>
                <a:lnTo>
                  <a:pt x="438" y="151"/>
                </a:lnTo>
                <a:lnTo>
                  <a:pt x="429" y="151"/>
                </a:lnTo>
                <a:lnTo>
                  <a:pt x="420" y="153"/>
                </a:lnTo>
                <a:lnTo>
                  <a:pt x="414" y="156"/>
                </a:lnTo>
                <a:lnTo>
                  <a:pt x="408" y="161"/>
                </a:lnTo>
                <a:lnTo>
                  <a:pt x="402" y="168"/>
                </a:lnTo>
                <a:lnTo>
                  <a:pt x="397" y="178"/>
                </a:lnTo>
                <a:lnTo>
                  <a:pt x="391" y="191"/>
                </a:lnTo>
                <a:lnTo>
                  <a:pt x="385" y="207"/>
                </a:lnTo>
                <a:lnTo>
                  <a:pt x="385" y="207"/>
                </a:lnTo>
                <a:lnTo>
                  <a:pt x="383" y="208"/>
                </a:lnTo>
                <a:lnTo>
                  <a:pt x="382" y="209"/>
                </a:lnTo>
                <a:lnTo>
                  <a:pt x="382" y="209"/>
                </a:lnTo>
                <a:lnTo>
                  <a:pt x="377" y="210"/>
                </a:lnTo>
                <a:lnTo>
                  <a:pt x="370" y="211"/>
                </a:lnTo>
                <a:lnTo>
                  <a:pt x="353" y="217"/>
                </a:lnTo>
                <a:lnTo>
                  <a:pt x="332" y="227"/>
                </a:lnTo>
                <a:lnTo>
                  <a:pt x="321" y="233"/>
                </a:lnTo>
                <a:lnTo>
                  <a:pt x="310" y="240"/>
                </a:lnTo>
                <a:lnTo>
                  <a:pt x="300" y="248"/>
                </a:lnTo>
                <a:lnTo>
                  <a:pt x="289" y="256"/>
                </a:lnTo>
                <a:lnTo>
                  <a:pt x="280" y="265"/>
                </a:lnTo>
                <a:lnTo>
                  <a:pt x="272" y="275"/>
                </a:lnTo>
                <a:lnTo>
                  <a:pt x="265" y="285"/>
                </a:lnTo>
                <a:lnTo>
                  <a:pt x="259" y="296"/>
                </a:lnTo>
                <a:lnTo>
                  <a:pt x="256" y="307"/>
                </a:lnTo>
                <a:lnTo>
                  <a:pt x="255" y="313"/>
                </a:lnTo>
                <a:lnTo>
                  <a:pt x="255" y="319"/>
                </a:lnTo>
                <a:lnTo>
                  <a:pt x="255" y="319"/>
                </a:lnTo>
                <a:lnTo>
                  <a:pt x="254" y="320"/>
                </a:lnTo>
                <a:lnTo>
                  <a:pt x="252" y="321"/>
                </a:lnTo>
                <a:lnTo>
                  <a:pt x="252" y="321"/>
                </a:lnTo>
                <a:lnTo>
                  <a:pt x="240" y="332"/>
                </a:lnTo>
                <a:lnTo>
                  <a:pt x="226" y="345"/>
                </a:lnTo>
                <a:lnTo>
                  <a:pt x="210" y="363"/>
                </a:lnTo>
                <a:lnTo>
                  <a:pt x="192" y="386"/>
                </a:lnTo>
                <a:lnTo>
                  <a:pt x="183" y="399"/>
                </a:lnTo>
                <a:lnTo>
                  <a:pt x="173" y="413"/>
                </a:lnTo>
                <a:lnTo>
                  <a:pt x="164" y="429"/>
                </a:lnTo>
                <a:lnTo>
                  <a:pt x="156" y="445"/>
                </a:lnTo>
                <a:lnTo>
                  <a:pt x="148" y="463"/>
                </a:lnTo>
                <a:lnTo>
                  <a:pt x="141" y="482"/>
                </a:lnTo>
                <a:lnTo>
                  <a:pt x="141" y="482"/>
                </a:lnTo>
                <a:lnTo>
                  <a:pt x="139" y="484"/>
                </a:lnTo>
                <a:lnTo>
                  <a:pt x="139" y="484"/>
                </a:lnTo>
                <a:lnTo>
                  <a:pt x="127" y="490"/>
                </a:lnTo>
                <a:lnTo>
                  <a:pt x="116" y="498"/>
                </a:lnTo>
                <a:lnTo>
                  <a:pt x="106" y="505"/>
                </a:lnTo>
                <a:lnTo>
                  <a:pt x="97" y="513"/>
                </a:lnTo>
                <a:lnTo>
                  <a:pt x="88" y="522"/>
                </a:lnTo>
                <a:lnTo>
                  <a:pt x="80" y="531"/>
                </a:lnTo>
                <a:lnTo>
                  <a:pt x="73" y="540"/>
                </a:lnTo>
                <a:lnTo>
                  <a:pt x="67" y="550"/>
                </a:lnTo>
                <a:lnTo>
                  <a:pt x="62" y="561"/>
                </a:lnTo>
                <a:lnTo>
                  <a:pt x="58" y="572"/>
                </a:lnTo>
                <a:lnTo>
                  <a:pt x="55" y="584"/>
                </a:lnTo>
                <a:lnTo>
                  <a:pt x="52" y="597"/>
                </a:lnTo>
                <a:lnTo>
                  <a:pt x="51" y="610"/>
                </a:lnTo>
                <a:lnTo>
                  <a:pt x="50" y="624"/>
                </a:lnTo>
                <a:lnTo>
                  <a:pt x="50" y="638"/>
                </a:lnTo>
                <a:lnTo>
                  <a:pt x="51" y="653"/>
                </a:lnTo>
                <a:lnTo>
                  <a:pt x="51" y="653"/>
                </a:lnTo>
                <a:lnTo>
                  <a:pt x="50" y="655"/>
                </a:lnTo>
                <a:lnTo>
                  <a:pt x="50" y="655"/>
                </a:lnTo>
                <a:lnTo>
                  <a:pt x="47" y="659"/>
                </a:lnTo>
                <a:lnTo>
                  <a:pt x="40" y="669"/>
                </a:lnTo>
                <a:lnTo>
                  <a:pt x="31" y="685"/>
                </a:lnTo>
                <a:lnTo>
                  <a:pt x="26" y="695"/>
                </a:lnTo>
                <a:lnTo>
                  <a:pt x="21" y="707"/>
                </a:lnTo>
                <a:lnTo>
                  <a:pt x="17" y="719"/>
                </a:lnTo>
                <a:lnTo>
                  <a:pt x="13" y="733"/>
                </a:lnTo>
                <a:lnTo>
                  <a:pt x="10" y="747"/>
                </a:lnTo>
                <a:lnTo>
                  <a:pt x="7" y="762"/>
                </a:lnTo>
                <a:lnTo>
                  <a:pt x="6" y="778"/>
                </a:lnTo>
                <a:lnTo>
                  <a:pt x="7" y="795"/>
                </a:lnTo>
                <a:lnTo>
                  <a:pt x="9" y="812"/>
                </a:lnTo>
                <a:lnTo>
                  <a:pt x="13" y="830"/>
                </a:lnTo>
                <a:lnTo>
                  <a:pt x="13" y="830"/>
                </a:lnTo>
                <a:lnTo>
                  <a:pt x="13" y="831"/>
                </a:lnTo>
                <a:lnTo>
                  <a:pt x="13" y="831"/>
                </a:lnTo>
                <a:lnTo>
                  <a:pt x="13" y="851"/>
                </a:lnTo>
                <a:lnTo>
                  <a:pt x="15" y="868"/>
                </a:lnTo>
                <a:lnTo>
                  <a:pt x="18" y="883"/>
                </a:lnTo>
                <a:lnTo>
                  <a:pt x="23" y="898"/>
                </a:lnTo>
                <a:lnTo>
                  <a:pt x="28" y="910"/>
                </a:lnTo>
                <a:lnTo>
                  <a:pt x="35" y="922"/>
                </a:lnTo>
                <a:lnTo>
                  <a:pt x="41" y="932"/>
                </a:lnTo>
                <a:lnTo>
                  <a:pt x="48" y="941"/>
                </a:lnTo>
                <a:lnTo>
                  <a:pt x="55" y="949"/>
                </a:lnTo>
                <a:lnTo>
                  <a:pt x="62" y="956"/>
                </a:lnTo>
                <a:lnTo>
                  <a:pt x="74" y="966"/>
                </a:lnTo>
                <a:lnTo>
                  <a:pt x="83" y="971"/>
                </a:lnTo>
                <a:lnTo>
                  <a:pt x="88" y="973"/>
                </a:lnTo>
                <a:lnTo>
                  <a:pt x="88" y="973"/>
                </a:lnTo>
                <a:lnTo>
                  <a:pt x="88" y="974"/>
                </a:lnTo>
                <a:lnTo>
                  <a:pt x="88" y="974"/>
                </a:lnTo>
                <a:lnTo>
                  <a:pt x="109" y="991"/>
                </a:lnTo>
                <a:lnTo>
                  <a:pt x="132" y="1008"/>
                </a:lnTo>
                <a:lnTo>
                  <a:pt x="159" y="1028"/>
                </a:lnTo>
                <a:lnTo>
                  <a:pt x="190" y="1049"/>
                </a:lnTo>
                <a:lnTo>
                  <a:pt x="206" y="1058"/>
                </a:lnTo>
                <a:lnTo>
                  <a:pt x="222" y="1067"/>
                </a:lnTo>
                <a:lnTo>
                  <a:pt x="238" y="1076"/>
                </a:lnTo>
                <a:lnTo>
                  <a:pt x="255" y="1083"/>
                </a:lnTo>
                <a:lnTo>
                  <a:pt x="269" y="1087"/>
                </a:lnTo>
                <a:lnTo>
                  <a:pt x="283" y="1090"/>
                </a:lnTo>
                <a:lnTo>
                  <a:pt x="283" y="1090"/>
                </a:lnTo>
                <a:lnTo>
                  <a:pt x="285" y="1091"/>
                </a:lnTo>
                <a:lnTo>
                  <a:pt x="285" y="1091"/>
                </a:lnTo>
                <a:lnTo>
                  <a:pt x="297" y="1102"/>
                </a:lnTo>
                <a:lnTo>
                  <a:pt x="310" y="1111"/>
                </a:lnTo>
                <a:lnTo>
                  <a:pt x="323" y="1118"/>
                </a:lnTo>
                <a:lnTo>
                  <a:pt x="337" y="1123"/>
                </a:lnTo>
                <a:lnTo>
                  <a:pt x="351" y="1128"/>
                </a:lnTo>
                <a:lnTo>
                  <a:pt x="367" y="1132"/>
                </a:lnTo>
                <a:lnTo>
                  <a:pt x="404" y="1138"/>
                </a:lnTo>
                <a:lnTo>
                  <a:pt x="404" y="1138"/>
                </a:lnTo>
                <a:lnTo>
                  <a:pt x="444" y="1145"/>
                </a:lnTo>
                <a:lnTo>
                  <a:pt x="467" y="1150"/>
                </a:lnTo>
                <a:lnTo>
                  <a:pt x="493" y="1156"/>
                </a:lnTo>
                <a:lnTo>
                  <a:pt x="493" y="1156"/>
                </a:lnTo>
                <a:lnTo>
                  <a:pt x="495" y="1157"/>
                </a:lnTo>
                <a:lnTo>
                  <a:pt x="495" y="1159"/>
                </a:lnTo>
                <a:lnTo>
                  <a:pt x="495" y="1159"/>
                </a:lnTo>
                <a:lnTo>
                  <a:pt x="495" y="1164"/>
                </a:lnTo>
                <a:lnTo>
                  <a:pt x="494" y="1179"/>
                </a:lnTo>
                <a:lnTo>
                  <a:pt x="495" y="1201"/>
                </a:lnTo>
                <a:lnTo>
                  <a:pt x="496" y="1213"/>
                </a:lnTo>
                <a:lnTo>
                  <a:pt x="498" y="1227"/>
                </a:lnTo>
                <a:lnTo>
                  <a:pt x="501" y="1241"/>
                </a:lnTo>
                <a:lnTo>
                  <a:pt x="504" y="1256"/>
                </a:lnTo>
                <a:lnTo>
                  <a:pt x="509" y="1270"/>
                </a:lnTo>
                <a:lnTo>
                  <a:pt x="515" y="1284"/>
                </a:lnTo>
                <a:lnTo>
                  <a:pt x="523" y="1298"/>
                </a:lnTo>
                <a:lnTo>
                  <a:pt x="532" y="1312"/>
                </a:lnTo>
                <a:lnTo>
                  <a:pt x="543" y="1324"/>
                </a:lnTo>
                <a:lnTo>
                  <a:pt x="549" y="1330"/>
                </a:lnTo>
                <a:lnTo>
                  <a:pt x="556" y="1335"/>
                </a:lnTo>
                <a:lnTo>
                  <a:pt x="556" y="1335"/>
                </a:lnTo>
                <a:lnTo>
                  <a:pt x="557" y="1337"/>
                </a:lnTo>
                <a:lnTo>
                  <a:pt x="557" y="1337"/>
                </a:lnTo>
                <a:lnTo>
                  <a:pt x="558" y="1340"/>
                </a:lnTo>
                <a:lnTo>
                  <a:pt x="563" y="1350"/>
                </a:lnTo>
                <a:lnTo>
                  <a:pt x="571" y="1364"/>
                </a:lnTo>
                <a:lnTo>
                  <a:pt x="577" y="1372"/>
                </a:lnTo>
                <a:lnTo>
                  <a:pt x="585" y="1381"/>
                </a:lnTo>
                <a:lnTo>
                  <a:pt x="595" y="1390"/>
                </a:lnTo>
                <a:lnTo>
                  <a:pt x="605" y="1399"/>
                </a:lnTo>
                <a:lnTo>
                  <a:pt x="617" y="1408"/>
                </a:lnTo>
                <a:lnTo>
                  <a:pt x="631" y="1416"/>
                </a:lnTo>
                <a:lnTo>
                  <a:pt x="647" y="1424"/>
                </a:lnTo>
                <a:lnTo>
                  <a:pt x="664" y="1432"/>
                </a:lnTo>
                <a:lnTo>
                  <a:pt x="684" y="1439"/>
                </a:lnTo>
                <a:lnTo>
                  <a:pt x="706" y="1444"/>
                </a:lnTo>
                <a:lnTo>
                  <a:pt x="706" y="1444"/>
                </a:lnTo>
                <a:lnTo>
                  <a:pt x="707" y="1444"/>
                </a:lnTo>
                <a:lnTo>
                  <a:pt x="707" y="1444"/>
                </a:lnTo>
                <a:lnTo>
                  <a:pt x="714" y="1447"/>
                </a:lnTo>
                <a:lnTo>
                  <a:pt x="727" y="1451"/>
                </a:lnTo>
                <a:lnTo>
                  <a:pt x="748" y="1455"/>
                </a:lnTo>
                <a:lnTo>
                  <a:pt x="776" y="1460"/>
                </a:lnTo>
                <a:lnTo>
                  <a:pt x="810" y="1464"/>
                </a:lnTo>
                <a:lnTo>
                  <a:pt x="829" y="1465"/>
                </a:lnTo>
                <a:lnTo>
                  <a:pt x="850" y="1466"/>
                </a:lnTo>
                <a:lnTo>
                  <a:pt x="872" y="1466"/>
                </a:lnTo>
                <a:lnTo>
                  <a:pt x="897" y="1465"/>
                </a:lnTo>
                <a:lnTo>
                  <a:pt x="922" y="1464"/>
                </a:lnTo>
                <a:lnTo>
                  <a:pt x="950" y="1461"/>
                </a:lnTo>
                <a:lnTo>
                  <a:pt x="950" y="1461"/>
                </a:lnTo>
                <a:lnTo>
                  <a:pt x="951" y="1461"/>
                </a:lnTo>
                <a:lnTo>
                  <a:pt x="951" y="1461"/>
                </a:lnTo>
                <a:close/>
              </a:path>
            </a:pathLst>
          </a:custGeom>
          <a:solidFill>
            <a:srgbClr val="9626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0" name="Freeform 6">
            <a:extLst>
              <a:ext uri="{FF2B5EF4-FFF2-40B4-BE49-F238E27FC236}">
                <a16:creationId xmlns:a16="http://schemas.microsoft.com/office/drawing/2014/main" id="{9ABF8740-05C4-164F-2A18-892AD28468D4}"/>
              </a:ext>
            </a:extLst>
          </p:cNvPr>
          <p:cNvSpPr>
            <a:spLocks noEditPoints="1"/>
          </p:cNvSpPr>
          <p:nvPr/>
        </p:nvSpPr>
        <p:spPr bwMode="auto">
          <a:xfrm rot="20874754">
            <a:off x="4311903" y="2251585"/>
            <a:ext cx="1603375" cy="1495425"/>
          </a:xfrm>
          <a:custGeom>
            <a:avLst/>
            <a:gdLst>
              <a:gd name="T0" fmla="*/ 1974 w 2022"/>
              <a:gd name="T1" fmla="*/ 824 h 1884"/>
              <a:gd name="T2" fmla="*/ 1967 w 2022"/>
              <a:gd name="T3" fmla="*/ 730 h 1884"/>
              <a:gd name="T4" fmla="*/ 1944 w 2022"/>
              <a:gd name="T5" fmla="*/ 637 h 1884"/>
              <a:gd name="T6" fmla="*/ 1908 w 2022"/>
              <a:gd name="T7" fmla="*/ 561 h 1884"/>
              <a:gd name="T8" fmla="*/ 1868 w 2022"/>
              <a:gd name="T9" fmla="*/ 498 h 1884"/>
              <a:gd name="T10" fmla="*/ 1795 w 2022"/>
              <a:gd name="T11" fmla="*/ 401 h 1884"/>
              <a:gd name="T12" fmla="*/ 1710 w 2022"/>
              <a:gd name="T13" fmla="*/ 313 h 1884"/>
              <a:gd name="T14" fmla="*/ 1644 w 2022"/>
              <a:gd name="T15" fmla="*/ 242 h 1884"/>
              <a:gd name="T16" fmla="*/ 1587 w 2022"/>
              <a:gd name="T17" fmla="*/ 199 h 1884"/>
              <a:gd name="T18" fmla="*/ 1518 w 2022"/>
              <a:gd name="T19" fmla="*/ 168 h 1884"/>
              <a:gd name="T20" fmla="*/ 1417 w 2022"/>
              <a:gd name="T21" fmla="*/ 97 h 1884"/>
              <a:gd name="T22" fmla="*/ 1222 w 2022"/>
              <a:gd name="T23" fmla="*/ 19 h 1884"/>
              <a:gd name="T24" fmla="*/ 1103 w 2022"/>
              <a:gd name="T25" fmla="*/ 2 h 1884"/>
              <a:gd name="T26" fmla="*/ 981 w 2022"/>
              <a:gd name="T27" fmla="*/ 20 h 1884"/>
              <a:gd name="T28" fmla="*/ 847 w 2022"/>
              <a:gd name="T29" fmla="*/ 29 h 1884"/>
              <a:gd name="T30" fmla="*/ 791 w 2022"/>
              <a:gd name="T31" fmla="*/ 44 h 1884"/>
              <a:gd name="T32" fmla="*/ 710 w 2022"/>
              <a:gd name="T33" fmla="*/ 55 h 1884"/>
              <a:gd name="T34" fmla="*/ 558 w 2022"/>
              <a:gd name="T35" fmla="*/ 95 h 1884"/>
              <a:gd name="T36" fmla="*/ 440 w 2022"/>
              <a:gd name="T37" fmla="*/ 143 h 1884"/>
              <a:gd name="T38" fmla="*/ 379 w 2022"/>
              <a:gd name="T39" fmla="*/ 202 h 1884"/>
              <a:gd name="T40" fmla="*/ 266 w 2022"/>
              <a:gd name="T41" fmla="*/ 270 h 1884"/>
              <a:gd name="T42" fmla="*/ 187 w 2022"/>
              <a:gd name="T43" fmla="*/ 379 h 1884"/>
              <a:gd name="T44" fmla="*/ 95 w 2022"/>
              <a:gd name="T45" fmla="*/ 504 h 1884"/>
              <a:gd name="T46" fmla="*/ 44 w 2022"/>
              <a:gd name="T47" fmla="*/ 632 h 1884"/>
              <a:gd name="T48" fmla="*/ 1 w 2022"/>
              <a:gd name="T49" fmla="*/ 757 h 1884"/>
              <a:gd name="T50" fmla="*/ 29 w 2022"/>
              <a:gd name="T51" fmla="*/ 920 h 1884"/>
              <a:gd name="T52" fmla="*/ 154 w 2022"/>
              <a:gd name="T53" fmla="*/ 1026 h 1884"/>
              <a:gd name="T54" fmla="*/ 308 w 2022"/>
              <a:gd name="T55" fmla="*/ 1111 h 1884"/>
              <a:gd name="T56" fmla="*/ 488 w 2022"/>
              <a:gd name="T57" fmla="*/ 1174 h 1884"/>
              <a:gd name="T58" fmla="*/ 543 w 2022"/>
              <a:gd name="T59" fmla="*/ 1327 h 1884"/>
              <a:gd name="T60" fmla="*/ 599 w 2022"/>
              <a:gd name="T61" fmla="*/ 1396 h 1884"/>
              <a:gd name="T62" fmla="*/ 787 w 2022"/>
              <a:gd name="T63" fmla="*/ 1461 h 1884"/>
              <a:gd name="T64" fmla="*/ 939 w 2022"/>
              <a:gd name="T65" fmla="*/ 1374 h 1884"/>
              <a:gd name="T66" fmla="*/ 982 w 2022"/>
              <a:gd name="T67" fmla="*/ 1199 h 1884"/>
              <a:gd name="T68" fmla="*/ 1110 w 2022"/>
              <a:gd name="T69" fmla="*/ 1168 h 1884"/>
              <a:gd name="T70" fmla="*/ 1044 w 2022"/>
              <a:gd name="T71" fmla="*/ 1034 h 1884"/>
              <a:gd name="T72" fmla="*/ 985 w 2022"/>
              <a:gd name="T73" fmla="*/ 1006 h 1884"/>
              <a:gd name="T74" fmla="*/ 958 w 2022"/>
              <a:gd name="T75" fmla="*/ 1072 h 1884"/>
              <a:gd name="T76" fmla="*/ 902 w 2022"/>
              <a:gd name="T77" fmla="*/ 1061 h 1884"/>
              <a:gd name="T78" fmla="*/ 837 w 2022"/>
              <a:gd name="T79" fmla="*/ 1110 h 1884"/>
              <a:gd name="T80" fmla="*/ 794 w 2022"/>
              <a:gd name="T81" fmla="*/ 1222 h 1884"/>
              <a:gd name="T82" fmla="*/ 723 w 2022"/>
              <a:gd name="T83" fmla="*/ 1220 h 1884"/>
              <a:gd name="T84" fmla="*/ 788 w 2022"/>
              <a:gd name="T85" fmla="*/ 1133 h 1884"/>
              <a:gd name="T86" fmla="*/ 971 w 2022"/>
              <a:gd name="T87" fmla="*/ 967 h 1884"/>
              <a:gd name="T88" fmla="*/ 1088 w 2022"/>
              <a:gd name="T89" fmla="*/ 948 h 1884"/>
              <a:gd name="T90" fmla="*/ 1214 w 2022"/>
              <a:gd name="T91" fmla="*/ 1038 h 1884"/>
              <a:gd name="T92" fmla="*/ 1256 w 2022"/>
              <a:gd name="T93" fmla="*/ 1263 h 1884"/>
              <a:gd name="T94" fmla="*/ 1285 w 2022"/>
              <a:gd name="T95" fmla="*/ 1547 h 1884"/>
              <a:gd name="T96" fmla="*/ 1347 w 2022"/>
              <a:gd name="T97" fmla="*/ 1783 h 1884"/>
              <a:gd name="T98" fmla="*/ 1374 w 2022"/>
              <a:gd name="T99" fmla="*/ 1614 h 1884"/>
              <a:gd name="T100" fmla="*/ 1527 w 2022"/>
              <a:gd name="T101" fmla="*/ 1635 h 1884"/>
              <a:gd name="T102" fmla="*/ 1677 w 2022"/>
              <a:gd name="T103" fmla="*/ 1586 h 1884"/>
              <a:gd name="T104" fmla="*/ 1846 w 2022"/>
              <a:gd name="T105" fmla="*/ 1493 h 1884"/>
              <a:gd name="T106" fmla="*/ 1918 w 2022"/>
              <a:gd name="T107" fmla="*/ 1340 h 1884"/>
              <a:gd name="T108" fmla="*/ 1995 w 2022"/>
              <a:gd name="T109" fmla="*/ 1131 h 1884"/>
              <a:gd name="T110" fmla="*/ 2018 w 2022"/>
              <a:gd name="T111" fmla="*/ 1035 h 1884"/>
              <a:gd name="T112" fmla="*/ 859 w 2022"/>
              <a:gd name="T113" fmla="*/ 991 h 1884"/>
              <a:gd name="T114" fmla="*/ 801 w 2022"/>
              <a:gd name="T115" fmla="*/ 940 h 1884"/>
              <a:gd name="T116" fmla="*/ 839 w 2022"/>
              <a:gd name="T117" fmla="*/ 925 h 1884"/>
              <a:gd name="T118" fmla="*/ 902 w 2022"/>
              <a:gd name="T119" fmla="*/ 995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22" h="1884">
                <a:moveTo>
                  <a:pt x="1998" y="934"/>
                </a:moveTo>
                <a:lnTo>
                  <a:pt x="1998" y="934"/>
                </a:lnTo>
                <a:lnTo>
                  <a:pt x="1998" y="921"/>
                </a:lnTo>
                <a:lnTo>
                  <a:pt x="1998" y="908"/>
                </a:lnTo>
                <a:lnTo>
                  <a:pt x="1996" y="885"/>
                </a:lnTo>
                <a:lnTo>
                  <a:pt x="1992" y="867"/>
                </a:lnTo>
                <a:lnTo>
                  <a:pt x="1987" y="851"/>
                </a:lnTo>
                <a:lnTo>
                  <a:pt x="1982" y="840"/>
                </a:lnTo>
                <a:lnTo>
                  <a:pt x="1978" y="831"/>
                </a:lnTo>
                <a:lnTo>
                  <a:pt x="1974" y="824"/>
                </a:lnTo>
                <a:lnTo>
                  <a:pt x="1974" y="824"/>
                </a:lnTo>
                <a:lnTo>
                  <a:pt x="1976" y="821"/>
                </a:lnTo>
                <a:lnTo>
                  <a:pt x="1979" y="813"/>
                </a:lnTo>
                <a:lnTo>
                  <a:pt x="1983" y="802"/>
                </a:lnTo>
                <a:lnTo>
                  <a:pt x="1985" y="794"/>
                </a:lnTo>
                <a:lnTo>
                  <a:pt x="1986" y="786"/>
                </a:lnTo>
                <a:lnTo>
                  <a:pt x="1986" y="778"/>
                </a:lnTo>
                <a:lnTo>
                  <a:pt x="1985" y="769"/>
                </a:lnTo>
                <a:lnTo>
                  <a:pt x="1983" y="760"/>
                </a:lnTo>
                <a:lnTo>
                  <a:pt x="1980" y="750"/>
                </a:lnTo>
                <a:lnTo>
                  <a:pt x="1974" y="740"/>
                </a:lnTo>
                <a:lnTo>
                  <a:pt x="1967" y="730"/>
                </a:lnTo>
                <a:lnTo>
                  <a:pt x="1958" y="720"/>
                </a:lnTo>
                <a:lnTo>
                  <a:pt x="1947" y="711"/>
                </a:lnTo>
                <a:lnTo>
                  <a:pt x="1947" y="711"/>
                </a:lnTo>
                <a:lnTo>
                  <a:pt x="1943" y="706"/>
                </a:lnTo>
                <a:lnTo>
                  <a:pt x="1941" y="700"/>
                </a:lnTo>
                <a:lnTo>
                  <a:pt x="1939" y="693"/>
                </a:lnTo>
                <a:lnTo>
                  <a:pt x="1939" y="686"/>
                </a:lnTo>
                <a:lnTo>
                  <a:pt x="1942" y="670"/>
                </a:lnTo>
                <a:lnTo>
                  <a:pt x="1944" y="653"/>
                </a:lnTo>
                <a:lnTo>
                  <a:pt x="1944" y="645"/>
                </a:lnTo>
                <a:lnTo>
                  <a:pt x="1944" y="637"/>
                </a:lnTo>
                <a:lnTo>
                  <a:pt x="1942" y="629"/>
                </a:lnTo>
                <a:lnTo>
                  <a:pt x="1938" y="622"/>
                </a:lnTo>
                <a:lnTo>
                  <a:pt x="1933" y="616"/>
                </a:lnTo>
                <a:lnTo>
                  <a:pt x="1926" y="610"/>
                </a:lnTo>
                <a:lnTo>
                  <a:pt x="1916" y="605"/>
                </a:lnTo>
                <a:lnTo>
                  <a:pt x="1904" y="601"/>
                </a:lnTo>
                <a:lnTo>
                  <a:pt x="1904" y="601"/>
                </a:lnTo>
                <a:lnTo>
                  <a:pt x="1905" y="594"/>
                </a:lnTo>
                <a:lnTo>
                  <a:pt x="1907" y="583"/>
                </a:lnTo>
                <a:lnTo>
                  <a:pt x="1908" y="573"/>
                </a:lnTo>
                <a:lnTo>
                  <a:pt x="1908" y="561"/>
                </a:lnTo>
                <a:lnTo>
                  <a:pt x="1907" y="555"/>
                </a:lnTo>
                <a:lnTo>
                  <a:pt x="1905" y="549"/>
                </a:lnTo>
                <a:lnTo>
                  <a:pt x="1902" y="543"/>
                </a:lnTo>
                <a:lnTo>
                  <a:pt x="1899" y="537"/>
                </a:lnTo>
                <a:lnTo>
                  <a:pt x="1894" y="531"/>
                </a:lnTo>
                <a:lnTo>
                  <a:pt x="1887" y="525"/>
                </a:lnTo>
                <a:lnTo>
                  <a:pt x="1880" y="520"/>
                </a:lnTo>
                <a:lnTo>
                  <a:pt x="1870" y="515"/>
                </a:lnTo>
                <a:lnTo>
                  <a:pt x="1870" y="515"/>
                </a:lnTo>
                <a:lnTo>
                  <a:pt x="1870" y="507"/>
                </a:lnTo>
                <a:lnTo>
                  <a:pt x="1868" y="498"/>
                </a:lnTo>
                <a:lnTo>
                  <a:pt x="1865" y="487"/>
                </a:lnTo>
                <a:lnTo>
                  <a:pt x="1860" y="475"/>
                </a:lnTo>
                <a:lnTo>
                  <a:pt x="1853" y="463"/>
                </a:lnTo>
                <a:lnTo>
                  <a:pt x="1844" y="450"/>
                </a:lnTo>
                <a:lnTo>
                  <a:pt x="1833" y="438"/>
                </a:lnTo>
                <a:lnTo>
                  <a:pt x="1826" y="431"/>
                </a:lnTo>
                <a:lnTo>
                  <a:pt x="1819" y="426"/>
                </a:lnTo>
                <a:lnTo>
                  <a:pt x="1819" y="426"/>
                </a:lnTo>
                <a:lnTo>
                  <a:pt x="1812" y="420"/>
                </a:lnTo>
                <a:lnTo>
                  <a:pt x="1805" y="414"/>
                </a:lnTo>
                <a:lnTo>
                  <a:pt x="1795" y="401"/>
                </a:lnTo>
                <a:lnTo>
                  <a:pt x="1778" y="378"/>
                </a:lnTo>
                <a:lnTo>
                  <a:pt x="1769" y="367"/>
                </a:lnTo>
                <a:lnTo>
                  <a:pt x="1764" y="363"/>
                </a:lnTo>
                <a:lnTo>
                  <a:pt x="1759" y="359"/>
                </a:lnTo>
                <a:lnTo>
                  <a:pt x="1753" y="356"/>
                </a:lnTo>
                <a:lnTo>
                  <a:pt x="1746" y="352"/>
                </a:lnTo>
                <a:lnTo>
                  <a:pt x="1738" y="350"/>
                </a:lnTo>
                <a:lnTo>
                  <a:pt x="1729" y="349"/>
                </a:lnTo>
                <a:lnTo>
                  <a:pt x="1729" y="349"/>
                </a:lnTo>
                <a:lnTo>
                  <a:pt x="1720" y="329"/>
                </a:lnTo>
                <a:lnTo>
                  <a:pt x="1710" y="313"/>
                </a:lnTo>
                <a:lnTo>
                  <a:pt x="1701" y="301"/>
                </a:lnTo>
                <a:lnTo>
                  <a:pt x="1692" y="292"/>
                </a:lnTo>
                <a:lnTo>
                  <a:pt x="1682" y="284"/>
                </a:lnTo>
                <a:lnTo>
                  <a:pt x="1673" y="279"/>
                </a:lnTo>
                <a:lnTo>
                  <a:pt x="1665" y="273"/>
                </a:lnTo>
                <a:lnTo>
                  <a:pt x="1657" y="267"/>
                </a:lnTo>
                <a:lnTo>
                  <a:pt x="1657" y="267"/>
                </a:lnTo>
                <a:lnTo>
                  <a:pt x="1654" y="264"/>
                </a:lnTo>
                <a:lnTo>
                  <a:pt x="1651" y="260"/>
                </a:lnTo>
                <a:lnTo>
                  <a:pt x="1647" y="254"/>
                </a:lnTo>
                <a:lnTo>
                  <a:pt x="1644" y="242"/>
                </a:lnTo>
                <a:lnTo>
                  <a:pt x="1642" y="239"/>
                </a:lnTo>
                <a:lnTo>
                  <a:pt x="1640" y="238"/>
                </a:lnTo>
                <a:lnTo>
                  <a:pt x="1638" y="237"/>
                </a:lnTo>
                <a:lnTo>
                  <a:pt x="1632" y="239"/>
                </a:lnTo>
                <a:lnTo>
                  <a:pt x="1623" y="243"/>
                </a:lnTo>
                <a:lnTo>
                  <a:pt x="1623" y="243"/>
                </a:lnTo>
                <a:lnTo>
                  <a:pt x="1620" y="235"/>
                </a:lnTo>
                <a:lnTo>
                  <a:pt x="1615" y="225"/>
                </a:lnTo>
                <a:lnTo>
                  <a:pt x="1607" y="216"/>
                </a:lnTo>
                <a:lnTo>
                  <a:pt x="1597" y="207"/>
                </a:lnTo>
                <a:lnTo>
                  <a:pt x="1587" y="199"/>
                </a:lnTo>
                <a:lnTo>
                  <a:pt x="1575" y="193"/>
                </a:lnTo>
                <a:lnTo>
                  <a:pt x="1569" y="190"/>
                </a:lnTo>
                <a:lnTo>
                  <a:pt x="1563" y="189"/>
                </a:lnTo>
                <a:lnTo>
                  <a:pt x="1556" y="188"/>
                </a:lnTo>
                <a:lnTo>
                  <a:pt x="1550" y="188"/>
                </a:lnTo>
                <a:lnTo>
                  <a:pt x="1550" y="188"/>
                </a:lnTo>
                <a:lnTo>
                  <a:pt x="1544" y="188"/>
                </a:lnTo>
                <a:lnTo>
                  <a:pt x="1538" y="186"/>
                </a:lnTo>
                <a:lnTo>
                  <a:pt x="1533" y="183"/>
                </a:lnTo>
                <a:lnTo>
                  <a:pt x="1528" y="179"/>
                </a:lnTo>
                <a:lnTo>
                  <a:pt x="1518" y="168"/>
                </a:lnTo>
                <a:lnTo>
                  <a:pt x="1507" y="154"/>
                </a:lnTo>
                <a:lnTo>
                  <a:pt x="1501" y="147"/>
                </a:lnTo>
                <a:lnTo>
                  <a:pt x="1494" y="140"/>
                </a:lnTo>
                <a:lnTo>
                  <a:pt x="1486" y="133"/>
                </a:lnTo>
                <a:lnTo>
                  <a:pt x="1477" y="127"/>
                </a:lnTo>
                <a:lnTo>
                  <a:pt x="1467" y="121"/>
                </a:lnTo>
                <a:lnTo>
                  <a:pt x="1455" y="116"/>
                </a:lnTo>
                <a:lnTo>
                  <a:pt x="1442" y="111"/>
                </a:lnTo>
                <a:lnTo>
                  <a:pt x="1426" y="109"/>
                </a:lnTo>
                <a:lnTo>
                  <a:pt x="1426" y="109"/>
                </a:lnTo>
                <a:lnTo>
                  <a:pt x="1417" y="97"/>
                </a:lnTo>
                <a:lnTo>
                  <a:pt x="1406" y="87"/>
                </a:lnTo>
                <a:lnTo>
                  <a:pt x="1392" y="76"/>
                </a:lnTo>
                <a:lnTo>
                  <a:pt x="1377" y="67"/>
                </a:lnTo>
                <a:lnTo>
                  <a:pt x="1361" y="58"/>
                </a:lnTo>
                <a:lnTo>
                  <a:pt x="1343" y="50"/>
                </a:lnTo>
                <a:lnTo>
                  <a:pt x="1324" y="42"/>
                </a:lnTo>
                <a:lnTo>
                  <a:pt x="1305" y="36"/>
                </a:lnTo>
                <a:lnTo>
                  <a:pt x="1285" y="30"/>
                </a:lnTo>
                <a:lnTo>
                  <a:pt x="1263" y="26"/>
                </a:lnTo>
                <a:lnTo>
                  <a:pt x="1243" y="22"/>
                </a:lnTo>
                <a:lnTo>
                  <a:pt x="1222" y="19"/>
                </a:lnTo>
                <a:lnTo>
                  <a:pt x="1202" y="17"/>
                </a:lnTo>
                <a:lnTo>
                  <a:pt x="1183" y="17"/>
                </a:lnTo>
                <a:lnTo>
                  <a:pt x="1165" y="18"/>
                </a:lnTo>
                <a:lnTo>
                  <a:pt x="1147" y="20"/>
                </a:lnTo>
                <a:lnTo>
                  <a:pt x="1147" y="20"/>
                </a:lnTo>
                <a:lnTo>
                  <a:pt x="1143" y="15"/>
                </a:lnTo>
                <a:lnTo>
                  <a:pt x="1137" y="12"/>
                </a:lnTo>
                <a:lnTo>
                  <a:pt x="1130" y="8"/>
                </a:lnTo>
                <a:lnTo>
                  <a:pt x="1121" y="6"/>
                </a:lnTo>
                <a:lnTo>
                  <a:pt x="1112" y="3"/>
                </a:lnTo>
                <a:lnTo>
                  <a:pt x="1103" y="2"/>
                </a:lnTo>
                <a:lnTo>
                  <a:pt x="1081" y="0"/>
                </a:lnTo>
                <a:lnTo>
                  <a:pt x="1060" y="0"/>
                </a:lnTo>
                <a:lnTo>
                  <a:pt x="1039" y="2"/>
                </a:lnTo>
                <a:lnTo>
                  <a:pt x="1030" y="4"/>
                </a:lnTo>
                <a:lnTo>
                  <a:pt x="1021" y="6"/>
                </a:lnTo>
                <a:lnTo>
                  <a:pt x="1013" y="9"/>
                </a:lnTo>
                <a:lnTo>
                  <a:pt x="1006" y="13"/>
                </a:lnTo>
                <a:lnTo>
                  <a:pt x="1006" y="13"/>
                </a:lnTo>
                <a:lnTo>
                  <a:pt x="999" y="16"/>
                </a:lnTo>
                <a:lnTo>
                  <a:pt x="990" y="19"/>
                </a:lnTo>
                <a:lnTo>
                  <a:pt x="981" y="20"/>
                </a:lnTo>
                <a:lnTo>
                  <a:pt x="971" y="21"/>
                </a:lnTo>
                <a:lnTo>
                  <a:pt x="948" y="22"/>
                </a:lnTo>
                <a:lnTo>
                  <a:pt x="924" y="21"/>
                </a:lnTo>
                <a:lnTo>
                  <a:pt x="901" y="20"/>
                </a:lnTo>
                <a:lnTo>
                  <a:pt x="880" y="20"/>
                </a:lnTo>
                <a:lnTo>
                  <a:pt x="871" y="21"/>
                </a:lnTo>
                <a:lnTo>
                  <a:pt x="863" y="22"/>
                </a:lnTo>
                <a:lnTo>
                  <a:pt x="856" y="24"/>
                </a:lnTo>
                <a:lnTo>
                  <a:pt x="851" y="26"/>
                </a:lnTo>
                <a:lnTo>
                  <a:pt x="851" y="26"/>
                </a:lnTo>
                <a:lnTo>
                  <a:pt x="847" y="29"/>
                </a:lnTo>
                <a:lnTo>
                  <a:pt x="843" y="31"/>
                </a:lnTo>
                <a:lnTo>
                  <a:pt x="836" y="32"/>
                </a:lnTo>
                <a:lnTo>
                  <a:pt x="830" y="32"/>
                </a:lnTo>
                <a:lnTo>
                  <a:pt x="825" y="31"/>
                </a:lnTo>
                <a:lnTo>
                  <a:pt x="819" y="30"/>
                </a:lnTo>
                <a:lnTo>
                  <a:pt x="813" y="30"/>
                </a:lnTo>
                <a:lnTo>
                  <a:pt x="809" y="31"/>
                </a:lnTo>
                <a:lnTo>
                  <a:pt x="805" y="33"/>
                </a:lnTo>
                <a:lnTo>
                  <a:pt x="796" y="40"/>
                </a:lnTo>
                <a:lnTo>
                  <a:pt x="796" y="40"/>
                </a:lnTo>
                <a:lnTo>
                  <a:pt x="791" y="44"/>
                </a:lnTo>
                <a:lnTo>
                  <a:pt x="787" y="46"/>
                </a:lnTo>
                <a:lnTo>
                  <a:pt x="782" y="48"/>
                </a:lnTo>
                <a:lnTo>
                  <a:pt x="778" y="48"/>
                </a:lnTo>
                <a:lnTo>
                  <a:pt x="770" y="47"/>
                </a:lnTo>
                <a:lnTo>
                  <a:pt x="761" y="45"/>
                </a:lnTo>
                <a:lnTo>
                  <a:pt x="749" y="44"/>
                </a:lnTo>
                <a:lnTo>
                  <a:pt x="743" y="44"/>
                </a:lnTo>
                <a:lnTo>
                  <a:pt x="736" y="45"/>
                </a:lnTo>
                <a:lnTo>
                  <a:pt x="729" y="47"/>
                </a:lnTo>
                <a:lnTo>
                  <a:pt x="720" y="50"/>
                </a:lnTo>
                <a:lnTo>
                  <a:pt x="710" y="55"/>
                </a:lnTo>
                <a:lnTo>
                  <a:pt x="699" y="61"/>
                </a:lnTo>
                <a:lnTo>
                  <a:pt x="699" y="61"/>
                </a:lnTo>
                <a:lnTo>
                  <a:pt x="682" y="58"/>
                </a:lnTo>
                <a:lnTo>
                  <a:pt x="665" y="57"/>
                </a:lnTo>
                <a:lnTo>
                  <a:pt x="647" y="58"/>
                </a:lnTo>
                <a:lnTo>
                  <a:pt x="629" y="61"/>
                </a:lnTo>
                <a:lnTo>
                  <a:pt x="611" y="66"/>
                </a:lnTo>
                <a:lnTo>
                  <a:pt x="593" y="74"/>
                </a:lnTo>
                <a:lnTo>
                  <a:pt x="575" y="83"/>
                </a:lnTo>
                <a:lnTo>
                  <a:pt x="558" y="95"/>
                </a:lnTo>
                <a:lnTo>
                  <a:pt x="558" y="95"/>
                </a:lnTo>
                <a:lnTo>
                  <a:pt x="551" y="93"/>
                </a:lnTo>
                <a:lnTo>
                  <a:pt x="544" y="93"/>
                </a:lnTo>
                <a:lnTo>
                  <a:pt x="536" y="94"/>
                </a:lnTo>
                <a:lnTo>
                  <a:pt x="528" y="97"/>
                </a:lnTo>
                <a:lnTo>
                  <a:pt x="520" y="100"/>
                </a:lnTo>
                <a:lnTo>
                  <a:pt x="511" y="104"/>
                </a:lnTo>
                <a:lnTo>
                  <a:pt x="494" y="114"/>
                </a:lnTo>
                <a:lnTo>
                  <a:pt x="477" y="125"/>
                </a:lnTo>
                <a:lnTo>
                  <a:pt x="461" y="134"/>
                </a:lnTo>
                <a:lnTo>
                  <a:pt x="446" y="141"/>
                </a:lnTo>
                <a:lnTo>
                  <a:pt x="440" y="143"/>
                </a:lnTo>
                <a:lnTo>
                  <a:pt x="435" y="144"/>
                </a:lnTo>
                <a:lnTo>
                  <a:pt x="435" y="144"/>
                </a:lnTo>
                <a:lnTo>
                  <a:pt x="425" y="144"/>
                </a:lnTo>
                <a:lnTo>
                  <a:pt x="416" y="146"/>
                </a:lnTo>
                <a:lnTo>
                  <a:pt x="409" y="150"/>
                </a:lnTo>
                <a:lnTo>
                  <a:pt x="402" y="155"/>
                </a:lnTo>
                <a:lnTo>
                  <a:pt x="396" y="163"/>
                </a:lnTo>
                <a:lnTo>
                  <a:pt x="391" y="173"/>
                </a:lnTo>
                <a:lnTo>
                  <a:pt x="385" y="186"/>
                </a:lnTo>
                <a:lnTo>
                  <a:pt x="379" y="202"/>
                </a:lnTo>
                <a:lnTo>
                  <a:pt x="379" y="202"/>
                </a:lnTo>
                <a:lnTo>
                  <a:pt x="373" y="203"/>
                </a:lnTo>
                <a:lnTo>
                  <a:pt x="366" y="204"/>
                </a:lnTo>
                <a:lnTo>
                  <a:pt x="348" y="211"/>
                </a:lnTo>
                <a:lnTo>
                  <a:pt x="338" y="215"/>
                </a:lnTo>
                <a:lnTo>
                  <a:pt x="327" y="221"/>
                </a:lnTo>
                <a:lnTo>
                  <a:pt x="316" y="227"/>
                </a:lnTo>
                <a:lnTo>
                  <a:pt x="305" y="234"/>
                </a:lnTo>
                <a:lnTo>
                  <a:pt x="294" y="242"/>
                </a:lnTo>
                <a:lnTo>
                  <a:pt x="284" y="251"/>
                </a:lnTo>
                <a:lnTo>
                  <a:pt x="274" y="260"/>
                </a:lnTo>
                <a:lnTo>
                  <a:pt x="266" y="270"/>
                </a:lnTo>
                <a:lnTo>
                  <a:pt x="259" y="280"/>
                </a:lnTo>
                <a:lnTo>
                  <a:pt x="253" y="292"/>
                </a:lnTo>
                <a:lnTo>
                  <a:pt x="249" y="303"/>
                </a:lnTo>
                <a:lnTo>
                  <a:pt x="248" y="309"/>
                </a:lnTo>
                <a:lnTo>
                  <a:pt x="248" y="315"/>
                </a:lnTo>
                <a:lnTo>
                  <a:pt x="248" y="315"/>
                </a:lnTo>
                <a:lnTo>
                  <a:pt x="235" y="325"/>
                </a:lnTo>
                <a:lnTo>
                  <a:pt x="222" y="338"/>
                </a:lnTo>
                <a:lnTo>
                  <a:pt x="205" y="357"/>
                </a:lnTo>
                <a:lnTo>
                  <a:pt x="196" y="367"/>
                </a:lnTo>
                <a:lnTo>
                  <a:pt x="187" y="379"/>
                </a:lnTo>
                <a:lnTo>
                  <a:pt x="178" y="393"/>
                </a:lnTo>
                <a:lnTo>
                  <a:pt x="168" y="407"/>
                </a:lnTo>
                <a:lnTo>
                  <a:pt x="159" y="423"/>
                </a:lnTo>
                <a:lnTo>
                  <a:pt x="150" y="440"/>
                </a:lnTo>
                <a:lnTo>
                  <a:pt x="142" y="458"/>
                </a:lnTo>
                <a:lnTo>
                  <a:pt x="135" y="477"/>
                </a:lnTo>
                <a:lnTo>
                  <a:pt x="135" y="477"/>
                </a:lnTo>
                <a:lnTo>
                  <a:pt x="124" y="483"/>
                </a:lnTo>
                <a:lnTo>
                  <a:pt x="114" y="489"/>
                </a:lnTo>
                <a:lnTo>
                  <a:pt x="104" y="496"/>
                </a:lnTo>
                <a:lnTo>
                  <a:pt x="95" y="504"/>
                </a:lnTo>
                <a:lnTo>
                  <a:pt x="87" y="512"/>
                </a:lnTo>
                <a:lnTo>
                  <a:pt x="78" y="520"/>
                </a:lnTo>
                <a:lnTo>
                  <a:pt x="71" y="530"/>
                </a:lnTo>
                <a:lnTo>
                  <a:pt x="65" y="539"/>
                </a:lnTo>
                <a:lnTo>
                  <a:pt x="59" y="550"/>
                </a:lnTo>
                <a:lnTo>
                  <a:pt x="55" y="561"/>
                </a:lnTo>
                <a:lnTo>
                  <a:pt x="51" y="574"/>
                </a:lnTo>
                <a:lnTo>
                  <a:pt x="48" y="587"/>
                </a:lnTo>
                <a:lnTo>
                  <a:pt x="45" y="602"/>
                </a:lnTo>
                <a:lnTo>
                  <a:pt x="44" y="616"/>
                </a:lnTo>
                <a:lnTo>
                  <a:pt x="44" y="632"/>
                </a:lnTo>
                <a:lnTo>
                  <a:pt x="45" y="649"/>
                </a:lnTo>
                <a:lnTo>
                  <a:pt x="45" y="649"/>
                </a:lnTo>
                <a:lnTo>
                  <a:pt x="42" y="653"/>
                </a:lnTo>
                <a:lnTo>
                  <a:pt x="35" y="663"/>
                </a:lnTo>
                <a:lnTo>
                  <a:pt x="26" y="679"/>
                </a:lnTo>
                <a:lnTo>
                  <a:pt x="21" y="689"/>
                </a:lnTo>
                <a:lnTo>
                  <a:pt x="16" y="701"/>
                </a:lnTo>
                <a:lnTo>
                  <a:pt x="11" y="714"/>
                </a:lnTo>
                <a:lnTo>
                  <a:pt x="7" y="727"/>
                </a:lnTo>
                <a:lnTo>
                  <a:pt x="4" y="742"/>
                </a:lnTo>
                <a:lnTo>
                  <a:pt x="1" y="757"/>
                </a:lnTo>
                <a:lnTo>
                  <a:pt x="0" y="774"/>
                </a:lnTo>
                <a:lnTo>
                  <a:pt x="1" y="791"/>
                </a:lnTo>
                <a:lnTo>
                  <a:pt x="3" y="809"/>
                </a:lnTo>
                <a:lnTo>
                  <a:pt x="7" y="827"/>
                </a:lnTo>
                <a:lnTo>
                  <a:pt x="7" y="827"/>
                </a:lnTo>
                <a:lnTo>
                  <a:pt x="7" y="847"/>
                </a:lnTo>
                <a:lnTo>
                  <a:pt x="9" y="865"/>
                </a:lnTo>
                <a:lnTo>
                  <a:pt x="13" y="881"/>
                </a:lnTo>
                <a:lnTo>
                  <a:pt x="17" y="895"/>
                </a:lnTo>
                <a:lnTo>
                  <a:pt x="23" y="909"/>
                </a:lnTo>
                <a:lnTo>
                  <a:pt x="29" y="920"/>
                </a:lnTo>
                <a:lnTo>
                  <a:pt x="36" y="931"/>
                </a:lnTo>
                <a:lnTo>
                  <a:pt x="43" y="940"/>
                </a:lnTo>
                <a:lnTo>
                  <a:pt x="51" y="948"/>
                </a:lnTo>
                <a:lnTo>
                  <a:pt x="58" y="954"/>
                </a:lnTo>
                <a:lnTo>
                  <a:pt x="70" y="964"/>
                </a:lnTo>
                <a:lnTo>
                  <a:pt x="79" y="970"/>
                </a:lnTo>
                <a:lnTo>
                  <a:pt x="83" y="972"/>
                </a:lnTo>
                <a:lnTo>
                  <a:pt x="83" y="972"/>
                </a:lnTo>
                <a:lnTo>
                  <a:pt x="104" y="989"/>
                </a:lnTo>
                <a:lnTo>
                  <a:pt x="126" y="1006"/>
                </a:lnTo>
                <a:lnTo>
                  <a:pt x="154" y="1026"/>
                </a:lnTo>
                <a:lnTo>
                  <a:pt x="185" y="1047"/>
                </a:lnTo>
                <a:lnTo>
                  <a:pt x="201" y="1057"/>
                </a:lnTo>
                <a:lnTo>
                  <a:pt x="218" y="1066"/>
                </a:lnTo>
                <a:lnTo>
                  <a:pt x="234" y="1075"/>
                </a:lnTo>
                <a:lnTo>
                  <a:pt x="249" y="1081"/>
                </a:lnTo>
                <a:lnTo>
                  <a:pt x="265" y="1086"/>
                </a:lnTo>
                <a:lnTo>
                  <a:pt x="280" y="1089"/>
                </a:lnTo>
                <a:lnTo>
                  <a:pt x="280" y="1089"/>
                </a:lnTo>
                <a:lnTo>
                  <a:pt x="289" y="1098"/>
                </a:lnTo>
                <a:lnTo>
                  <a:pt x="298" y="1105"/>
                </a:lnTo>
                <a:lnTo>
                  <a:pt x="308" y="1111"/>
                </a:lnTo>
                <a:lnTo>
                  <a:pt x="317" y="1116"/>
                </a:lnTo>
                <a:lnTo>
                  <a:pt x="327" y="1120"/>
                </a:lnTo>
                <a:lnTo>
                  <a:pt x="337" y="1124"/>
                </a:lnTo>
                <a:lnTo>
                  <a:pt x="360" y="1130"/>
                </a:lnTo>
                <a:lnTo>
                  <a:pt x="385" y="1134"/>
                </a:lnTo>
                <a:lnTo>
                  <a:pt x="414" y="1139"/>
                </a:lnTo>
                <a:lnTo>
                  <a:pt x="449" y="1146"/>
                </a:lnTo>
                <a:lnTo>
                  <a:pt x="489" y="1154"/>
                </a:lnTo>
                <a:lnTo>
                  <a:pt x="489" y="1154"/>
                </a:lnTo>
                <a:lnTo>
                  <a:pt x="489" y="1160"/>
                </a:lnTo>
                <a:lnTo>
                  <a:pt x="488" y="1174"/>
                </a:lnTo>
                <a:lnTo>
                  <a:pt x="489" y="1196"/>
                </a:lnTo>
                <a:lnTo>
                  <a:pt x="490" y="1208"/>
                </a:lnTo>
                <a:lnTo>
                  <a:pt x="492" y="1222"/>
                </a:lnTo>
                <a:lnTo>
                  <a:pt x="494" y="1236"/>
                </a:lnTo>
                <a:lnTo>
                  <a:pt x="498" y="1251"/>
                </a:lnTo>
                <a:lnTo>
                  <a:pt x="503" y="1266"/>
                </a:lnTo>
                <a:lnTo>
                  <a:pt x="509" y="1280"/>
                </a:lnTo>
                <a:lnTo>
                  <a:pt x="516" y="1294"/>
                </a:lnTo>
                <a:lnTo>
                  <a:pt x="526" y="1309"/>
                </a:lnTo>
                <a:lnTo>
                  <a:pt x="537" y="1321"/>
                </a:lnTo>
                <a:lnTo>
                  <a:pt x="543" y="1327"/>
                </a:lnTo>
                <a:lnTo>
                  <a:pt x="549" y="1332"/>
                </a:lnTo>
                <a:lnTo>
                  <a:pt x="549" y="1332"/>
                </a:lnTo>
                <a:lnTo>
                  <a:pt x="551" y="1333"/>
                </a:lnTo>
                <a:lnTo>
                  <a:pt x="551" y="1333"/>
                </a:lnTo>
                <a:lnTo>
                  <a:pt x="552" y="1337"/>
                </a:lnTo>
                <a:lnTo>
                  <a:pt x="557" y="1347"/>
                </a:lnTo>
                <a:lnTo>
                  <a:pt x="565" y="1361"/>
                </a:lnTo>
                <a:lnTo>
                  <a:pt x="571" y="1369"/>
                </a:lnTo>
                <a:lnTo>
                  <a:pt x="579" y="1378"/>
                </a:lnTo>
                <a:lnTo>
                  <a:pt x="589" y="1387"/>
                </a:lnTo>
                <a:lnTo>
                  <a:pt x="599" y="1396"/>
                </a:lnTo>
                <a:lnTo>
                  <a:pt x="612" y="1405"/>
                </a:lnTo>
                <a:lnTo>
                  <a:pt x="626" y="1414"/>
                </a:lnTo>
                <a:lnTo>
                  <a:pt x="642" y="1423"/>
                </a:lnTo>
                <a:lnTo>
                  <a:pt x="660" y="1430"/>
                </a:lnTo>
                <a:lnTo>
                  <a:pt x="680" y="1437"/>
                </a:lnTo>
                <a:lnTo>
                  <a:pt x="703" y="1443"/>
                </a:lnTo>
                <a:lnTo>
                  <a:pt x="703" y="1443"/>
                </a:lnTo>
                <a:lnTo>
                  <a:pt x="716" y="1447"/>
                </a:lnTo>
                <a:lnTo>
                  <a:pt x="734" y="1452"/>
                </a:lnTo>
                <a:lnTo>
                  <a:pt x="758" y="1457"/>
                </a:lnTo>
                <a:lnTo>
                  <a:pt x="787" y="1461"/>
                </a:lnTo>
                <a:lnTo>
                  <a:pt x="820" y="1463"/>
                </a:lnTo>
                <a:lnTo>
                  <a:pt x="858" y="1465"/>
                </a:lnTo>
                <a:lnTo>
                  <a:pt x="878" y="1464"/>
                </a:lnTo>
                <a:lnTo>
                  <a:pt x="900" y="1464"/>
                </a:lnTo>
                <a:lnTo>
                  <a:pt x="923" y="1462"/>
                </a:lnTo>
                <a:lnTo>
                  <a:pt x="948" y="1460"/>
                </a:lnTo>
                <a:lnTo>
                  <a:pt x="948" y="1460"/>
                </a:lnTo>
                <a:lnTo>
                  <a:pt x="945" y="1444"/>
                </a:lnTo>
                <a:lnTo>
                  <a:pt x="943" y="1425"/>
                </a:lnTo>
                <a:lnTo>
                  <a:pt x="941" y="1401"/>
                </a:lnTo>
                <a:lnTo>
                  <a:pt x="939" y="1374"/>
                </a:lnTo>
                <a:lnTo>
                  <a:pt x="939" y="1343"/>
                </a:lnTo>
                <a:lnTo>
                  <a:pt x="940" y="1311"/>
                </a:lnTo>
                <a:lnTo>
                  <a:pt x="942" y="1294"/>
                </a:lnTo>
                <a:lnTo>
                  <a:pt x="944" y="1278"/>
                </a:lnTo>
                <a:lnTo>
                  <a:pt x="944" y="1278"/>
                </a:lnTo>
                <a:lnTo>
                  <a:pt x="948" y="1262"/>
                </a:lnTo>
                <a:lnTo>
                  <a:pt x="952" y="1247"/>
                </a:lnTo>
                <a:lnTo>
                  <a:pt x="958" y="1234"/>
                </a:lnTo>
                <a:lnTo>
                  <a:pt x="965" y="1221"/>
                </a:lnTo>
                <a:lnTo>
                  <a:pt x="973" y="1209"/>
                </a:lnTo>
                <a:lnTo>
                  <a:pt x="982" y="1199"/>
                </a:lnTo>
                <a:lnTo>
                  <a:pt x="992" y="1190"/>
                </a:lnTo>
                <a:lnTo>
                  <a:pt x="1003" y="1182"/>
                </a:lnTo>
                <a:lnTo>
                  <a:pt x="1015" y="1175"/>
                </a:lnTo>
                <a:lnTo>
                  <a:pt x="1027" y="1170"/>
                </a:lnTo>
                <a:lnTo>
                  <a:pt x="1040" y="1166"/>
                </a:lnTo>
                <a:lnTo>
                  <a:pt x="1053" y="1163"/>
                </a:lnTo>
                <a:lnTo>
                  <a:pt x="1067" y="1162"/>
                </a:lnTo>
                <a:lnTo>
                  <a:pt x="1080" y="1162"/>
                </a:lnTo>
                <a:lnTo>
                  <a:pt x="1094" y="1164"/>
                </a:lnTo>
                <a:lnTo>
                  <a:pt x="1110" y="1168"/>
                </a:lnTo>
                <a:lnTo>
                  <a:pt x="1110" y="1168"/>
                </a:lnTo>
                <a:lnTo>
                  <a:pt x="1104" y="1164"/>
                </a:lnTo>
                <a:lnTo>
                  <a:pt x="1099" y="1159"/>
                </a:lnTo>
                <a:lnTo>
                  <a:pt x="1093" y="1152"/>
                </a:lnTo>
                <a:lnTo>
                  <a:pt x="1088" y="1145"/>
                </a:lnTo>
                <a:lnTo>
                  <a:pt x="1078" y="1127"/>
                </a:lnTo>
                <a:lnTo>
                  <a:pt x="1068" y="1108"/>
                </a:lnTo>
                <a:lnTo>
                  <a:pt x="1060" y="1087"/>
                </a:lnTo>
                <a:lnTo>
                  <a:pt x="1053" y="1066"/>
                </a:lnTo>
                <a:lnTo>
                  <a:pt x="1047" y="1048"/>
                </a:lnTo>
                <a:lnTo>
                  <a:pt x="1044" y="1034"/>
                </a:lnTo>
                <a:lnTo>
                  <a:pt x="1044" y="1034"/>
                </a:lnTo>
                <a:lnTo>
                  <a:pt x="1040" y="1022"/>
                </a:lnTo>
                <a:lnTo>
                  <a:pt x="1036" y="1014"/>
                </a:lnTo>
                <a:lnTo>
                  <a:pt x="1031" y="1008"/>
                </a:lnTo>
                <a:lnTo>
                  <a:pt x="1024" y="1004"/>
                </a:lnTo>
                <a:lnTo>
                  <a:pt x="1017" y="1002"/>
                </a:lnTo>
                <a:lnTo>
                  <a:pt x="1009" y="1001"/>
                </a:lnTo>
                <a:lnTo>
                  <a:pt x="1001" y="1002"/>
                </a:lnTo>
                <a:lnTo>
                  <a:pt x="992" y="1003"/>
                </a:lnTo>
                <a:lnTo>
                  <a:pt x="992" y="1003"/>
                </a:lnTo>
                <a:lnTo>
                  <a:pt x="988" y="1004"/>
                </a:lnTo>
                <a:lnTo>
                  <a:pt x="985" y="1006"/>
                </a:lnTo>
                <a:lnTo>
                  <a:pt x="983" y="1008"/>
                </a:lnTo>
                <a:lnTo>
                  <a:pt x="981" y="1011"/>
                </a:lnTo>
                <a:lnTo>
                  <a:pt x="979" y="1019"/>
                </a:lnTo>
                <a:lnTo>
                  <a:pt x="978" y="1028"/>
                </a:lnTo>
                <a:lnTo>
                  <a:pt x="976" y="1038"/>
                </a:lnTo>
                <a:lnTo>
                  <a:pt x="973" y="1049"/>
                </a:lnTo>
                <a:lnTo>
                  <a:pt x="971" y="1055"/>
                </a:lnTo>
                <a:lnTo>
                  <a:pt x="967" y="1061"/>
                </a:lnTo>
                <a:lnTo>
                  <a:pt x="963" y="1066"/>
                </a:lnTo>
                <a:lnTo>
                  <a:pt x="958" y="1072"/>
                </a:lnTo>
                <a:lnTo>
                  <a:pt x="958" y="1072"/>
                </a:lnTo>
                <a:lnTo>
                  <a:pt x="952" y="1077"/>
                </a:lnTo>
                <a:lnTo>
                  <a:pt x="947" y="1080"/>
                </a:lnTo>
                <a:lnTo>
                  <a:pt x="943" y="1083"/>
                </a:lnTo>
                <a:lnTo>
                  <a:pt x="938" y="1084"/>
                </a:lnTo>
                <a:lnTo>
                  <a:pt x="934" y="1085"/>
                </a:lnTo>
                <a:lnTo>
                  <a:pt x="931" y="1085"/>
                </a:lnTo>
                <a:lnTo>
                  <a:pt x="927" y="1084"/>
                </a:lnTo>
                <a:lnTo>
                  <a:pt x="923" y="1082"/>
                </a:lnTo>
                <a:lnTo>
                  <a:pt x="917" y="1078"/>
                </a:lnTo>
                <a:lnTo>
                  <a:pt x="912" y="1073"/>
                </a:lnTo>
                <a:lnTo>
                  <a:pt x="902" y="1061"/>
                </a:lnTo>
                <a:lnTo>
                  <a:pt x="902" y="1061"/>
                </a:lnTo>
                <a:lnTo>
                  <a:pt x="899" y="1059"/>
                </a:lnTo>
                <a:lnTo>
                  <a:pt x="896" y="1059"/>
                </a:lnTo>
                <a:lnTo>
                  <a:pt x="892" y="1059"/>
                </a:lnTo>
                <a:lnTo>
                  <a:pt x="888" y="1061"/>
                </a:lnTo>
                <a:lnTo>
                  <a:pt x="878" y="1068"/>
                </a:lnTo>
                <a:lnTo>
                  <a:pt x="868" y="1077"/>
                </a:lnTo>
                <a:lnTo>
                  <a:pt x="859" y="1087"/>
                </a:lnTo>
                <a:lnTo>
                  <a:pt x="850" y="1096"/>
                </a:lnTo>
                <a:lnTo>
                  <a:pt x="837" y="1110"/>
                </a:lnTo>
                <a:lnTo>
                  <a:pt x="837" y="1110"/>
                </a:lnTo>
                <a:lnTo>
                  <a:pt x="835" y="1113"/>
                </a:lnTo>
                <a:lnTo>
                  <a:pt x="834" y="1117"/>
                </a:lnTo>
                <a:lnTo>
                  <a:pt x="831" y="1131"/>
                </a:lnTo>
                <a:lnTo>
                  <a:pt x="828" y="1148"/>
                </a:lnTo>
                <a:lnTo>
                  <a:pt x="824" y="1168"/>
                </a:lnTo>
                <a:lnTo>
                  <a:pt x="821" y="1178"/>
                </a:lnTo>
                <a:lnTo>
                  <a:pt x="818" y="1188"/>
                </a:lnTo>
                <a:lnTo>
                  <a:pt x="814" y="1198"/>
                </a:lnTo>
                <a:lnTo>
                  <a:pt x="808" y="1207"/>
                </a:lnTo>
                <a:lnTo>
                  <a:pt x="802" y="1215"/>
                </a:lnTo>
                <a:lnTo>
                  <a:pt x="794" y="1222"/>
                </a:lnTo>
                <a:lnTo>
                  <a:pt x="786" y="1228"/>
                </a:lnTo>
                <a:lnTo>
                  <a:pt x="776" y="1233"/>
                </a:lnTo>
                <a:lnTo>
                  <a:pt x="776" y="1233"/>
                </a:lnTo>
                <a:lnTo>
                  <a:pt x="765" y="1236"/>
                </a:lnTo>
                <a:lnTo>
                  <a:pt x="755" y="1237"/>
                </a:lnTo>
                <a:lnTo>
                  <a:pt x="747" y="1237"/>
                </a:lnTo>
                <a:lnTo>
                  <a:pt x="740" y="1236"/>
                </a:lnTo>
                <a:lnTo>
                  <a:pt x="734" y="1233"/>
                </a:lnTo>
                <a:lnTo>
                  <a:pt x="729" y="1230"/>
                </a:lnTo>
                <a:lnTo>
                  <a:pt x="725" y="1225"/>
                </a:lnTo>
                <a:lnTo>
                  <a:pt x="723" y="1220"/>
                </a:lnTo>
                <a:lnTo>
                  <a:pt x="721" y="1214"/>
                </a:lnTo>
                <a:lnTo>
                  <a:pt x="720" y="1208"/>
                </a:lnTo>
                <a:lnTo>
                  <a:pt x="720" y="1202"/>
                </a:lnTo>
                <a:lnTo>
                  <a:pt x="722" y="1196"/>
                </a:lnTo>
                <a:lnTo>
                  <a:pt x="724" y="1189"/>
                </a:lnTo>
                <a:lnTo>
                  <a:pt x="727" y="1184"/>
                </a:lnTo>
                <a:lnTo>
                  <a:pt x="730" y="1178"/>
                </a:lnTo>
                <a:lnTo>
                  <a:pt x="735" y="1173"/>
                </a:lnTo>
                <a:lnTo>
                  <a:pt x="735" y="1173"/>
                </a:lnTo>
                <a:lnTo>
                  <a:pt x="761" y="1153"/>
                </a:lnTo>
                <a:lnTo>
                  <a:pt x="788" y="1133"/>
                </a:lnTo>
                <a:lnTo>
                  <a:pt x="820" y="1110"/>
                </a:lnTo>
                <a:lnTo>
                  <a:pt x="820" y="1110"/>
                </a:lnTo>
                <a:lnTo>
                  <a:pt x="841" y="1088"/>
                </a:lnTo>
                <a:lnTo>
                  <a:pt x="882" y="1044"/>
                </a:lnTo>
                <a:lnTo>
                  <a:pt x="882" y="1044"/>
                </a:lnTo>
                <a:lnTo>
                  <a:pt x="897" y="1028"/>
                </a:lnTo>
                <a:lnTo>
                  <a:pt x="918" y="1008"/>
                </a:lnTo>
                <a:lnTo>
                  <a:pt x="918" y="1008"/>
                </a:lnTo>
                <a:lnTo>
                  <a:pt x="934" y="993"/>
                </a:lnTo>
                <a:lnTo>
                  <a:pt x="952" y="979"/>
                </a:lnTo>
                <a:lnTo>
                  <a:pt x="971" y="967"/>
                </a:lnTo>
                <a:lnTo>
                  <a:pt x="982" y="961"/>
                </a:lnTo>
                <a:lnTo>
                  <a:pt x="992" y="956"/>
                </a:lnTo>
                <a:lnTo>
                  <a:pt x="1003" y="951"/>
                </a:lnTo>
                <a:lnTo>
                  <a:pt x="1015" y="947"/>
                </a:lnTo>
                <a:lnTo>
                  <a:pt x="1026" y="945"/>
                </a:lnTo>
                <a:lnTo>
                  <a:pt x="1038" y="943"/>
                </a:lnTo>
                <a:lnTo>
                  <a:pt x="1050" y="942"/>
                </a:lnTo>
                <a:lnTo>
                  <a:pt x="1063" y="943"/>
                </a:lnTo>
                <a:lnTo>
                  <a:pt x="1075" y="945"/>
                </a:lnTo>
                <a:lnTo>
                  <a:pt x="1088" y="948"/>
                </a:lnTo>
                <a:lnTo>
                  <a:pt x="1088" y="948"/>
                </a:lnTo>
                <a:lnTo>
                  <a:pt x="1106" y="954"/>
                </a:lnTo>
                <a:lnTo>
                  <a:pt x="1122" y="961"/>
                </a:lnTo>
                <a:lnTo>
                  <a:pt x="1137" y="968"/>
                </a:lnTo>
                <a:lnTo>
                  <a:pt x="1150" y="975"/>
                </a:lnTo>
                <a:lnTo>
                  <a:pt x="1162" y="983"/>
                </a:lnTo>
                <a:lnTo>
                  <a:pt x="1173" y="991"/>
                </a:lnTo>
                <a:lnTo>
                  <a:pt x="1183" y="1000"/>
                </a:lnTo>
                <a:lnTo>
                  <a:pt x="1192" y="1009"/>
                </a:lnTo>
                <a:lnTo>
                  <a:pt x="1200" y="1018"/>
                </a:lnTo>
                <a:lnTo>
                  <a:pt x="1207" y="1028"/>
                </a:lnTo>
                <a:lnTo>
                  <a:pt x="1214" y="1038"/>
                </a:lnTo>
                <a:lnTo>
                  <a:pt x="1220" y="1048"/>
                </a:lnTo>
                <a:lnTo>
                  <a:pt x="1225" y="1058"/>
                </a:lnTo>
                <a:lnTo>
                  <a:pt x="1229" y="1069"/>
                </a:lnTo>
                <a:lnTo>
                  <a:pt x="1236" y="1089"/>
                </a:lnTo>
                <a:lnTo>
                  <a:pt x="1236" y="1089"/>
                </a:lnTo>
                <a:lnTo>
                  <a:pt x="1242" y="1112"/>
                </a:lnTo>
                <a:lnTo>
                  <a:pt x="1247" y="1138"/>
                </a:lnTo>
                <a:lnTo>
                  <a:pt x="1250" y="1167"/>
                </a:lnTo>
                <a:lnTo>
                  <a:pt x="1253" y="1198"/>
                </a:lnTo>
                <a:lnTo>
                  <a:pt x="1255" y="1230"/>
                </a:lnTo>
                <a:lnTo>
                  <a:pt x="1256" y="1263"/>
                </a:lnTo>
                <a:lnTo>
                  <a:pt x="1257" y="1330"/>
                </a:lnTo>
                <a:lnTo>
                  <a:pt x="1257" y="1330"/>
                </a:lnTo>
                <a:lnTo>
                  <a:pt x="1257" y="1361"/>
                </a:lnTo>
                <a:lnTo>
                  <a:pt x="1259" y="1391"/>
                </a:lnTo>
                <a:lnTo>
                  <a:pt x="1261" y="1420"/>
                </a:lnTo>
                <a:lnTo>
                  <a:pt x="1265" y="1447"/>
                </a:lnTo>
                <a:lnTo>
                  <a:pt x="1269" y="1473"/>
                </a:lnTo>
                <a:lnTo>
                  <a:pt x="1274" y="1498"/>
                </a:lnTo>
                <a:lnTo>
                  <a:pt x="1279" y="1522"/>
                </a:lnTo>
                <a:lnTo>
                  <a:pt x="1285" y="1547"/>
                </a:lnTo>
                <a:lnTo>
                  <a:pt x="1285" y="1547"/>
                </a:lnTo>
                <a:lnTo>
                  <a:pt x="1288" y="1561"/>
                </a:lnTo>
                <a:lnTo>
                  <a:pt x="1292" y="1579"/>
                </a:lnTo>
                <a:lnTo>
                  <a:pt x="1298" y="1625"/>
                </a:lnTo>
                <a:lnTo>
                  <a:pt x="1305" y="1680"/>
                </a:lnTo>
                <a:lnTo>
                  <a:pt x="1311" y="1738"/>
                </a:lnTo>
                <a:lnTo>
                  <a:pt x="1320" y="1840"/>
                </a:lnTo>
                <a:lnTo>
                  <a:pt x="1324" y="1884"/>
                </a:lnTo>
                <a:lnTo>
                  <a:pt x="1350" y="1880"/>
                </a:lnTo>
                <a:lnTo>
                  <a:pt x="1350" y="1880"/>
                </a:lnTo>
                <a:lnTo>
                  <a:pt x="1349" y="1854"/>
                </a:lnTo>
                <a:lnTo>
                  <a:pt x="1347" y="1783"/>
                </a:lnTo>
                <a:lnTo>
                  <a:pt x="1342" y="1679"/>
                </a:lnTo>
                <a:lnTo>
                  <a:pt x="1338" y="1620"/>
                </a:lnTo>
                <a:lnTo>
                  <a:pt x="1333" y="1557"/>
                </a:lnTo>
                <a:lnTo>
                  <a:pt x="1333" y="1557"/>
                </a:lnTo>
                <a:lnTo>
                  <a:pt x="1335" y="1567"/>
                </a:lnTo>
                <a:lnTo>
                  <a:pt x="1338" y="1576"/>
                </a:lnTo>
                <a:lnTo>
                  <a:pt x="1343" y="1585"/>
                </a:lnTo>
                <a:lnTo>
                  <a:pt x="1349" y="1593"/>
                </a:lnTo>
                <a:lnTo>
                  <a:pt x="1356" y="1601"/>
                </a:lnTo>
                <a:lnTo>
                  <a:pt x="1364" y="1608"/>
                </a:lnTo>
                <a:lnTo>
                  <a:pt x="1374" y="1614"/>
                </a:lnTo>
                <a:lnTo>
                  <a:pt x="1385" y="1619"/>
                </a:lnTo>
                <a:lnTo>
                  <a:pt x="1397" y="1624"/>
                </a:lnTo>
                <a:lnTo>
                  <a:pt x="1410" y="1627"/>
                </a:lnTo>
                <a:lnTo>
                  <a:pt x="1424" y="1630"/>
                </a:lnTo>
                <a:lnTo>
                  <a:pt x="1441" y="1633"/>
                </a:lnTo>
                <a:lnTo>
                  <a:pt x="1457" y="1634"/>
                </a:lnTo>
                <a:lnTo>
                  <a:pt x="1474" y="1634"/>
                </a:lnTo>
                <a:lnTo>
                  <a:pt x="1493" y="1634"/>
                </a:lnTo>
                <a:lnTo>
                  <a:pt x="1512" y="1632"/>
                </a:lnTo>
                <a:lnTo>
                  <a:pt x="1512" y="1632"/>
                </a:lnTo>
                <a:lnTo>
                  <a:pt x="1527" y="1635"/>
                </a:lnTo>
                <a:lnTo>
                  <a:pt x="1542" y="1636"/>
                </a:lnTo>
                <a:lnTo>
                  <a:pt x="1558" y="1635"/>
                </a:lnTo>
                <a:lnTo>
                  <a:pt x="1567" y="1634"/>
                </a:lnTo>
                <a:lnTo>
                  <a:pt x="1576" y="1631"/>
                </a:lnTo>
                <a:lnTo>
                  <a:pt x="1585" y="1628"/>
                </a:lnTo>
                <a:lnTo>
                  <a:pt x="1595" y="1625"/>
                </a:lnTo>
                <a:lnTo>
                  <a:pt x="1617" y="1615"/>
                </a:lnTo>
                <a:lnTo>
                  <a:pt x="1639" y="1602"/>
                </a:lnTo>
                <a:lnTo>
                  <a:pt x="1664" y="1584"/>
                </a:lnTo>
                <a:lnTo>
                  <a:pt x="1664" y="1584"/>
                </a:lnTo>
                <a:lnTo>
                  <a:pt x="1677" y="1586"/>
                </a:lnTo>
                <a:lnTo>
                  <a:pt x="1690" y="1586"/>
                </a:lnTo>
                <a:lnTo>
                  <a:pt x="1703" y="1583"/>
                </a:lnTo>
                <a:lnTo>
                  <a:pt x="1717" y="1580"/>
                </a:lnTo>
                <a:lnTo>
                  <a:pt x="1731" y="1575"/>
                </a:lnTo>
                <a:lnTo>
                  <a:pt x="1744" y="1568"/>
                </a:lnTo>
                <a:lnTo>
                  <a:pt x="1758" y="1561"/>
                </a:lnTo>
                <a:lnTo>
                  <a:pt x="1772" y="1553"/>
                </a:lnTo>
                <a:lnTo>
                  <a:pt x="1785" y="1544"/>
                </a:lnTo>
                <a:lnTo>
                  <a:pt x="1798" y="1533"/>
                </a:lnTo>
                <a:lnTo>
                  <a:pt x="1823" y="1513"/>
                </a:lnTo>
                <a:lnTo>
                  <a:pt x="1846" y="1493"/>
                </a:lnTo>
                <a:lnTo>
                  <a:pt x="1867" y="1474"/>
                </a:lnTo>
                <a:lnTo>
                  <a:pt x="1867" y="1474"/>
                </a:lnTo>
                <a:lnTo>
                  <a:pt x="1876" y="1464"/>
                </a:lnTo>
                <a:lnTo>
                  <a:pt x="1884" y="1453"/>
                </a:lnTo>
                <a:lnTo>
                  <a:pt x="1891" y="1442"/>
                </a:lnTo>
                <a:lnTo>
                  <a:pt x="1897" y="1429"/>
                </a:lnTo>
                <a:lnTo>
                  <a:pt x="1902" y="1415"/>
                </a:lnTo>
                <a:lnTo>
                  <a:pt x="1907" y="1401"/>
                </a:lnTo>
                <a:lnTo>
                  <a:pt x="1910" y="1386"/>
                </a:lnTo>
                <a:lnTo>
                  <a:pt x="1913" y="1371"/>
                </a:lnTo>
                <a:lnTo>
                  <a:pt x="1918" y="1340"/>
                </a:lnTo>
                <a:lnTo>
                  <a:pt x="1920" y="1308"/>
                </a:lnTo>
                <a:lnTo>
                  <a:pt x="1921" y="1276"/>
                </a:lnTo>
                <a:lnTo>
                  <a:pt x="1922" y="1247"/>
                </a:lnTo>
                <a:lnTo>
                  <a:pt x="1922" y="1247"/>
                </a:lnTo>
                <a:lnTo>
                  <a:pt x="1935" y="1231"/>
                </a:lnTo>
                <a:lnTo>
                  <a:pt x="1951" y="1212"/>
                </a:lnTo>
                <a:lnTo>
                  <a:pt x="1966" y="1190"/>
                </a:lnTo>
                <a:lnTo>
                  <a:pt x="1979" y="1167"/>
                </a:lnTo>
                <a:lnTo>
                  <a:pt x="1985" y="1155"/>
                </a:lnTo>
                <a:lnTo>
                  <a:pt x="1991" y="1143"/>
                </a:lnTo>
                <a:lnTo>
                  <a:pt x="1995" y="1131"/>
                </a:lnTo>
                <a:lnTo>
                  <a:pt x="1998" y="1119"/>
                </a:lnTo>
                <a:lnTo>
                  <a:pt x="2000" y="1107"/>
                </a:lnTo>
                <a:lnTo>
                  <a:pt x="2001" y="1095"/>
                </a:lnTo>
                <a:lnTo>
                  <a:pt x="2000" y="1083"/>
                </a:lnTo>
                <a:lnTo>
                  <a:pt x="1998" y="1072"/>
                </a:lnTo>
                <a:lnTo>
                  <a:pt x="1998" y="1072"/>
                </a:lnTo>
                <a:lnTo>
                  <a:pt x="2000" y="1070"/>
                </a:lnTo>
                <a:lnTo>
                  <a:pt x="2006" y="1062"/>
                </a:lnTo>
                <a:lnTo>
                  <a:pt x="2012" y="1050"/>
                </a:lnTo>
                <a:lnTo>
                  <a:pt x="2016" y="1043"/>
                </a:lnTo>
                <a:lnTo>
                  <a:pt x="2018" y="1035"/>
                </a:lnTo>
                <a:lnTo>
                  <a:pt x="2021" y="1026"/>
                </a:lnTo>
                <a:lnTo>
                  <a:pt x="2022" y="1015"/>
                </a:lnTo>
                <a:lnTo>
                  <a:pt x="2022" y="1004"/>
                </a:lnTo>
                <a:lnTo>
                  <a:pt x="2021" y="992"/>
                </a:lnTo>
                <a:lnTo>
                  <a:pt x="2018" y="979"/>
                </a:lnTo>
                <a:lnTo>
                  <a:pt x="2014" y="965"/>
                </a:lnTo>
                <a:lnTo>
                  <a:pt x="2007" y="950"/>
                </a:lnTo>
                <a:lnTo>
                  <a:pt x="1998" y="934"/>
                </a:lnTo>
                <a:lnTo>
                  <a:pt x="1998" y="934"/>
                </a:lnTo>
                <a:close/>
                <a:moveTo>
                  <a:pt x="859" y="991"/>
                </a:moveTo>
                <a:lnTo>
                  <a:pt x="859" y="991"/>
                </a:lnTo>
                <a:lnTo>
                  <a:pt x="805" y="991"/>
                </a:lnTo>
                <a:lnTo>
                  <a:pt x="805" y="991"/>
                </a:lnTo>
                <a:lnTo>
                  <a:pt x="805" y="984"/>
                </a:lnTo>
                <a:lnTo>
                  <a:pt x="804" y="981"/>
                </a:lnTo>
                <a:lnTo>
                  <a:pt x="803" y="979"/>
                </a:lnTo>
                <a:lnTo>
                  <a:pt x="803" y="979"/>
                </a:lnTo>
                <a:lnTo>
                  <a:pt x="800" y="974"/>
                </a:lnTo>
                <a:lnTo>
                  <a:pt x="799" y="968"/>
                </a:lnTo>
                <a:lnTo>
                  <a:pt x="799" y="961"/>
                </a:lnTo>
                <a:lnTo>
                  <a:pt x="799" y="954"/>
                </a:lnTo>
                <a:lnTo>
                  <a:pt x="801" y="940"/>
                </a:lnTo>
                <a:lnTo>
                  <a:pt x="803" y="931"/>
                </a:lnTo>
                <a:lnTo>
                  <a:pt x="803" y="931"/>
                </a:lnTo>
                <a:lnTo>
                  <a:pt x="807" y="934"/>
                </a:lnTo>
                <a:lnTo>
                  <a:pt x="812" y="936"/>
                </a:lnTo>
                <a:lnTo>
                  <a:pt x="817" y="937"/>
                </a:lnTo>
                <a:lnTo>
                  <a:pt x="822" y="937"/>
                </a:lnTo>
                <a:lnTo>
                  <a:pt x="826" y="935"/>
                </a:lnTo>
                <a:lnTo>
                  <a:pt x="831" y="933"/>
                </a:lnTo>
                <a:lnTo>
                  <a:pt x="835" y="929"/>
                </a:lnTo>
                <a:lnTo>
                  <a:pt x="839" y="925"/>
                </a:lnTo>
                <a:lnTo>
                  <a:pt x="839" y="925"/>
                </a:lnTo>
                <a:lnTo>
                  <a:pt x="843" y="933"/>
                </a:lnTo>
                <a:lnTo>
                  <a:pt x="851" y="947"/>
                </a:lnTo>
                <a:lnTo>
                  <a:pt x="857" y="956"/>
                </a:lnTo>
                <a:lnTo>
                  <a:pt x="864" y="964"/>
                </a:lnTo>
                <a:lnTo>
                  <a:pt x="873" y="972"/>
                </a:lnTo>
                <a:lnTo>
                  <a:pt x="882" y="979"/>
                </a:lnTo>
                <a:lnTo>
                  <a:pt x="882" y="979"/>
                </a:lnTo>
                <a:lnTo>
                  <a:pt x="897" y="989"/>
                </a:lnTo>
                <a:lnTo>
                  <a:pt x="908" y="998"/>
                </a:lnTo>
                <a:lnTo>
                  <a:pt x="908" y="998"/>
                </a:lnTo>
                <a:lnTo>
                  <a:pt x="902" y="995"/>
                </a:lnTo>
                <a:lnTo>
                  <a:pt x="897" y="992"/>
                </a:lnTo>
                <a:lnTo>
                  <a:pt x="891" y="991"/>
                </a:lnTo>
                <a:lnTo>
                  <a:pt x="885" y="990"/>
                </a:lnTo>
                <a:lnTo>
                  <a:pt x="873" y="990"/>
                </a:lnTo>
                <a:lnTo>
                  <a:pt x="859" y="991"/>
                </a:lnTo>
                <a:lnTo>
                  <a:pt x="859" y="991"/>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69" name="Group 268">
            <a:extLst>
              <a:ext uri="{FF2B5EF4-FFF2-40B4-BE49-F238E27FC236}">
                <a16:creationId xmlns:a16="http://schemas.microsoft.com/office/drawing/2014/main" id="{39225F13-CA9B-41E8-CB61-A06EC58EFE34}"/>
              </a:ext>
            </a:extLst>
          </p:cNvPr>
          <p:cNvGrpSpPr/>
          <p:nvPr/>
        </p:nvGrpSpPr>
        <p:grpSpPr>
          <a:xfrm>
            <a:off x="4285052" y="2255090"/>
            <a:ext cx="1604211" cy="1641124"/>
            <a:chOff x="4285052" y="2255090"/>
            <a:chExt cx="1604211" cy="1641124"/>
          </a:xfrm>
        </p:grpSpPr>
        <p:sp>
          <p:nvSpPr>
            <p:cNvPr id="4" name="Down Arrow 3">
              <a:extLst>
                <a:ext uri="{FF2B5EF4-FFF2-40B4-BE49-F238E27FC236}">
                  <a16:creationId xmlns:a16="http://schemas.microsoft.com/office/drawing/2014/main" id="{EF15C372-6A1F-664D-8D29-14DA50C283CC}"/>
                </a:ext>
              </a:extLst>
            </p:cNvPr>
            <p:cNvSpPr/>
            <p:nvPr/>
          </p:nvSpPr>
          <p:spPr>
            <a:xfrm rot="11448253">
              <a:off x="4285052" y="3535888"/>
              <a:ext cx="169091" cy="360326"/>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Down Arrow 6">
              <a:extLst>
                <a:ext uri="{FF2B5EF4-FFF2-40B4-BE49-F238E27FC236}">
                  <a16:creationId xmlns:a16="http://schemas.microsoft.com/office/drawing/2014/main" id="{03857F33-FBA8-314C-8A1F-E90305CAB6DC}"/>
                </a:ext>
              </a:extLst>
            </p:cNvPr>
            <p:cNvSpPr/>
            <p:nvPr/>
          </p:nvSpPr>
          <p:spPr>
            <a:xfrm rot="20464161">
              <a:off x="5066881" y="3493797"/>
              <a:ext cx="169091" cy="360326"/>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225" name="Oval 224">
              <a:extLst>
                <a:ext uri="{FF2B5EF4-FFF2-40B4-BE49-F238E27FC236}">
                  <a16:creationId xmlns:a16="http://schemas.microsoft.com/office/drawing/2014/main" id="{0C8DED45-D163-77FB-17C9-23B87A6EEFDD}"/>
                </a:ext>
              </a:extLst>
            </p:cNvPr>
            <p:cNvSpPr/>
            <p:nvPr/>
          </p:nvSpPr>
          <p:spPr bwMode="auto">
            <a:xfrm>
              <a:off x="4541368" y="2603239"/>
              <a:ext cx="406339" cy="383683"/>
            </a:xfrm>
            <a:custGeom>
              <a:avLst/>
              <a:gdLst>
                <a:gd name="connsiteX0" fmla="*/ 0 w 519642"/>
                <a:gd name="connsiteY0" fmla="*/ 144992 h 289983"/>
                <a:gd name="connsiteX1" fmla="*/ 259821 w 519642"/>
                <a:gd name="connsiteY1" fmla="*/ 0 h 289983"/>
                <a:gd name="connsiteX2" fmla="*/ 519642 w 519642"/>
                <a:gd name="connsiteY2" fmla="*/ 144992 h 289983"/>
                <a:gd name="connsiteX3" fmla="*/ 259821 w 519642"/>
                <a:gd name="connsiteY3" fmla="*/ 289984 h 289983"/>
                <a:gd name="connsiteX4" fmla="*/ 0 w 519642"/>
                <a:gd name="connsiteY4" fmla="*/ 144992 h 289983"/>
                <a:gd name="connsiteX0" fmla="*/ 0 w 483659"/>
                <a:gd name="connsiteY0" fmla="*/ 146381 h 291966"/>
                <a:gd name="connsiteX1" fmla="*/ 259821 w 483659"/>
                <a:gd name="connsiteY1" fmla="*/ 1389 h 291966"/>
                <a:gd name="connsiteX2" fmla="*/ 483659 w 483659"/>
                <a:gd name="connsiteY2" fmla="*/ 98756 h 291966"/>
                <a:gd name="connsiteX3" fmla="*/ 259821 w 483659"/>
                <a:gd name="connsiteY3" fmla="*/ 291373 h 291966"/>
                <a:gd name="connsiteX4" fmla="*/ 0 w 483659"/>
                <a:gd name="connsiteY4" fmla="*/ 146381 h 291966"/>
                <a:gd name="connsiteX0" fmla="*/ 0 w 514350"/>
                <a:gd name="connsiteY0" fmla="*/ 147938 h 293867"/>
                <a:gd name="connsiteX1" fmla="*/ 259821 w 514350"/>
                <a:gd name="connsiteY1" fmla="*/ 2946 h 293867"/>
                <a:gd name="connsiteX2" fmla="*/ 514350 w 514350"/>
                <a:gd name="connsiteY2" fmla="*/ 86554 h 293867"/>
                <a:gd name="connsiteX3" fmla="*/ 259821 w 514350"/>
                <a:gd name="connsiteY3" fmla="*/ 292930 h 293867"/>
                <a:gd name="connsiteX4" fmla="*/ 0 w 514350"/>
                <a:gd name="connsiteY4" fmla="*/ 147938 h 293867"/>
                <a:gd name="connsiteX0" fmla="*/ 0 w 516291"/>
                <a:gd name="connsiteY0" fmla="*/ 147938 h 293867"/>
                <a:gd name="connsiteX1" fmla="*/ 259821 w 516291"/>
                <a:gd name="connsiteY1" fmla="*/ 2946 h 293867"/>
                <a:gd name="connsiteX2" fmla="*/ 514350 w 516291"/>
                <a:gd name="connsiteY2" fmla="*/ 86554 h 293867"/>
                <a:gd name="connsiteX3" fmla="*/ 259821 w 516291"/>
                <a:gd name="connsiteY3" fmla="*/ 292930 h 293867"/>
                <a:gd name="connsiteX4" fmla="*/ 0 w 516291"/>
                <a:gd name="connsiteY4" fmla="*/ 147938 h 293867"/>
                <a:gd name="connsiteX0" fmla="*/ 0 w 534973"/>
                <a:gd name="connsiteY0" fmla="*/ 146117 h 291757"/>
                <a:gd name="connsiteX1" fmla="*/ 259821 w 534973"/>
                <a:gd name="connsiteY1" fmla="*/ 1125 h 291757"/>
                <a:gd name="connsiteX2" fmla="*/ 514350 w 534973"/>
                <a:gd name="connsiteY2" fmla="*/ 84733 h 291757"/>
                <a:gd name="connsiteX3" fmla="*/ 498475 w 534973"/>
                <a:gd name="connsiteY3" fmla="*/ 194801 h 291757"/>
                <a:gd name="connsiteX4" fmla="*/ 259821 w 534973"/>
                <a:gd name="connsiteY4" fmla="*/ 291109 h 291757"/>
                <a:gd name="connsiteX5" fmla="*/ 0 w 534973"/>
                <a:gd name="connsiteY5" fmla="*/ 146117 h 291757"/>
                <a:gd name="connsiteX0" fmla="*/ 0 w 519481"/>
                <a:gd name="connsiteY0" fmla="*/ 146117 h 291757"/>
                <a:gd name="connsiteX1" fmla="*/ 259821 w 519481"/>
                <a:gd name="connsiteY1" fmla="*/ 1125 h 291757"/>
                <a:gd name="connsiteX2" fmla="*/ 514350 w 519481"/>
                <a:gd name="connsiteY2" fmla="*/ 84733 h 291757"/>
                <a:gd name="connsiteX3" fmla="*/ 498475 w 519481"/>
                <a:gd name="connsiteY3" fmla="*/ 194801 h 291757"/>
                <a:gd name="connsiteX4" fmla="*/ 259821 w 519481"/>
                <a:gd name="connsiteY4" fmla="*/ 291109 h 291757"/>
                <a:gd name="connsiteX5" fmla="*/ 0 w 519481"/>
                <a:gd name="connsiteY5" fmla="*/ 146117 h 291757"/>
                <a:gd name="connsiteX0" fmla="*/ 0 w 514350"/>
                <a:gd name="connsiteY0" fmla="*/ 146117 h 291757"/>
                <a:gd name="connsiteX1" fmla="*/ 259821 w 514350"/>
                <a:gd name="connsiteY1" fmla="*/ 1125 h 291757"/>
                <a:gd name="connsiteX2" fmla="*/ 514350 w 514350"/>
                <a:gd name="connsiteY2" fmla="*/ 84733 h 291757"/>
                <a:gd name="connsiteX3" fmla="*/ 498475 w 514350"/>
                <a:gd name="connsiteY3" fmla="*/ 194801 h 291757"/>
                <a:gd name="connsiteX4" fmla="*/ 259821 w 514350"/>
                <a:gd name="connsiteY4" fmla="*/ 291109 h 291757"/>
                <a:gd name="connsiteX5" fmla="*/ 0 w 514350"/>
                <a:gd name="connsiteY5" fmla="*/ 146117 h 291757"/>
                <a:gd name="connsiteX0" fmla="*/ 0 w 514350"/>
                <a:gd name="connsiteY0" fmla="*/ 146117 h 291757"/>
                <a:gd name="connsiteX1" fmla="*/ 259821 w 514350"/>
                <a:gd name="connsiteY1" fmla="*/ 1125 h 291757"/>
                <a:gd name="connsiteX2" fmla="*/ 514350 w 514350"/>
                <a:gd name="connsiteY2" fmla="*/ 84733 h 291757"/>
                <a:gd name="connsiteX3" fmla="*/ 498475 w 514350"/>
                <a:gd name="connsiteY3" fmla="*/ 194801 h 291757"/>
                <a:gd name="connsiteX4" fmla="*/ 259821 w 514350"/>
                <a:gd name="connsiteY4" fmla="*/ 291109 h 291757"/>
                <a:gd name="connsiteX5" fmla="*/ 0 w 514350"/>
                <a:gd name="connsiteY5" fmla="*/ 146117 h 291757"/>
                <a:gd name="connsiteX0" fmla="*/ 0 w 514350"/>
                <a:gd name="connsiteY0" fmla="*/ 146117 h 292345"/>
                <a:gd name="connsiteX1" fmla="*/ 259821 w 514350"/>
                <a:gd name="connsiteY1" fmla="*/ 1125 h 292345"/>
                <a:gd name="connsiteX2" fmla="*/ 514350 w 514350"/>
                <a:gd name="connsiteY2" fmla="*/ 84733 h 292345"/>
                <a:gd name="connsiteX3" fmla="*/ 498475 w 514350"/>
                <a:gd name="connsiteY3" fmla="*/ 194801 h 292345"/>
                <a:gd name="connsiteX4" fmla="*/ 295275 w 514350"/>
                <a:gd name="connsiteY4" fmla="*/ 214909 h 292345"/>
                <a:gd name="connsiteX5" fmla="*/ 259821 w 514350"/>
                <a:gd name="connsiteY5" fmla="*/ 291109 h 292345"/>
                <a:gd name="connsiteX6" fmla="*/ 0 w 514350"/>
                <a:gd name="connsiteY6" fmla="*/ 146117 h 292345"/>
                <a:gd name="connsiteX0" fmla="*/ 0 w 514350"/>
                <a:gd name="connsiteY0" fmla="*/ 146117 h 308571"/>
                <a:gd name="connsiteX1" fmla="*/ 259821 w 514350"/>
                <a:gd name="connsiteY1" fmla="*/ 1125 h 308571"/>
                <a:gd name="connsiteX2" fmla="*/ 514350 w 514350"/>
                <a:gd name="connsiteY2" fmla="*/ 84733 h 308571"/>
                <a:gd name="connsiteX3" fmla="*/ 498475 w 514350"/>
                <a:gd name="connsiteY3" fmla="*/ 194801 h 308571"/>
                <a:gd name="connsiteX4" fmla="*/ 365125 w 514350"/>
                <a:gd name="connsiteY4" fmla="*/ 295342 h 308571"/>
                <a:gd name="connsiteX5" fmla="*/ 259821 w 514350"/>
                <a:gd name="connsiteY5" fmla="*/ 291109 h 308571"/>
                <a:gd name="connsiteX6" fmla="*/ 0 w 514350"/>
                <a:gd name="connsiteY6" fmla="*/ 146117 h 308571"/>
                <a:gd name="connsiteX0" fmla="*/ 0 w 514350"/>
                <a:gd name="connsiteY0" fmla="*/ 146117 h 308571"/>
                <a:gd name="connsiteX1" fmla="*/ 259821 w 514350"/>
                <a:gd name="connsiteY1" fmla="*/ 1125 h 308571"/>
                <a:gd name="connsiteX2" fmla="*/ 514350 w 514350"/>
                <a:gd name="connsiteY2" fmla="*/ 84733 h 308571"/>
                <a:gd name="connsiteX3" fmla="*/ 498475 w 514350"/>
                <a:gd name="connsiteY3" fmla="*/ 194801 h 308571"/>
                <a:gd name="connsiteX4" fmla="*/ 365125 w 514350"/>
                <a:gd name="connsiteY4" fmla="*/ 295342 h 308571"/>
                <a:gd name="connsiteX5" fmla="*/ 259821 w 514350"/>
                <a:gd name="connsiteY5" fmla="*/ 291109 h 308571"/>
                <a:gd name="connsiteX6" fmla="*/ 0 w 514350"/>
                <a:gd name="connsiteY6" fmla="*/ 146117 h 308571"/>
                <a:gd name="connsiteX0" fmla="*/ 0 w 514350"/>
                <a:gd name="connsiteY0" fmla="*/ 146117 h 308571"/>
                <a:gd name="connsiteX1" fmla="*/ 259821 w 514350"/>
                <a:gd name="connsiteY1" fmla="*/ 1125 h 308571"/>
                <a:gd name="connsiteX2" fmla="*/ 514350 w 514350"/>
                <a:gd name="connsiteY2" fmla="*/ 84733 h 308571"/>
                <a:gd name="connsiteX3" fmla="*/ 498475 w 514350"/>
                <a:gd name="connsiteY3" fmla="*/ 194801 h 308571"/>
                <a:gd name="connsiteX4" fmla="*/ 365125 w 514350"/>
                <a:gd name="connsiteY4" fmla="*/ 295342 h 308571"/>
                <a:gd name="connsiteX5" fmla="*/ 259821 w 514350"/>
                <a:gd name="connsiteY5" fmla="*/ 291109 h 308571"/>
                <a:gd name="connsiteX6" fmla="*/ 0 w 514350"/>
                <a:gd name="connsiteY6" fmla="*/ 146117 h 308571"/>
                <a:gd name="connsiteX0" fmla="*/ 1641 w 515991"/>
                <a:gd name="connsiteY0" fmla="*/ 146117 h 398519"/>
                <a:gd name="connsiteX1" fmla="*/ 261462 w 515991"/>
                <a:gd name="connsiteY1" fmla="*/ 1125 h 398519"/>
                <a:gd name="connsiteX2" fmla="*/ 515991 w 515991"/>
                <a:gd name="connsiteY2" fmla="*/ 84733 h 398519"/>
                <a:gd name="connsiteX3" fmla="*/ 500116 w 515991"/>
                <a:gd name="connsiteY3" fmla="*/ 194801 h 398519"/>
                <a:gd name="connsiteX4" fmla="*/ 366766 w 515991"/>
                <a:gd name="connsiteY4" fmla="*/ 295342 h 398519"/>
                <a:gd name="connsiteX5" fmla="*/ 390579 w 515991"/>
                <a:gd name="connsiteY5" fmla="*/ 394826 h 398519"/>
                <a:gd name="connsiteX6" fmla="*/ 1641 w 515991"/>
                <a:gd name="connsiteY6" fmla="*/ 146117 h 398519"/>
                <a:gd name="connsiteX0" fmla="*/ 1641 w 515991"/>
                <a:gd name="connsiteY0" fmla="*/ 146117 h 394826"/>
                <a:gd name="connsiteX1" fmla="*/ 261462 w 515991"/>
                <a:gd name="connsiteY1" fmla="*/ 1125 h 394826"/>
                <a:gd name="connsiteX2" fmla="*/ 515991 w 515991"/>
                <a:gd name="connsiteY2" fmla="*/ 84733 h 394826"/>
                <a:gd name="connsiteX3" fmla="*/ 500116 w 515991"/>
                <a:gd name="connsiteY3" fmla="*/ 194801 h 394826"/>
                <a:gd name="connsiteX4" fmla="*/ 366766 w 515991"/>
                <a:gd name="connsiteY4" fmla="*/ 295342 h 394826"/>
                <a:gd name="connsiteX5" fmla="*/ 390579 w 515991"/>
                <a:gd name="connsiteY5" fmla="*/ 394826 h 394826"/>
                <a:gd name="connsiteX6" fmla="*/ 1641 w 515991"/>
                <a:gd name="connsiteY6" fmla="*/ 146117 h 394826"/>
                <a:gd name="connsiteX0" fmla="*/ 1641 w 515991"/>
                <a:gd name="connsiteY0" fmla="*/ 146117 h 394826"/>
                <a:gd name="connsiteX1" fmla="*/ 261462 w 515991"/>
                <a:gd name="connsiteY1" fmla="*/ 1125 h 394826"/>
                <a:gd name="connsiteX2" fmla="*/ 515991 w 515991"/>
                <a:gd name="connsiteY2" fmla="*/ 84733 h 394826"/>
                <a:gd name="connsiteX3" fmla="*/ 500116 w 515991"/>
                <a:gd name="connsiteY3" fmla="*/ 194801 h 394826"/>
                <a:gd name="connsiteX4" fmla="*/ 366766 w 515991"/>
                <a:gd name="connsiteY4" fmla="*/ 295342 h 394826"/>
                <a:gd name="connsiteX5" fmla="*/ 390579 w 515991"/>
                <a:gd name="connsiteY5" fmla="*/ 394826 h 394826"/>
                <a:gd name="connsiteX6" fmla="*/ 1641 w 515991"/>
                <a:gd name="connsiteY6" fmla="*/ 146117 h 394826"/>
                <a:gd name="connsiteX0" fmla="*/ 2946 w 404054"/>
                <a:gd name="connsiteY0" fmla="*/ 383172 h 412901"/>
                <a:gd name="connsiteX1" fmla="*/ 149525 w 404054"/>
                <a:gd name="connsiteY1" fmla="*/ 12755 h 412901"/>
                <a:gd name="connsiteX2" fmla="*/ 404054 w 404054"/>
                <a:gd name="connsiteY2" fmla="*/ 96363 h 412901"/>
                <a:gd name="connsiteX3" fmla="*/ 388179 w 404054"/>
                <a:gd name="connsiteY3" fmla="*/ 206431 h 412901"/>
                <a:gd name="connsiteX4" fmla="*/ 254829 w 404054"/>
                <a:gd name="connsiteY4" fmla="*/ 306972 h 412901"/>
                <a:gd name="connsiteX5" fmla="*/ 278642 w 404054"/>
                <a:gd name="connsiteY5" fmla="*/ 406456 h 412901"/>
                <a:gd name="connsiteX6" fmla="*/ 2946 w 404054"/>
                <a:gd name="connsiteY6" fmla="*/ 383172 h 412901"/>
                <a:gd name="connsiteX0" fmla="*/ 2946 w 404054"/>
                <a:gd name="connsiteY0" fmla="*/ 383172 h 423702"/>
                <a:gd name="connsiteX1" fmla="*/ 149525 w 404054"/>
                <a:gd name="connsiteY1" fmla="*/ 12755 h 423702"/>
                <a:gd name="connsiteX2" fmla="*/ 404054 w 404054"/>
                <a:gd name="connsiteY2" fmla="*/ 96363 h 423702"/>
                <a:gd name="connsiteX3" fmla="*/ 388179 w 404054"/>
                <a:gd name="connsiteY3" fmla="*/ 206431 h 423702"/>
                <a:gd name="connsiteX4" fmla="*/ 254829 w 404054"/>
                <a:gd name="connsiteY4" fmla="*/ 306972 h 423702"/>
                <a:gd name="connsiteX5" fmla="*/ 278642 w 404054"/>
                <a:gd name="connsiteY5" fmla="*/ 406456 h 423702"/>
                <a:gd name="connsiteX6" fmla="*/ 2946 w 404054"/>
                <a:gd name="connsiteY6" fmla="*/ 383172 h 423702"/>
                <a:gd name="connsiteX0" fmla="*/ 2946 w 404054"/>
                <a:gd name="connsiteY0" fmla="*/ 383172 h 438510"/>
                <a:gd name="connsiteX1" fmla="*/ 149525 w 404054"/>
                <a:gd name="connsiteY1" fmla="*/ 12755 h 438510"/>
                <a:gd name="connsiteX2" fmla="*/ 404054 w 404054"/>
                <a:gd name="connsiteY2" fmla="*/ 96363 h 438510"/>
                <a:gd name="connsiteX3" fmla="*/ 388179 w 404054"/>
                <a:gd name="connsiteY3" fmla="*/ 206431 h 438510"/>
                <a:gd name="connsiteX4" fmla="*/ 254829 w 404054"/>
                <a:gd name="connsiteY4" fmla="*/ 306972 h 438510"/>
                <a:gd name="connsiteX5" fmla="*/ 278642 w 404054"/>
                <a:gd name="connsiteY5" fmla="*/ 406456 h 438510"/>
                <a:gd name="connsiteX6" fmla="*/ 2946 w 404054"/>
                <a:gd name="connsiteY6" fmla="*/ 383172 h 438510"/>
                <a:gd name="connsiteX0" fmla="*/ 2946 w 404054"/>
                <a:gd name="connsiteY0" fmla="*/ 329284 h 384622"/>
                <a:gd name="connsiteX1" fmla="*/ 149525 w 404054"/>
                <a:gd name="connsiteY1" fmla="*/ 23425 h 384622"/>
                <a:gd name="connsiteX2" fmla="*/ 404054 w 404054"/>
                <a:gd name="connsiteY2" fmla="*/ 42475 h 384622"/>
                <a:gd name="connsiteX3" fmla="*/ 388179 w 404054"/>
                <a:gd name="connsiteY3" fmla="*/ 152543 h 384622"/>
                <a:gd name="connsiteX4" fmla="*/ 254829 w 404054"/>
                <a:gd name="connsiteY4" fmla="*/ 253084 h 384622"/>
                <a:gd name="connsiteX5" fmla="*/ 278642 w 404054"/>
                <a:gd name="connsiteY5" fmla="*/ 352568 h 384622"/>
                <a:gd name="connsiteX6" fmla="*/ 2946 w 404054"/>
                <a:gd name="connsiteY6" fmla="*/ 329284 h 384622"/>
                <a:gd name="connsiteX0" fmla="*/ 5231 w 406339"/>
                <a:gd name="connsiteY0" fmla="*/ 329284 h 384622"/>
                <a:gd name="connsiteX1" fmla="*/ 151810 w 406339"/>
                <a:gd name="connsiteY1" fmla="*/ 23425 h 384622"/>
                <a:gd name="connsiteX2" fmla="*/ 406339 w 406339"/>
                <a:gd name="connsiteY2" fmla="*/ 42475 h 384622"/>
                <a:gd name="connsiteX3" fmla="*/ 390464 w 406339"/>
                <a:gd name="connsiteY3" fmla="*/ 152543 h 384622"/>
                <a:gd name="connsiteX4" fmla="*/ 257114 w 406339"/>
                <a:gd name="connsiteY4" fmla="*/ 253084 h 384622"/>
                <a:gd name="connsiteX5" fmla="*/ 280927 w 406339"/>
                <a:gd name="connsiteY5" fmla="*/ 352568 h 384622"/>
                <a:gd name="connsiteX6" fmla="*/ 5231 w 406339"/>
                <a:gd name="connsiteY6" fmla="*/ 329284 h 384622"/>
                <a:gd name="connsiteX0" fmla="*/ 5231 w 406339"/>
                <a:gd name="connsiteY0" fmla="*/ 305859 h 361197"/>
                <a:gd name="connsiteX1" fmla="*/ 151810 w 406339"/>
                <a:gd name="connsiteY1" fmla="*/ 0 h 361197"/>
                <a:gd name="connsiteX2" fmla="*/ 406339 w 406339"/>
                <a:gd name="connsiteY2" fmla="*/ 19050 h 361197"/>
                <a:gd name="connsiteX3" fmla="*/ 390464 w 406339"/>
                <a:gd name="connsiteY3" fmla="*/ 129118 h 361197"/>
                <a:gd name="connsiteX4" fmla="*/ 257114 w 406339"/>
                <a:gd name="connsiteY4" fmla="*/ 229659 h 361197"/>
                <a:gd name="connsiteX5" fmla="*/ 280927 w 406339"/>
                <a:gd name="connsiteY5" fmla="*/ 329143 h 361197"/>
                <a:gd name="connsiteX6" fmla="*/ 5231 w 406339"/>
                <a:gd name="connsiteY6" fmla="*/ 305859 h 361197"/>
                <a:gd name="connsiteX0" fmla="*/ 5231 w 406339"/>
                <a:gd name="connsiteY0" fmla="*/ 328345 h 383683"/>
                <a:gd name="connsiteX1" fmla="*/ 151810 w 406339"/>
                <a:gd name="connsiteY1" fmla="*/ 22486 h 383683"/>
                <a:gd name="connsiteX2" fmla="*/ 406339 w 406339"/>
                <a:gd name="connsiteY2" fmla="*/ 41536 h 383683"/>
                <a:gd name="connsiteX3" fmla="*/ 390464 w 406339"/>
                <a:gd name="connsiteY3" fmla="*/ 151604 h 383683"/>
                <a:gd name="connsiteX4" fmla="*/ 257114 w 406339"/>
                <a:gd name="connsiteY4" fmla="*/ 252145 h 383683"/>
                <a:gd name="connsiteX5" fmla="*/ 280927 w 406339"/>
                <a:gd name="connsiteY5" fmla="*/ 351629 h 383683"/>
                <a:gd name="connsiteX6" fmla="*/ 5231 w 406339"/>
                <a:gd name="connsiteY6" fmla="*/ 328345 h 38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39" h="383683">
                  <a:moveTo>
                    <a:pt x="5231" y="328345"/>
                  </a:moveTo>
                  <a:cubicBezTo>
                    <a:pt x="-16289" y="262728"/>
                    <a:pt x="27809" y="105212"/>
                    <a:pt x="151810" y="22486"/>
                  </a:cubicBezTo>
                  <a:cubicBezTo>
                    <a:pt x="296977" y="-23199"/>
                    <a:pt x="374148" y="9786"/>
                    <a:pt x="406339" y="41536"/>
                  </a:cubicBezTo>
                  <a:cubicBezTo>
                    <a:pt x="396197" y="74344"/>
                    <a:pt x="410661" y="118266"/>
                    <a:pt x="390464" y="151604"/>
                  </a:cubicBezTo>
                  <a:cubicBezTo>
                    <a:pt x="375824" y="164480"/>
                    <a:pt x="304299" y="147194"/>
                    <a:pt x="257114" y="252145"/>
                  </a:cubicBezTo>
                  <a:cubicBezTo>
                    <a:pt x="248029" y="303121"/>
                    <a:pt x="265581" y="321467"/>
                    <a:pt x="280927" y="351629"/>
                  </a:cubicBezTo>
                  <a:cubicBezTo>
                    <a:pt x="224306" y="377558"/>
                    <a:pt x="59559" y="418303"/>
                    <a:pt x="5231" y="328345"/>
                  </a:cubicBezTo>
                  <a:close/>
                </a:path>
              </a:pathLst>
            </a:cu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26" name="Oval 225">
              <a:extLst>
                <a:ext uri="{FF2B5EF4-FFF2-40B4-BE49-F238E27FC236}">
                  <a16:creationId xmlns:a16="http://schemas.microsoft.com/office/drawing/2014/main" id="{5095B39F-09B6-CF3B-0A7D-3D345C8D611C}"/>
                </a:ext>
              </a:extLst>
            </p:cNvPr>
            <p:cNvSpPr/>
            <p:nvPr/>
          </p:nvSpPr>
          <p:spPr bwMode="auto">
            <a:xfrm>
              <a:off x="4746625" y="3046234"/>
              <a:ext cx="468843" cy="397763"/>
            </a:xfrm>
            <a:custGeom>
              <a:avLst/>
              <a:gdLst>
                <a:gd name="connsiteX0" fmla="*/ 0 w 327025"/>
                <a:gd name="connsiteY0" fmla="*/ 128588 h 257175"/>
                <a:gd name="connsiteX1" fmla="*/ 163513 w 327025"/>
                <a:gd name="connsiteY1" fmla="*/ 0 h 257175"/>
                <a:gd name="connsiteX2" fmla="*/ 327026 w 327025"/>
                <a:gd name="connsiteY2" fmla="*/ 128588 h 257175"/>
                <a:gd name="connsiteX3" fmla="*/ 163513 w 327025"/>
                <a:gd name="connsiteY3" fmla="*/ 257176 h 257175"/>
                <a:gd name="connsiteX4" fmla="*/ 0 w 327025"/>
                <a:gd name="connsiteY4" fmla="*/ 128588 h 257175"/>
                <a:gd name="connsiteX0" fmla="*/ 0 w 400051"/>
                <a:gd name="connsiteY0" fmla="*/ 72742 h 261563"/>
                <a:gd name="connsiteX1" fmla="*/ 236538 w 400051"/>
                <a:gd name="connsiteY1" fmla="*/ 3421 h 261563"/>
                <a:gd name="connsiteX2" fmla="*/ 400051 w 400051"/>
                <a:gd name="connsiteY2" fmla="*/ 132009 h 261563"/>
                <a:gd name="connsiteX3" fmla="*/ 236538 w 400051"/>
                <a:gd name="connsiteY3" fmla="*/ 260597 h 261563"/>
                <a:gd name="connsiteX4" fmla="*/ 0 w 400051"/>
                <a:gd name="connsiteY4" fmla="*/ 72742 h 261563"/>
                <a:gd name="connsiteX0" fmla="*/ 167 w 400218"/>
                <a:gd name="connsiteY0" fmla="*/ 72742 h 261563"/>
                <a:gd name="connsiteX1" fmla="*/ 236705 w 400218"/>
                <a:gd name="connsiteY1" fmla="*/ 3421 h 261563"/>
                <a:gd name="connsiteX2" fmla="*/ 400218 w 400218"/>
                <a:gd name="connsiteY2" fmla="*/ 132009 h 261563"/>
                <a:gd name="connsiteX3" fmla="*/ 236705 w 400218"/>
                <a:gd name="connsiteY3" fmla="*/ 260597 h 261563"/>
                <a:gd name="connsiteX4" fmla="*/ 167 w 400218"/>
                <a:gd name="connsiteY4" fmla="*/ 72742 h 261563"/>
                <a:gd name="connsiteX0" fmla="*/ 237 w 400288"/>
                <a:gd name="connsiteY0" fmla="*/ 72742 h 261563"/>
                <a:gd name="connsiteX1" fmla="*/ 236775 w 400288"/>
                <a:gd name="connsiteY1" fmla="*/ 3421 h 261563"/>
                <a:gd name="connsiteX2" fmla="*/ 400288 w 400288"/>
                <a:gd name="connsiteY2" fmla="*/ 132009 h 261563"/>
                <a:gd name="connsiteX3" fmla="*/ 236775 w 400288"/>
                <a:gd name="connsiteY3" fmla="*/ 260597 h 261563"/>
                <a:gd name="connsiteX4" fmla="*/ 237 w 400288"/>
                <a:gd name="connsiteY4" fmla="*/ 72742 h 261563"/>
                <a:gd name="connsiteX0" fmla="*/ 6827 w 406878"/>
                <a:gd name="connsiteY0" fmla="*/ 72742 h 262380"/>
                <a:gd name="connsiteX1" fmla="*/ 243365 w 406878"/>
                <a:gd name="connsiteY1" fmla="*/ 3421 h 262380"/>
                <a:gd name="connsiteX2" fmla="*/ 406878 w 406878"/>
                <a:gd name="connsiteY2" fmla="*/ 132009 h 262380"/>
                <a:gd name="connsiteX3" fmla="*/ 243365 w 406878"/>
                <a:gd name="connsiteY3" fmla="*/ 260597 h 262380"/>
                <a:gd name="connsiteX4" fmla="*/ 85144 w 406878"/>
                <a:gd name="connsiteY4" fmla="*/ 190746 h 262380"/>
                <a:gd name="connsiteX5" fmla="*/ 6827 w 406878"/>
                <a:gd name="connsiteY5" fmla="*/ 72742 h 262380"/>
                <a:gd name="connsiteX0" fmla="*/ 0 w 400051"/>
                <a:gd name="connsiteY0" fmla="*/ 72742 h 262380"/>
                <a:gd name="connsiteX1" fmla="*/ 236538 w 400051"/>
                <a:gd name="connsiteY1" fmla="*/ 3421 h 262380"/>
                <a:gd name="connsiteX2" fmla="*/ 400051 w 400051"/>
                <a:gd name="connsiteY2" fmla="*/ 132009 h 262380"/>
                <a:gd name="connsiteX3" fmla="*/ 236538 w 400051"/>
                <a:gd name="connsiteY3" fmla="*/ 260597 h 262380"/>
                <a:gd name="connsiteX4" fmla="*/ 78317 w 400051"/>
                <a:gd name="connsiteY4" fmla="*/ 190746 h 262380"/>
                <a:gd name="connsiteX5" fmla="*/ 0 w 400051"/>
                <a:gd name="connsiteY5" fmla="*/ 72742 h 262380"/>
                <a:gd name="connsiteX0" fmla="*/ 0 w 400051"/>
                <a:gd name="connsiteY0" fmla="*/ 72742 h 262380"/>
                <a:gd name="connsiteX1" fmla="*/ 236538 w 400051"/>
                <a:gd name="connsiteY1" fmla="*/ 3421 h 262380"/>
                <a:gd name="connsiteX2" fmla="*/ 400051 w 400051"/>
                <a:gd name="connsiteY2" fmla="*/ 132009 h 262380"/>
                <a:gd name="connsiteX3" fmla="*/ 236538 w 400051"/>
                <a:gd name="connsiteY3" fmla="*/ 260597 h 262380"/>
                <a:gd name="connsiteX4" fmla="*/ 78317 w 400051"/>
                <a:gd name="connsiteY4" fmla="*/ 190746 h 262380"/>
                <a:gd name="connsiteX5" fmla="*/ 0 w 400051"/>
                <a:gd name="connsiteY5" fmla="*/ 72742 h 262380"/>
                <a:gd name="connsiteX0" fmla="*/ 0 w 400051"/>
                <a:gd name="connsiteY0" fmla="*/ 72742 h 262351"/>
                <a:gd name="connsiteX1" fmla="*/ 236538 w 400051"/>
                <a:gd name="connsiteY1" fmla="*/ 3421 h 262351"/>
                <a:gd name="connsiteX2" fmla="*/ 400051 w 400051"/>
                <a:gd name="connsiteY2" fmla="*/ 132009 h 262351"/>
                <a:gd name="connsiteX3" fmla="*/ 236538 w 400051"/>
                <a:gd name="connsiteY3" fmla="*/ 260597 h 262351"/>
                <a:gd name="connsiteX4" fmla="*/ 78317 w 400051"/>
                <a:gd name="connsiteY4" fmla="*/ 190746 h 262351"/>
                <a:gd name="connsiteX5" fmla="*/ 0 w 400051"/>
                <a:gd name="connsiteY5" fmla="*/ 72742 h 262351"/>
                <a:gd name="connsiteX0" fmla="*/ 0 w 418395"/>
                <a:gd name="connsiteY0" fmla="*/ 72742 h 232360"/>
                <a:gd name="connsiteX1" fmla="*/ 236538 w 418395"/>
                <a:gd name="connsiteY1" fmla="*/ 3421 h 232360"/>
                <a:gd name="connsiteX2" fmla="*/ 400051 w 418395"/>
                <a:gd name="connsiteY2" fmla="*/ 132009 h 232360"/>
                <a:gd name="connsiteX3" fmla="*/ 391054 w 418395"/>
                <a:gd name="connsiteY3" fmla="*/ 228847 h 232360"/>
                <a:gd name="connsiteX4" fmla="*/ 78317 w 418395"/>
                <a:gd name="connsiteY4" fmla="*/ 190746 h 232360"/>
                <a:gd name="connsiteX5" fmla="*/ 0 w 418395"/>
                <a:gd name="connsiteY5" fmla="*/ 72742 h 232360"/>
                <a:gd name="connsiteX0" fmla="*/ 0 w 418395"/>
                <a:gd name="connsiteY0" fmla="*/ 72742 h 258661"/>
                <a:gd name="connsiteX1" fmla="*/ 236538 w 418395"/>
                <a:gd name="connsiteY1" fmla="*/ 3421 h 258661"/>
                <a:gd name="connsiteX2" fmla="*/ 400051 w 418395"/>
                <a:gd name="connsiteY2" fmla="*/ 132009 h 258661"/>
                <a:gd name="connsiteX3" fmla="*/ 391054 w 418395"/>
                <a:gd name="connsiteY3" fmla="*/ 228847 h 258661"/>
                <a:gd name="connsiteX4" fmla="*/ 78317 w 418395"/>
                <a:gd name="connsiteY4" fmla="*/ 190746 h 258661"/>
                <a:gd name="connsiteX5" fmla="*/ 0 w 418395"/>
                <a:gd name="connsiteY5" fmla="*/ 72742 h 258661"/>
                <a:gd name="connsiteX0" fmla="*/ 0 w 468843"/>
                <a:gd name="connsiteY0" fmla="*/ 128340 h 314259"/>
                <a:gd name="connsiteX1" fmla="*/ 236538 w 468843"/>
                <a:gd name="connsiteY1" fmla="*/ 59019 h 314259"/>
                <a:gd name="connsiteX2" fmla="*/ 468843 w 468843"/>
                <a:gd name="connsiteY2" fmla="*/ 27798 h 314259"/>
                <a:gd name="connsiteX3" fmla="*/ 391054 w 468843"/>
                <a:gd name="connsiteY3" fmla="*/ 284445 h 314259"/>
                <a:gd name="connsiteX4" fmla="*/ 78317 w 468843"/>
                <a:gd name="connsiteY4" fmla="*/ 246344 h 314259"/>
                <a:gd name="connsiteX5" fmla="*/ 0 w 468843"/>
                <a:gd name="connsiteY5" fmla="*/ 128340 h 314259"/>
                <a:gd name="connsiteX0" fmla="*/ 0 w 468843"/>
                <a:gd name="connsiteY0" fmla="*/ 128340 h 314259"/>
                <a:gd name="connsiteX1" fmla="*/ 236538 w 468843"/>
                <a:gd name="connsiteY1" fmla="*/ 59019 h 314259"/>
                <a:gd name="connsiteX2" fmla="*/ 468843 w 468843"/>
                <a:gd name="connsiteY2" fmla="*/ 27798 h 314259"/>
                <a:gd name="connsiteX3" fmla="*/ 391054 w 468843"/>
                <a:gd name="connsiteY3" fmla="*/ 284445 h 314259"/>
                <a:gd name="connsiteX4" fmla="*/ 78317 w 468843"/>
                <a:gd name="connsiteY4" fmla="*/ 246344 h 314259"/>
                <a:gd name="connsiteX5" fmla="*/ 0 w 468843"/>
                <a:gd name="connsiteY5" fmla="*/ 128340 h 314259"/>
                <a:gd name="connsiteX0" fmla="*/ 0 w 468843"/>
                <a:gd name="connsiteY0" fmla="*/ 128340 h 314259"/>
                <a:gd name="connsiteX1" fmla="*/ 236538 w 468843"/>
                <a:gd name="connsiteY1" fmla="*/ 59019 h 314259"/>
                <a:gd name="connsiteX2" fmla="*/ 468843 w 468843"/>
                <a:gd name="connsiteY2" fmla="*/ 27798 h 314259"/>
                <a:gd name="connsiteX3" fmla="*/ 391054 w 468843"/>
                <a:gd name="connsiteY3" fmla="*/ 284445 h 314259"/>
                <a:gd name="connsiteX4" fmla="*/ 78317 w 468843"/>
                <a:gd name="connsiteY4" fmla="*/ 246344 h 314259"/>
                <a:gd name="connsiteX5" fmla="*/ 0 w 468843"/>
                <a:gd name="connsiteY5" fmla="*/ 128340 h 314259"/>
                <a:gd name="connsiteX0" fmla="*/ 0 w 468843"/>
                <a:gd name="connsiteY0" fmla="*/ 152104 h 338023"/>
                <a:gd name="connsiteX1" fmla="*/ 222780 w 468843"/>
                <a:gd name="connsiteY1" fmla="*/ 15050 h 338023"/>
                <a:gd name="connsiteX2" fmla="*/ 468843 w 468843"/>
                <a:gd name="connsiteY2" fmla="*/ 51562 h 338023"/>
                <a:gd name="connsiteX3" fmla="*/ 391054 w 468843"/>
                <a:gd name="connsiteY3" fmla="*/ 308209 h 338023"/>
                <a:gd name="connsiteX4" fmla="*/ 78317 w 468843"/>
                <a:gd name="connsiteY4" fmla="*/ 270108 h 338023"/>
                <a:gd name="connsiteX5" fmla="*/ 0 w 468843"/>
                <a:gd name="connsiteY5" fmla="*/ 152104 h 338023"/>
                <a:gd name="connsiteX0" fmla="*/ 0 w 468843"/>
                <a:gd name="connsiteY0" fmla="*/ 152104 h 338023"/>
                <a:gd name="connsiteX1" fmla="*/ 222780 w 468843"/>
                <a:gd name="connsiteY1" fmla="*/ 15050 h 338023"/>
                <a:gd name="connsiteX2" fmla="*/ 468843 w 468843"/>
                <a:gd name="connsiteY2" fmla="*/ 51562 h 338023"/>
                <a:gd name="connsiteX3" fmla="*/ 391054 w 468843"/>
                <a:gd name="connsiteY3" fmla="*/ 308209 h 338023"/>
                <a:gd name="connsiteX4" fmla="*/ 78317 w 468843"/>
                <a:gd name="connsiteY4" fmla="*/ 270108 h 338023"/>
                <a:gd name="connsiteX5" fmla="*/ 0 w 468843"/>
                <a:gd name="connsiteY5" fmla="*/ 152104 h 338023"/>
                <a:gd name="connsiteX0" fmla="*/ 0 w 468843"/>
                <a:gd name="connsiteY0" fmla="*/ 152104 h 338023"/>
                <a:gd name="connsiteX1" fmla="*/ 222780 w 468843"/>
                <a:gd name="connsiteY1" fmla="*/ 15050 h 338023"/>
                <a:gd name="connsiteX2" fmla="*/ 468843 w 468843"/>
                <a:gd name="connsiteY2" fmla="*/ 51562 h 338023"/>
                <a:gd name="connsiteX3" fmla="*/ 391054 w 468843"/>
                <a:gd name="connsiteY3" fmla="*/ 308209 h 338023"/>
                <a:gd name="connsiteX4" fmla="*/ 78317 w 468843"/>
                <a:gd name="connsiteY4" fmla="*/ 270108 h 338023"/>
                <a:gd name="connsiteX5" fmla="*/ 0 w 468843"/>
                <a:gd name="connsiteY5" fmla="*/ 152104 h 338023"/>
                <a:gd name="connsiteX0" fmla="*/ 0 w 468843"/>
                <a:gd name="connsiteY0" fmla="*/ 144324 h 330243"/>
                <a:gd name="connsiteX1" fmla="*/ 222780 w 468843"/>
                <a:gd name="connsiteY1" fmla="*/ 7270 h 330243"/>
                <a:gd name="connsiteX2" fmla="*/ 267758 w 468843"/>
                <a:gd name="connsiteY2" fmla="*/ 35845 h 330243"/>
                <a:gd name="connsiteX3" fmla="*/ 468843 w 468843"/>
                <a:gd name="connsiteY3" fmla="*/ 43782 h 330243"/>
                <a:gd name="connsiteX4" fmla="*/ 391054 w 468843"/>
                <a:gd name="connsiteY4" fmla="*/ 300429 h 330243"/>
                <a:gd name="connsiteX5" fmla="*/ 78317 w 468843"/>
                <a:gd name="connsiteY5" fmla="*/ 262328 h 330243"/>
                <a:gd name="connsiteX6" fmla="*/ 0 w 468843"/>
                <a:gd name="connsiteY6" fmla="*/ 144324 h 330243"/>
                <a:gd name="connsiteX0" fmla="*/ 0 w 468843"/>
                <a:gd name="connsiteY0" fmla="*/ 137054 h 322973"/>
                <a:gd name="connsiteX1" fmla="*/ 222780 w 468843"/>
                <a:gd name="connsiteY1" fmla="*/ 0 h 322973"/>
                <a:gd name="connsiteX2" fmla="*/ 267758 w 468843"/>
                <a:gd name="connsiteY2" fmla="*/ 28575 h 322973"/>
                <a:gd name="connsiteX3" fmla="*/ 468843 w 468843"/>
                <a:gd name="connsiteY3" fmla="*/ 36512 h 322973"/>
                <a:gd name="connsiteX4" fmla="*/ 391054 w 468843"/>
                <a:gd name="connsiteY4" fmla="*/ 293159 h 322973"/>
                <a:gd name="connsiteX5" fmla="*/ 78317 w 468843"/>
                <a:gd name="connsiteY5" fmla="*/ 255058 h 322973"/>
                <a:gd name="connsiteX6" fmla="*/ 0 w 468843"/>
                <a:gd name="connsiteY6" fmla="*/ 137054 h 322973"/>
                <a:gd name="connsiteX0" fmla="*/ 0 w 468843"/>
                <a:gd name="connsiteY0" fmla="*/ 137054 h 322973"/>
                <a:gd name="connsiteX1" fmla="*/ 222780 w 468843"/>
                <a:gd name="connsiteY1" fmla="*/ 0 h 322973"/>
                <a:gd name="connsiteX2" fmla="*/ 267758 w 468843"/>
                <a:gd name="connsiteY2" fmla="*/ 28575 h 322973"/>
                <a:gd name="connsiteX3" fmla="*/ 333375 w 468843"/>
                <a:gd name="connsiteY3" fmla="*/ 4233 h 322973"/>
                <a:gd name="connsiteX4" fmla="*/ 468843 w 468843"/>
                <a:gd name="connsiteY4" fmla="*/ 36512 h 322973"/>
                <a:gd name="connsiteX5" fmla="*/ 391054 w 468843"/>
                <a:gd name="connsiteY5" fmla="*/ 293159 h 322973"/>
                <a:gd name="connsiteX6" fmla="*/ 78317 w 468843"/>
                <a:gd name="connsiteY6" fmla="*/ 255058 h 322973"/>
                <a:gd name="connsiteX7" fmla="*/ 0 w 468843"/>
                <a:gd name="connsiteY7" fmla="*/ 137054 h 322973"/>
                <a:gd name="connsiteX0" fmla="*/ 0 w 468843"/>
                <a:gd name="connsiteY0" fmla="*/ 147815 h 333734"/>
                <a:gd name="connsiteX1" fmla="*/ 222780 w 468843"/>
                <a:gd name="connsiteY1" fmla="*/ 10761 h 333734"/>
                <a:gd name="connsiteX2" fmla="*/ 267758 w 468843"/>
                <a:gd name="connsiteY2" fmla="*/ 39336 h 333734"/>
                <a:gd name="connsiteX3" fmla="*/ 333375 w 468843"/>
                <a:gd name="connsiteY3" fmla="*/ 14994 h 333734"/>
                <a:gd name="connsiteX4" fmla="*/ 468843 w 468843"/>
                <a:gd name="connsiteY4" fmla="*/ 47273 h 333734"/>
                <a:gd name="connsiteX5" fmla="*/ 391054 w 468843"/>
                <a:gd name="connsiteY5" fmla="*/ 303920 h 333734"/>
                <a:gd name="connsiteX6" fmla="*/ 78317 w 468843"/>
                <a:gd name="connsiteY6" fmla="*/ 265819 h 333734"/>
                <a:gd name="connsiteX7" fmla="*/ 0 w 468843"/>
                <a:gd name="connsiteY7" fmla="*/ 147815 h 333734"/>
                <a:gd name="connsiteX0" fmla="*/ 0 w 468843"/>
                <a:gd name="connsiteY0" fmla="*/ 150851 h 336770"/>
                <a:gd name="connsiteX1" fmla="*/ 222780 w 468843"/>
                <a:gd name="connsiteY1" fmla="*/ 13797 h 336770"/>
                <a:gd name="connsiteX2" fmla="*/ 267758 w 468843"/>
                <a:gd name="connsiteY2" fmla="*/ 42372 h 336770"/>
                <a:gd name="connsiteX3" fmla="*/ 333375 w 468843"/>
                <a:gd name="connsiteY3" fmla="*/ 18030 h 336770"/>
                <a:gd name="connsiteX4" fmla="*/ 468843 w 468843"/>
                <a:gd name="connsiteY4" fmla="*/ 50309 h 336770"/>
                <a:gd name="connsiteX5" fmla="*/ 391054 w 468843"/>
                <a:gd name="connsiteY5" fmla="*/ 306956 h 336770"/>
                <a:gd name="connsiteX6" fmla="*/ 78317 w 468843"/>
                <a:gd name="connsiteY6" fmla="*/ 268855 h 336770"/>
                <a:gd name="connsiteX7" fmla="*/ 0 w 468843"/>
                <a:gd name="connsiteY7" fmla="*/ 150851 h 336770"/>
                <a:gd name="connsiteX0" fmla="*/ 0 w 468843"/>
                <a:gd name="connsiteY0" fmla="*/ 204016 h 389935"/>
                <a:gd name="connsiteX1" fmla="*/ 222780 w 468843"/>
                <a:gd name="connsiteY1" fmla="*/ 66962 h 389935"/>
                <a:gd name="connsiteX2" fmla="*/ 267758 w 468843"/>
                <a:gd name="connsiteY2" fmla="*/ 95537 h 389935"/>
                <a:gd name="connsiteX3" fmla="*/ 333375 w 468843"/>
                <a:gd name="connsiteY3" fmla="*/ 71195 h 389935"/>
                <a:gd name="connsiteX4" fmla="*/ 360892 w 468843"/>
                <a:gd name="connsiteY4" fmla="*/ 287 h 389935"/>
                <a:gd name="connsiteX5" fmla="*/ 468843 w 468843"/>
                <a:gd name="connsiteY5" fmla="*/ 103474 h 389935"/>
                <a:gd name="connsiteX6" fmla="*/ 391054 w 468843"/>
                <a:gd name="connsiteY6" fmla="*/ 360121 h 389935"/>
                <a:gd name="connsiteX7" fmla="*/ 78317 w 468843"/>
                <a:gd name="connsiteY7" fmla="*/ 322020 h 389935"/>
                <a:gd name="connsiteX8" fmla="*/ 0 w 468843"/>
                <a:gd name="connsiteY8" fmla="*/ 204016 h 389935"/>
                <a:gd name="connsiteX0" fmla="*/ 0 w 468843"/>
                <a:gd name="connsiteY0" fmla="*/ 203729 h 389648"/>
                <a:gd name="connsiteX1" fmla="*/ 222780 w 468843"/>
                <a:gd name="connsiteY1" fmla="*/ 66675 h 389648"/>
                <a:gd name="connsiteX2" fmla="*/ 267758 w 468843"/>
                <a:gd name="connsiteY2" fmla="*/ 95250 h 389648"/>
                <a:gd name="connsiteX3" fmla="*/ 333375 w 468843"/>
                <a:gd name="connsiteY3" fmla="*/ 70908 h 389648"/>
                <a:gd name="connsiteX4" fmla="*/ 360892 w 468843"/>
                <a:gd name="connsiteY4" fmla="*/ 0 h 389648"/>
                <a:gd name="connsiteX5" fmla="*/ 468843 w 468843"/>
                <a:gd name="connsiteY5" fmla="*/ 103187 h 389648"/>
                <a:gd name="connsiteX6" fmla="*/ 391054 w 468843"/>
                <a:gd name="connsiteY6" fmla="*/ 359834 h 389648"/>
                <a:gd name="connsiteX7" fmla="*/ 78317 w 468843"/>
                <a:gd name="connsiteY7" fmla="*/ 321733 h 389648"/>
                <a:gd name="connsiteX8" fmla="*/ 0 w 468843"/>
                <a:gd name="connsiteY8" fmla="*/ 203729 h 389648"/>
                <a:gd name="connsiteX0" fmla="*/ 0 w 469328"/>
                <a:gd name="connsiteY0" fmla="*/ 211844 h 397763"/>
                <a:gd name="connsiteX1" fmla="*/ 222780 w 469328"/>
                <a:gd name="connsiteY1" fmla="*/ 74790 h 397763"/>
                <a:gd name="connsiteX2" fmla="*/ 267758 w 469328"/>
                <a:gd name="connsiteY2" fmla="*/ 103365 h 397763"/>
                <a:gd name="connsiteX3" fmla="*/ 333375 w 469328"/>
                <a:gd name="connsiteY3" fmla="*/ 79023 h 397763"/>
                <a:gd name="connsiteX4" fmla="*/ 360892 w 469328"/>
                <a:gd name="connsiteY4" fmla="*/ 8115 h 397763"/>
                <a:gd name="connsiteX5" fmla="*/ 401108 w 469328"/>
                <a:gd name="connsiteY5" fmla="*/ 9173 h 397763"/>
                <a:gd name="connsiteX6" fmla="*/ 468843 w 469328"/>
                <a:gd name="connsiteY6" fmla="*/ 111302 h 397763"/>
                <a:gd name="connsiteX7" fmla="*/ 391054 w 469328"/>
                <a:gd name="connsiteY7" fmla="*/ 367949 h 397763"/>
                <a:gd name="connsiteX8" fmla="*/ 78317 w 469328"/>
                <a:gd name="connsiteY8" fmla="*/ 329848 h 397763"/>
                <a:gd name="connsiteX9" fmla="*/ 0 w 469328"/>
                <a:gd name="connsiteY9" fmla="*/ 211844 h 397763"/>
                <a:gd name="connsiteX0" fmla="*/ 0 w 468843"/>
                <a:gd name="connsiteY0" fmla="*/ 211844 h 397763"/>
                <a:gd name="connsiteX1" fmla="*/ 222780 w 468843"/>
                <a:gd name="connsiteY1" fmla="*/ 74790 h 397763"/>
                <a:gd name="connsiteX2" fmla="*/ 267758 w 468843"/>
                <a:gd name="connsiteY2" fmla="*/ 103365 h 397763"/>
                <a:gd name="connsiteX3" fmla="*/ 333375 w 468843"/>
                <a:gd name="connsiteY3" fmla="*/ 79023 h 397763"/>
                <a:gd name="connsiteX4" fmla="*/ 360892 w 468843"/>
                <a:gd name="connsiteY4" fmla="*/ 8115 h 397763"/>
                <a:gd name="connsiteX5" fmla="*/ 401108 w 468843"/>
                <a:gd name="connsiteY5" fmla="*/ 9173 h 397763"/>
                <a:gd name="connsiteX6" fmla="*/ 468843 w 468843"/>
                <a:gd name="connsiteY6" fmla="*/ 111302 h 397763"/>
                <a:gd name="connsiteX7" fmla="*/ 391054 w 468843"/>
                <a:gd name="connsiteY7" fmla="*/ 367949 h 397763"/>
                <a:gd name="connsiteX8" fmla="*/ 78317 w 468843"/>
                <a:gd name="connsiteY8" fmla="*/ 329848 h 397763"/>
                <a:gd name="connsiteX9" fmla="*/ 0 w 468843"/>
                <a:gd name="connsiteY9" fmla="*/ 211844 h 397763"/>
                <a:gd name="connsiteX0" fmla="*/ 0 w 468843"/>
                <a:gd name="connsiteY0" fmla="*/ 211844 h 397763"/>
                <a:gd name="connsiteX1" fmla="*/ 222780 w 468843"/>
                <a:gd name="connsiteY1" fmla="*/ 74790 h 397763"/>
                <a:gd name="connsiteX2" fmla="*/ 267758 w 468843"/>
                <a:gd name="connsiteY2" fmla="*/ 103365 h 397763"/>
                <a:gd name="connsiteX3" fmla="*/ 333375 w 468843"/>
                <a:gd name="connsiteY3" fmla="*/ 79023 h 397763"/>
                <a:gd name="connsiteX4" fmla="*/ 360892 w 468843"/>
                <a:gd name="connsiteY4" fmla="*/ 8115 h 397763"/>
                <a:gd name="connsiteX5" fmla="*/ 401108 w 468843"/>
                <a:gd name="connsiteY5" fmla="*/ 9173 h 397763"/>
                <a:gd name="connsiteX6" fmla="*/ 468843 w 468843"/>
                <a:gd name="connsiteY6" fmla="*/ 111302 h 397763"/>
                <a:gd name="connsiteX7" fmla="*/ 391054 w 468843"/>
                <a:gd name="connsiteY7" fmla="*/ 367949 h 397763"/>
                <a:gd name="connsiteX8" fmla="*/ 78317 w 468843"/>
                <a:gd name="connsiteY8" fmla="*/ 329848 h 397763"/>
                <a:gd name="connsiteX9" fmla="*/ 0 w 468843"/>
                <a:gd name="connsiteY9" fmla="*/ 211844 h 39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843" h="397763">
                  <a:moveTo>
                    <a:pt x="0" y="211844"/>
                  </a:moveTo>
                  <a:cubicBezTo>
                    <a:pt x="44450" y="197977"/>
                    <a:pt x="168982" y="150814"/>
                    <a:pt x="222780" y="74790"/>
                  </a:cubicBezTo>
                  <a:cubicBezTo>
                    <a:pt x="253472" y="80346"/>
                    <a:pt x="226748" y="97280"/>
                    <a:pt x="267758" y="103365"/>
                  </a:cubicBezTo>
                  <a:cubicBezTo>
                    <a:pt x="283545" y="87137"/>
                    <a:pt x="277636" y="33250"/>
                    <a:pt x="333375" y="79023"/>
                  </a:cubicBezTo>
                  <a:cubicBezTo>
                    <a:pt x="354012" y="74613"/>
                    <a:pt x="356307" y="31310"/>
                    <a:pt x="360892" y="8115"/>
                  </a:cubicBezTo>
                  <a:cubicBezTo>
                    <a:pt x="376767" y="3353"/>
                    <a:pt x="383116" y="-8025"/>
                    <a:pt x="401108" y="9173"/>
                  </a:cubicBezTo>
                  <a:cubicBezTo>
                    <a:pt x="419100" y="26371"/>
                    <a:pt x="439122" y="79552"/>
                    <a:pt x="468843" y="111302"/>
                  </a:cubicBezTo>
                  <a:cubicBezTo>
                    <a:pt x="332318" y="149511"/>
                    <a:pt x="368476" y="227985"/>
                    <a:pt x="391054" y="367949"/>
                  </a:cubicBezTo>
                  <a:cubicBezTo>
                    <a:pt x="155398" y="441238"/>
                    <a:pt x="79640" y="360099"/>
                    <a:pt x="78317" y="329848"/>
                  </a:cubicBezTo>
                  <a:cubicBezTo>
                    <a:pt x="54769" y="320764"/>
                    <a:pt x="4322" y="297040"/>
                    <a:pt x="0" y="211844"/>
                  </a:cubicBezTo>
                  <a:close/>
                </a:path>
              </a:pathLst>
            </a:custGeom>
            <a:solidFill>
              <a:schemeClr val="accent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1" name="Freeform 7">
              <a:extLst>
                <a:ext uri="{FF2B5EF4-FFF2-40B4-BE49-F238E27FC236}">
                  <a16:creationId xmlns:a16="http://schemas.microsoft.com/office/drawing/2014/main" id="{F395C1B9-3232-873C-B8CF-ACAF9439A2F3}"/>
                </a:ext>
              </a:extLst>
            </p:cNvPr>
            <p:cNvSpPr>
              <a:spLocks/>
            </p:cNvSpPr>
            <p:nvPr/>
          </p:nvSpPr>
          <p:spPr bwMode="auto">
            <a:xfrm rot="20874754">
              <a:off x="4945866" y="3179502"/>
              <a:ext cx="34925" cy="25400"/>
            </a:xfrm>
            <a:custGeom>
              <a:avLst/>
              <a:gdLst>
                <a:gd name="T0" fmla="*/ 44 w 44"/>
                <a:gd name="T1" fmla="*/ 0 h 31"/>
                <a:gd name="T2" fmla="*/ 44 w 44"/>
                <a:gd name="T3" fmla="*/ 0 h 31"/>
                <a:gd name="T4" fmla="*/ 32 w 44"/>
                <a:gd name="T5" fmla="*/ 11 h 31"/>
                <a:gd name="T6" fmla="*/ 26 w 44"/>
                <a:gd name="T7" fmla="*/ 15 h 31"/>
                <a:gd name="T8" fmla="*/ 19 w 44"/>
                <a:gd name="T9" fmla="*/ 19 h 31"/>
                <a:gd name="T10" fmla="*/ 19 w 44"/>
                <a:gd name="T11" fmla="*/ 19 h 31"/>
                <a:gd name="T12" fmla="*/ 10 w 44"/>
                <a:gd name="T13" fmla="*/ 24 h 31"/>
                <a:gd name="T14" fmla="*/ 0 w 44"/>
                <a:gd name="T15" fmla="*/ 31 h 31"/>
                <a:gd name="T16" fmla="*/ 0 w 44"/>
                <a:gd name="T17" fmla="*/ 31 h 31"/>
                <a:gd name="T18" fmla="*/ 23 w 44"/>
                <a:gd name="T19" fmla="*/ 15 h 31"/>
                <a:gd name="T20" fmla="*/ 44 w 44"/>
                <a:gd name="T21" fmla="*/ 0 h 31"/>
                <a:gd name="T22" fmla="*/ 44 w 44"/>
                <a:gd name="T2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31">
                  <a:moveTo>
                    <a:pt x="44" y="0"/>
                  </a:moveTo>
                  <a:lnTo>
                    <a:pt x="44" y="0"/>
                  </a:lnTo>
                  <a:lnTo>
                    <a:pt x="32" y="11"/>
                  </a:lnTo>
                  <a:lnTo>
                    <a:pt x="26" y="15"/>
                  </a:lnTo>
                  <a:lnTo>
                    <a:pt x="19" y="19"/>
                  </a:lnTo>
                  <a:lnTo>
                    <a:pt x="19" y="19"/>
                  </a:lnTo>
                  <a:lnTo>
                    <a:pt x="10" y="24"/>
                  </a:lnTo>
                  <a:lnTo>
                    <a:pt x="0" y="31"/>
                  </a:lnTo>
                  <a:lnTo>
                    <a:pt x="0" y="31"/>
                  </a:lnTo>
                  <a:lnTo>
                    <a:pt x="23" y="15"/>
                  </a:lnTo>
                  <a:lnTo>
                    <a:pt x="44" y="0"/>
                  </a:lnTo>
                  <a:lnTo>
                    <a:pt x="44" y="0"/>
                  </a:lnTo>
                  <a:close/>
                </a:path>
              </a:pathLst>
            </a:custGeom>
            <a:solidFill>
              <a:srgbClr val="FFECDB"/>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 name="Freeform 8">
              <a:extLst>
                <a:ext uri="{FF2B5EF4-FFF2-40B4-BE49-F238E27FC236}">
                  <a16:creationId xmlns:a16="http://schemas.microsoft.com/office/drawing/2014/main" id="{1A726F15-154D-0975-1DF3-C741A1FD52AC}"/>
                </a:ext>
              </a:extLst>
            </p:cNvPr>
            <p:cNvSpPr>
              <a:spLocks/>
            </p:cNvSpPr>
            <p:nvPr/>
          </p:nvSpPr>
          <p:spPr bwMode="auto">
            <a:xfrm rot="20874754">
              <a:off x="4526794" y="2504850"/>
              <a:ext cx="1000125" cy="573088"/>
            </a:xfrm>
            <a:custGeom>
              <a:avLst/>
              <a:gdLst>
                <a:gd name="T0" fmla="*/ 967 w 1259"/>
                <a:gd name="T1" fmla="*/ 717 h 721"/>
                <a:gd name="T2" fmla="*/ 998 w 1259"/>
                <a:gd name="T3" fmla="*/ 662 h 721"/>
                <a:gd name="T4" fmla="*/ 1056 w 1259"/>
                <a:gd name="T5" fmla="*/ 634 h 721"/>
                <a:gd name="T6" fmla="*/ 1093 w 1259"/>
                <a:gd name="T7" fmla="*/ 620 h 721"/>
                <a:gd name="T8" fmla="*/ 1152 w 1259"/>
                <a:gd name="T9" fmla="*/ 588 h 721"/>
                <a:gd name="T10" fmla="*/ 1203 w 1259"/>
                <a:gd name="T11" fmla="*/ 555 h 721"/>
                <a:gd name="T12" fmla="*/ 1249 w 1259"/>
                <a:gd name="T13" fmla="*/ 470 h 721"/>
                <a:gd name="T14" fmla="*/ 1247 w 1259"/>
                <a:gd name="T15" fmla="*/ 363 h 721"/>
                <a:gd name="T16" fmla="*/ 1219 w 1259"/>
                <a:gd name="T17" fmla="*/ 295 h 721"/>
                <a:gd name="T18" fmla="*/ 1185 w 1259"/>
                <a:gd name="T19" fmla="*/ 274 h 721"/>
                <a:gd name="T20" fmla="*/ 1187 w 1259"/>
                <a:gd name="T21" fmla="*/ 235 h 721"/>
                <a:gd name="T22" fmla="*/ 1187 w 1259"/>
                <a:gd name="T23" fmla="*/ 176 h 721"/>
                <a:gd name="T24" fmla="*/ 1141 w 1259"/>
                <a:gd name="T25" fmla="*/ 121 h 721"/>
                <a:gd name="T26" fmla="*/ 1079 w 1259"/>
                <a:gd name="T27" fmla="*/ 105 h 721"/>
                <a:gd name="T28" fmla="*/ 986 w 1259"/>
                <a:gd name="T29" fmla="*/ 134 h 721"/>
                <a:gd name="T30" fmla="*/ 917 w 1259"/>
                <a:gd name="T31" fmla="*/ 127 h 721"/>
                <a:gd name="T32" fmla="*/ 762 w 1259"/>
                <a:gd name="T33" fmla="*/ 49 h 721"/>
                <a:gd name="T34" fmla="*/ 586 w 1259"/>
                <a:gd name="T35" fmla="*/ 7 h 721"/>
                <a:gd name="T36" fmla="*/ 424 w 1259"/>
                <a:gd name="T37" fmla="*/ 18 h 721"/>
                <a:gd name="T38" fmla="*/ 252 w 1259"/>
                <a:gd name="T39" fmla="*/ 75 h 721"/>
                <a:gd name="T40" fmla="*/ 150 w 1259"/>
                <a:gd name="T41" fmla="*/ 138 h 721"/>
                <a:gd name="T42" fmla="*/ 53 w 1259"/>
                <a:gd name="T43" fmla="*/ 251 h 721"/>
                <a:gd name="T44" fmla="*/ 9 w 1259"/>
                <a:gd name="T45" fmla="*/ 370 h 721"/>
                <a:gd name="T46" fmla="*/ 13 w 1259"/>
                <a:gd name="T47" fmla="*/ 511 h 721"/>
                <a:gd name="T48" fmla="*/ 63 w 1259"/>
                <a:gd name="T49" fmla="*/ 607 h 721"/>
                <a:gd name="T50" fmla="*/ 158 w 1259"/>
                <a:gd name="T51" fmla="*/ 660 h 721"/>
                <a:gd name="T52" fmla="*/ 250 w 1259"/>
                <a:gd name="T53" fmla="*/ 662 h 721"/>
                <a:gd name="T54" fmla="*/ 321 w 1259"/>
                <a:gd name="T55" fmla="*/ 633 h 721"/>
                <a:gd name="T56" fmla="*/ 321 w 1259"/>
                <a:gd name="T57" fmla="*/ 640 h 721"/>
                <a:gd name="T58" fmla="*/ 223 w 1259"/>
                <a:gd name="T59" fmla="*/ 672 h 721"/>
                <a:gd name="T60" fmla="*/ 124 w 1259"/>
                <a:gd name="T61" fmla="*/ 655 h 721"/>
                <a:gd name="T62" fmla="*/ 45 w 1259"/>
                <a:gd name="T63" fmla="*/ 594 h 721"/>
                <a:gd name="T64" fmla="*/ 4 w 1259"/>
                <a:gd name="T65" fmla="*/ 494 h 721"/>
                <a:gd name="T66" fmla="*/ 7 w 1259"/>
                <a:gd name="T67" fmla="*/ 346 h 721"/>
                <a:gd name="T68" fmla="*/ 62 w 1259"/>
                <a:gd name="T69" fmla="*/ 226 h 721"/>
                <a:gd name="T70" fmla="*/ 161 w 1259"/>
                <a:gd name="T71" fmla="*/ 122 h 721"/>
                <a:gd name="T72" fmla="*/ 272 w 1259"/>
                <a:gd name="T73" fmla="*/ 60 h 721"/>
                <a:gd name="T74" fmla="*/ 451 w 1259"/>
                <a:gd name="T75" fmla="*/ 8 h 721"/>
                <a:gd name="T76" fmla="*/ 613 w 1259"/>
                <a:gd name="T77" fmla="*/ 4 h 721"/>
                <a:gd name="T78" fmla="*/ 788 w 1259"/>
                <a:gd name="T79" fmla="*/ 54 h 721"/>
                <a:gd name="T80" fmla="*/ 927 w 1259"/>
                <a:gd name="T81" fmla="*/ 125 h 721"/>
                <a:gd name="T82" fmla="*/ 1000 w 1259"/>
                <a:gd name="T83" fmla="*/ 124 h 721"/>
                <a:gd name="T84" fmla="*/ 1098 w 1259"/>
                <a:gd name="T85" fmla="*/ 99 h 721"/>
                <a:gd name="T86" fmla="*/ 1165 w 1259"/>
                <a:gd name="T87" fmla="*/ 132 h 721"/>
                <a:gd name="T88" fmla="*/ 1198 w 1259"/>
                <a:gd name="T89" fmla="*/ 192 h 721"/>
                <a:gd name="T90" fmla="*/ 1189 w 1259"/>
                <a:gd name="T91" fmla="*/ 247 h 721"/>
                <a:gd name="T92" fmla="*/ 1203 w 1259"/>
                <a:gd name="T93" fmla="*/ 278 h 721"/>
                <a:gd name="T94" fmla="*/ 1234 w 1259"/>
                <a:gd name="T95" fmla="*/ 305 h 721"/>
                <a:gd name="T96" fmla="*/ 1259 w 1259"/>
                <a:gd name="T97" fmla="*/ 428 h 721"/>
                <a:gd name="T98" fmla="*/ 1244 w 1259"/>
                <a:gd name="T99" fmla="*/ 503 h 721"/>
                <a:gd name="T100" fmla="*/ 1199 w 1259"/>
                <a:gd name="T101" fmla="*/ 567 h 721"/>
                <a:gd name="T102" fmla="*/ 1153 w 1259"/>
                <a:gd name="T103" fmla="*/ 594 h 721"/>
                <a:gd name="T104" fmla="*/ 1097 w 1259"/>
                <a:gd name="T105" fmla="*/ 625 h 721"/>
                <a:gd name="T106" fmla="*/ 1066 w 1259"/>
                <a:gd name="T107" fmla="*/ 639 h 721"/>
                <a:gd name="T108" fmla="*/ 1008 w 1259"/>
                <a:gd name="T109" fmla="*/ 661 h 721"/>
                <a:gd name="T110" fmla="*/ 975 w 1259"/>
                <a:gd name="T111" fmla="*/ 71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59" h="721">
                  <a:moveTo>
                    <a:pt x="970" y="721"/>
                  </a:moveTo>
                  <a:lnTo>
                    <a:pt x="970" y="721"/>
                  </a:lnTo>
                  <a:lnTo>
                    <a:pt x="969" y="721"/>
                  </a:lnTo>
                  <a:lnTo>
                    <a:pt x="969" y="721"/>
                  </a:lnTo>
                  <a:lnTo>
                    <a:pt x="967" y="720"/>
                  </a:lnTo>
                  <a:lnTo>
                    <a:pt x="967" y="717"/>
                  </a:lnTo>
                  <a:lnTo>
                    <a:pt x="967" y="717"/>
                  </a:lnTo>
                  <a:lnTo>
                    <a:pt x="969" y="708"/>
                  </a:lnTo>
                  <a:lnTo>
                    <a:pt x="972" y="699"/>
                  </a:lnTo>
                  <a:lnTo>
                    <a:pt x="976" y="691"/>
                  </a:lnTo>
                  <a:lnTo>
                    <a:pt x="981" y="683"/>
                  </a:lnTo>
                  <a:lnTo>
                    <a:pt x="986" y="675"/>
                  </a:lnTo>
                  <a:lnTo>
                    <a:pt x="991" y="668"/>
                  </a:lnTo>
                  <a:lnTo>
                    <a:pt x="998" y="662"/>
                  </a:lnTo>
                  <a:lnTo>
                    <a:pt x="1005" y="656"/>
                  </a:lnTo>
                  <a:lnTo>
                    <a:pt x="1012" y="651"/>
                  </a:lnTo>
                  <a:lnTo>
                    <a:pt x="1020" y="646"/>
                  </a:lnTo>
                  <a:lnTo>
                    <a:pt x="1028" y="642"/>
                  </a:lnTo>
                  <a:lnTo>
                    <a:pt x="1037" y="639"/>
                  </a:lnTo>
                  <a:lnTo>
                    <a:pt x="1046" y="636"/>
                  </a:lnTo>
                  <a:lnTo>
                    <a:pt x="1056" y="634"/>
                  </a:lnTo>
                  <a:lnTo>
                    <a:pt x="1065" y="633"/>
                  </a:lnTo>
                  <a:lnTo>
                    <a:pt x="1076" y="633"/>
                  </a:lnTo>
                  <a:lnTo>
                    <a:pt x="1076" y="633"/>
                  </a:lnTo>
                  <a:lnTo>
                    <a:pt x="1079" y="631"/>
                  </a:lnTo>
                  <a:lnTo>
                    <a:pt x="1083" y="628"/>
                  </a:lnTo>
                  <a:lnTo>
                    <a:pt x="1093" y="620"/>
                  </a:lnTo>
                  <a:lnTo>
                    <a:pt x="1093" y="620"/>
                  </a:lnTo>
                  <a:lnTo>
                    <a:pt x="1106" y="611"/>
                  </a:lnTo>
                  <a:lnTo>
                    <a:pt x="1119" y="602"/>
                  </a:lnTo>
                  <a:lnTo>
                    <a:pt x="1126" y="597"/>
                  </a:lnTo>
                  <a:lnTo>
                    <a:pt x="1134" y="594"/>
                  </a:lnTo>
                  <a:lnTo>
                    <a:pt x="1143" y="590"/>
                  </a:lnTo>
                  <a:lnTo>
                    <a:pt x="1152" y="588"/>
                  </a:lnTo>
                  <a:lnTo>
                    <a:pt x="1152" y="588"/>
                  </a:lnTo>
                  <a:lnTo>
                    <a:pt x="1159" y="586"/>
                  </a:lnTo>
                  <a:lnTo>
                    <a:pt x="1166" y="584"/>
                  </a:lnTo>
                  <a:lnTo>
                    <a:pt x="1174" y="580"/>
                  </a:lnTo>
                  <a:lnTo>
                    <a:pt x="1181" y="575"/>
                  </a:lnTo>
                  <a:lnTo>
                    <a:pt x="1188" y="569"/>
                  </a:lnTo>
                  <a:lnTo>
                    <a:pt x="1196" y="562"/>
                  </a:lnTo>
                  <a:lnTo>
                    <a:pt x="1203" y="555"/>
                  </a:lnTo>
                  <a:lnTo>
                    <a:pt x="1210" y="547"/>
                  </a:lnTo>
                  <a:lnTo>
                    <a:pt x="1222" y="530"/>
                  </a:lnTo>
                  <a:lnTo>
                    <a:pt x="1234" y="510"/>
                  </a:lnTo>
                  <a:lnTo>
                    <a:pt x="1238" y="500"/>
                  </a:lnTo>
                  <a:lnTo>
                    <a:pt x="1242" y="490"/>
                  </a:lnTo>
                  <a:lnTo>
                    <a:pt x="1246" y="480"/>
                  </a:lnTo>
                  <a:lnTo>
                    <a:pt x="1249" y="470"/>
                  </a:lnTo>
                  <a:lnTo>
                    <a:pt x="1249" y="470"/>
                  </a:lnTo>
                  <a:lnTo>
                    <a:pt x="1251" y="460"/>
                  </a:lnTo>
                  <a:lnTo>
                    <a:pt x="1252" y="449"/>
                  </a:lnTo>
                  <a:lnTo>
                    <a:pt x="1254" y="428"/>
                  </a:lnTo>
                  <a:lnTo>
                    <a:pt x="1253" y="406"/>
                  </a:lnTo>
                  <a:lnTo>
                    <a:pt x="1251" y="384"/>
                  </a:lnTo>
                  <a:lnTo>
                    <a:pt x="1247" y="363"/>
                  </a:lnTo>
                  <a:lnTo>
                    <a:pt x="1241" y="343"/>
                  </a:lnTo>
                  <a:lnTo>
                    <a:pt x="1235" y="324"/>
                  </a:lnTo>
                  <a:lnTo>
                    <a:pt x="1228" y="307"/>
                  </a:lnTo>
                  <a:lnTo>
                    <a:pt x="1228" y="307"/>
                  </a:lnTo>
                  <a:lnTo>
                    <a:pt x="1226" y="302"/>
                  </a:lnTo>
                  <a:lnTo>
                    <a:pt x="1223" y="298"/>
                  </a:lnTo>
                  <a:lnTo>
                    <a:pt x="1219" y="295"/>
                  </a:lnTo>
                  <a:lnTo>
                    <a:pt x="1216" y="292"/>
                  </a:lnTo>
                  <a:lnTo>
                    <a:pt x="1208" y="286"/>
                  </a:lnTo>
                  <a:lnTo>
                    <a:pt x="1201" y="283"/>
                  </a:lnTo>
                  <a:lnTo>
                    <a:pt x="1201" y="283"/>
                  </a:lnTo>
                  <a:lnTo>
                    <a:pt x="1195" y="280"/>
                  </a:lnTo>
                  <a:lnTo>
                    <a:pt x="1189" y="277"/>
                  </a:lnTo>
                  <a:lnTo>
                    <a:pt x="1185" y="274"/>
                  </a:lnTo>
                  <a:lnTo>
                    <a:pt x="1182" y="268"/>
                  </a:lnTo>
                  <a:lnTo>
                    <a:pt x="1182" y="268"/>
                  </a:lnTo>
                  <a:lnTo>
                    <a:pt x="1181" y="262"/>
                  </a:lnTo>
                  <a:lnTo>
                    <a:pt x="1181" y="255"/>
                  </a:lnTo>
                  <a:lnTo>
                    <a:pt x="1183" y="246"/>
                  </a:lnTo>
                  <a:lnTo>
                    <a:pt x="1187" y="235"/>
                  </a:lnTo>
                  <a:lnTo>
                    <a:pt x="1187" y="235"/>
                  </a:lnTo>
                  <a:lnTo>
                    <a:pt x="1190" y="227"/>
                  </a:lnTo>
                  <a:lnTo>
                    <a:pt x="1192" y="219"/>
                  </a:lnTo>
                  <a:lnTo>
                    <a:pt x="1193" y="211"/>
                  </a:lnTo>
                  <a:lnTo>
                    <a:pt x="1193" y="202"/>
                  </a:lnTo>
                  <a:lnTo>
                    <a:pt x="1192" y="193"/>
                  </a:lnTo>
                  <a:lnTo>
                    <a:pt x="1190" y="184"/>
                  </a:lnTo>
                  <a:lnTo>
                    <a:pt x="1187" y="176"/>
                  </a:lnTo>
                  <a:lnTo>
                    <a:pt x="1184" y="167"/>
                  </a:lnTo>
                  <a:lnTo>
                    <a:pt x="1184" y="167"/>
                  </a:lnTo>
                  <a:lnTo>
                    <a:pt x="1177" y="156"/>
                  </a:lnTo>
                  <a:lnTo>
                    <a:pt x="1170" y="146"/>
                  </a:lnTo>
                  <a:lnTo>
                    <a:pt x="1161" y="137"/>
                  </a:lnTo>
                  <a:lnTo>
                    <a:pt x="1152" y="128"/>
                  </a:lnTo>
                  <a:lnTo>
                    <a:pt x="1141" y="121"/>
                  </a:lnTo>
                  <a:lnTo>
                    <a:pt x="1130" y="114"/>
                  </a:lnTo>
                  <a:lnTo>
                    <a:pt x="1119" y="109"/>
                  </a:lnTo>
                  <a:lnTo>
                    <a:pt x="1107" y="106"/>
                  </a:lnTo>
                  <a:lnTo>
                    <a:pt x="1107" y="106"/>
                  </a:lnTo>
                  <a:lnTo>
                    <a:pt x="1097" y="105"/>
                  </a:lnTo>
                  <a:lnTo>
                    <a:pt x="1088" y="104"/>
                  </a:lnTo>
                  <a:lnTo>
                    <a:pt x="1079" y="105"/>
                  </a:lnTo>
                  <a:lnTo>
                    <a:pt x="1070" y="107"/>
                  </a:lnTo>
                  <a:lnTo>
                    <a:pt x="1051" y="113"/>
                  </a:lnTo>
                  <a:lnTo>
                    <a:pt x="1031" y="120"/>
                  </a:lnTo>
                  <a:lnTo>
                    <a:pt x="1031" y="120"/>
                  </a:lnTo>
                  <a:lnTo>
                    <a:pt x="1016" y="125"/>
                  </a:lnTo>
                  <a:lnTo>
                    <a:pt x="1001" y="130"/>
                  </a:lnTo>
                  <a:lnTo>
                    <a:pt x="986" y="134"/>
                  </a:lnTo>
                  <a:lnTo>
                    <a:pt x="971" y="137"/>
                  </a:lnTo>
                  <a:lnTo>
                    <a:pt x="956" y="137"/>
                  </a:lnTo>
                  <a:lnTo>
                    <a:pt x="948" y="137"/>
                  </a:lnTo>
                  <a:lnTo>
                    <a:pt x="941" y="136"/>
                  </a:lnTo>
                  <a:lnTo>
                    <a:pt x="932" y="134"/>
                  </a:lnTo>
                  <a:lnTo>
                    <a:pt x="925" y="131"/>
                  </a:lnTo>
                  <a:lnTo>
                    <a:pt x="917" y="127"/>
                  </a:lnTo>
                  <a:lnTo>
                    <a:pt x="909" y="123"/>
                  </a:lnTo>
                  <a:lnTo>
                    <a:pt x="909" y="123"/>
                  </a:lnTo>
                  <a:lnTo>
                    <a:pt x="882" y="106"/>
                  </a:lnTo>
                  <a:lnTo>
                    <a:pt x="847" y="88"/>
                  </a:lnTo>
                  <a:lnTo>
                    <a:pt x="808" y="69"/>
                  </a:lnTo>
                  <a:lnTo>
                    <a:pt x="786" y="59"/>
                  </a:lnTo>
                  <a:lnTo>
                    <a:pt x="762" y="49"/>
                  </a:lnTo>
                  <a:lnTo>
                    <a:pt x="739" y="41"/>
                  </a:lnTo>
                  <a:lnTo>
                    <a:pt x="715" y="33"/>
                  </a:lnTo>
                  <a:lnTo>
                    <a:pt x="690" y="26"/>
                  </a:lnTo>
                  <a:lnTo>
                    <a:pt x="664" y="19"/>
                  </a:lnTo>
                  <a:lnTo>
                    <a:pt x="639" y="14"/>
                  </a:lnTo>
                  <a:lnTo>
                    <a:pt x="613" y="10"/>
                  </a:lnTo>
                  <a:lnTo>
                    <a:pt x="586" y="7"/>
                  </a:lnTo>
                  <a:lnTo>
                    <a:pt x="559" y="6"/>
                  </a:lnTo>
                  <a:lnTo>
                    <a:pt x="559" y="6"/>
                  </a:lnTo>
                  <a:lnTo>
                    <a:pt x="533" y="6"/>
                  </a:lnTo>
                  <a:lnTo>
                    <a:pt x="506" y="7"/>
                  </a:lnTo>
                  <a:lnTo>
                    <a:pt x="479" y="10"/>
                  </a:lnTo>
                  <a:lnTo>
                    <a:pt x="452" y="13"/>
                  </a:lnTo>
                  <a:lnTo>
                    <a:pt x="424" y="18"/>
                  </a:lnTo>
                  <a:lnTo>
                    <a:pt x="398" y="24"/>
                  </a:lnTo>
                  <a:lnTo>
                    <a:pt x="371" y="31"/>
                  </a:lnTo>
                  <a:lnTo>
                    <a:pt x="346" y="38"/>
                  </a:lnTo>
                  <a:lnTo>
                    <a:pt x="321" y="46"/>
                  </a:lnTo>
                  <a:lnTo>
                    <a:pt x="297" y="56"/>
                  </a:lnTo>
                  <a:lnTo>
                    <a:pt x="274" y="65"/>
                  </a:lnTo>
                  <a:lnTo>
                    <a:pt x="252" y="75"/>
                  </a:lnTo>
                  <a:lnTo>
                    <a:pt x="231" y="85"/>
                  </a:lnTo>
                  <a:lnTo>
                    <a:pt x="212" y="95"/>
                  </a:lnTo>
                  <a:lnTo>
                    <a:pt x="195" y="105"/>
                  </a:lnTo>
                  <a:lnTo>
                    <a:pt x="179" y="116"/>
                  </a:lnTo>
                  <a:lnTo>
                    <a:pt x="179" y="116"/>
                  </a:lnTo>
                  <a:lnTo>
                    <a:pt x="164" y="127"/>
                  </a:lnTo>
                  <a:lnTo>
                    <a:pt x="150" y="138"/>
                  </a:lnTo>
                  <a:lnTo>
                    <a:pt x="137" y="149"/>
                  </a:lnTo>
                  <a:lnTo>
                    <a:pt x="125" y="161"/>
                  </a:lnTo>
                  <a:lnTo>
                    <a:pt x="113" y="173"/>
                  </a:lnTo>
                  <a:lnTo>
                    <a:pt x="103" y="184"/>
                  </a:lnTo>
                  <a:lnTo>
                    <a:pt x="83" y="207"/>
                  </a:lnTo>
                  <a:lnTo>
                    <a:pt x="67" y="229"/>
                  </a:lnTo>
                  <a:lnTo>
                    <a:pt x="53" y="251"/>
                  </a:lnTo>
                  <a:lnTo>
                    <a:pt x="41" y="271"/>
                  </a:lnTo>
                  <a:lnTo>
                    <a:pt x="32" y="290"/>
                  </a:lnTo>
                  <a:lnTo>
                    <a:pt x="32" y="290"/>
                  </a:lnTo>
                  <a:lnTo>
                    <a:pt x="24" y="308"/>
                  </a:lnTo>
                  <a:lnTo>
                    <a:pt x="17" y="327"/>
                  </a:lnTo>
                  <a:lnTo>
                    <a:pt x="12" y="348"/>
                  </a:lnTo>
                  <a:lnTo>
                    <a:pt x="9" y="370"/>
                  </a:lnTo>
                  <a:lnTo>
                    <a:pt x="7" y="394"/>
                  </a:lnTo>
                  <a:lnTo>
                    <a:pt x="6" y="419"/>
                  </a:lnTo>
                  <a:lnTo>
                    <a:pt x="6" y="447"/>
                  </a:lnTo>
                  <a:lnTo>
                    <a:pt x="8" y="477"/>
                  </a:lnTo>
                  <a:lnTo>
                    <a:pt x="8" y="477"/>
                  </a:lnTo>
                  <a:lnTo>
                    <a:pt x="10" y="494"/>
                  </a:lnTo>
                  <a:lnTo>
                    <a:pt x="13" y="511"/>
                  </a:lnTo>
                  <a:lnTo>
                    <a:pt x="17" y="526"/>
                  </a:lnTo>
                  <a:lnTo>
                    <a:pt x="23" y="543"/>
                  </a:lnTo>
                  <a:lnTo>
                    <a:pt x="29" y="557"/>
                  </a:lnTo>
                  <a:lnTo>
                    <a:pt x="36" y="571"/>
                  </a:lnTo>
                  <a:lnTo>
                    <a:pt x="44" y="584"/>
                  </a:lnTo>
                  <a:lnTo>
                    <a:pt x="53" y="596"/>
                  </a:lnTo>
                  <a:lnTo>
                    <a:pt x="63" y="607"/>
                  </a:lnTo>
                  <a:lnTo>
                    <a:pt x="74" y="618"/>
                  </a:lnTo>
                  <a:lnTo>
                    <a:pt x="86" y="627"/>
                  </a:lnTo>
                  <a:lnTo>
                    <a:pt x="100" y="636"/>
                  </a:lnTo>
                  <a:lnTo>
                    <a:pt x="113" y="643"/>
                  </a:lnTo>
                  <a:lnTo>
                    <a:pt x="127" y="650"/>
                  </a:lnTo>
                  <a:lnTo>
                    <a:pt x="142" y="656"/>
                  </a:lnTo>
                  <a:lnTo>
                    <a:pt x="158" y="660"/>
                  </a:lnTo>
                  <a:lnTo>
                    <a:pt x="158" y="660"/>
                  </a:lnTo>
                  <a:lnTo>
                    <a:pt x="175" y="664"/>
                  </a:lnTo>
                  <a:lnTo>
                    <a:pt x="191" y="666"/>
                  </a:lnTo>
                  <a:lnTo>
                    <a:pt x="207" y="666"/>
                  </a:lnTo>
                  <a:lnTo>
                    <a:pt x="222" y="666"/>
                  </a:lnTo>
                  <a:lnTo>
                    <a:pt x="236" y="664"/>
                  </a:lnTo>
                  <a:lnTo>
                    <a:pt x="250" y="662"/>
                  </a:lnTo>
                  <a:lnTo>
                    <a:pt x="263" y="659"/>
                  </a:lnTo>
                  <a:lnTo>
                    <a:pt x="274" y="656"/>
                  </a:lnTo>
                  <a:lnTo>
                    <a:pt x="294" y="648"/>
                  </a:lnTo>
                  <a:lnTo>
                    <a:pt x="308" y="641"/>
                  </a:lnTo>
                  <a:lnTo>
                    <a:pt x="317" y="636"/>
                  </a:lnTo>
                  <a:lnTo>
                    <a:pt x="321" y="633"/>
                  </a:lnTo>
                  <a:lnTo>
                    <a:pt x="321" y="633"/>
                  </a:lnTo>
                  <a:lnTo>
                    <a:pt x="323" y="633"/>
                  </a:lnTo>
                  <a:lnTo>
                    <a:pt x="325" y="634"/>
                  </a:lnTo>
                  <a:lnTo>
                    <a:pt x="325" y="634"/>
                  </a:lnTo>
                  <a:lnTo>
                    <a:pt x="325" y="636"/>
                  </a:lnTo>
                  <a:lnTo>
                    <a:pt x="324" y="638"/>
                  </a:lnTo>
                  <a:lnTo>
                    <a:pt x="324" y="638"/>
                  </a:lnTo>
                  <a:lnTo>
                    <a:pt x="321" y="640"/>
                  </a:lnTo>
                  <a:lnTo>
                    <a:pt x="311" y="646"/>
                  </a:lnTo>
                  <a:lnTo>
                    <a:pt x="296" y="653"/>
                  </a:lnTo>
                  <a:lnTo>
                    <a:pt x="276" y="661"/>
                  </a:lnTo>
                  <a:lnTo>
                    <a:pt x="265" y="665"/>
                  </a:lnTo>
                  <a:lnTo>
                    <a:pt x="251" y="668"/>
                  </a:lnTo>
                  <a:lnTo>
                    <a:pt x="237" y="670"/>
                  </a:lnTo>
                  <a:lnTo>
                    <a:pt x="223" y="672"/>
                  </a:lnTo>
                  <a:lnTo>
                    <a:pt x="207" y="672"/>
                  </a:lnTo>
                  <a:lnTo>
                    <a:pt x="191" y="672"/>
                  </a:lnTo>
                  <a:lnTo>
                    <a:pt x="174" y="670"/>
                  </a:lnTo>
                  <a:lnTo>
                    <a:pt x="156" y="666"/>
                  </a:lnTo>
                  <a:lnTo>
                    <a:pt x="156" y="666"/>
                  </a:lnTo>
                  <a:lnTo>
                    <a:pt x="140" y="661"/>
                  </a:lnTo>
                  <a:lnTo>
                    <a:pt x="124" y="655"/>
                  </a:lnTo>
                  <a:lnTo>
                    <a:pt x="108" y="648"/>
                  </a:lnTo>
                  <a:lnTo>
                    <a:pt x="94" y="639"/>
                  </a:lnTo>
                  <a:lnTo>
                    <a:pt x="80" y="630"/>
                  </a:lnTo>
                  <a:lnTo>
                    <a:pt x="67" y="619"/>
                  </a:lnTo>
                  <a:lnTo>
                    <a:pt x="55" y="607"/>
                  </a:lnTo>
                  <a:lnTo>
                    <a:pt x="45" y="594"/>
                  </a:lnTo>
                  <a:lnTo>
                    <a:pt x="45" y="594"/>
                  </a:lnTo>
                  <a:lnTo>
                    <a:pt x="36" y="582"/>
                  </a:lnTo>
                  <a:lnTo>
                    <a:pt x="29" y="569"/>
                  </a:lnTo>
                  <a:lnTo>
                    <a:pt x="22" y="555"/>
                  </a:lnTo>
                  <a:lnTo>
                    <a:pt x="16" y="541"/>
                  </a:lnTo>
                  <a:lnTo>
                    <a:pt x="11" y="525"/>
                  </a:lnTo>
                  <a:lnTo>
                    <a:pt x="7" y="509"/>
                  </a:lnTo>
                  <a:lnTo>
                    <a:pt x="4" y="494"/>
                  </a:lnTo>
                  <a:lnTo>
                    <a:pt x="2" y="477"/>
                  </a:lnTo>
                  <a:lnTo>
                    <a:pt x="2" y="477"/>
                  </a:lnTo>
                  <a:lnTo>
                    <a:pt x="0" y="447"/>
                  </a:lnTo>
                  <a:lnTo>
                    <a:pt x="0" y="419"/>
                  </a:lnTo>
                  <a:lnTo>
                    <a:pt x="1" y="393"/>
                  </a:lnTo>
                  <a:lnTo>
                    <a:pt x="3" y="369"/>
                  </a:lnTo>
                  <a:lnTo>
                    <a:pt x="7" y="346"/>
                  </a:lnTo>
                  <a:lnTo>
                    <a:pt x="12" y="326"/>
                  </a:lnTo>
                  <a:lnTo>
                    <a:pt x="18" y="306"/>
                  </a:lnTo>
                  <a:lnTo>
                    <a:pt x="27" y="287"/>
                  </a:lnTo>
                  <a:lnTo>
                    <a:pt x="27" y="287"/>
                  </a:lnTo>
                  <a:lnTo>
                    <a:pt x="36" y="268"/>
                  </a:lnTo>
                  <a:lnTo>
                    <a:pt x="48" y="248"/>
                  </a:lnTo>
                  <a:lnTo>
                    <a:pt x="62" y="226"/>
                  </a:lnTo>
                  <a:lnTo>
                    <a:pt x="78" y="203"/>
                  </a:lnTo>
                  <a:lnTo>
                    <a:pt x="98" y="180"/>
                  </a:lnTo>
                  <a:lnTo>
                    <a:pt x="109" y="168"/>
                  </a:lnTo>
                  <a:lnTo>
                    <a:pt x="121" y="157"/>
                  </a:lnTo>
                  <a:lnTo>
                    <a:pt x="133" y="145"/>
                  </a:lnTo>
                  <a:lnTo>
                    <a:pt x="146" y="134"/>
                  </a:lnTo>
                  <a:lnTo>
                    <a:pt x="161" y="122"/>
                  </a:lnTo>
                  <a:lnTo>
                    <a:pt x="176" y="111"/>
                  </a:lnTo>
                  <a:lnTo>
                    <a:pt x="176" y="111"/>
                  </a:lnTo>
                  <a:lnTo>
                    <a:pt x="192" y="100"/>
                  </a:lnTo>
                  <a:lnTo>
                    <a:pt x="209" y="90"/>
                  </a:lnTo>
                  <a:lnTo>
                    <a:pt x="228" y="80"/>
                  </a:lnTo>
                  <a:lnTo>
                    <a:pt x="249" y="70"/>
                  </a:lnTo>
                  <a:lnTo>
                    <a:pt x="272" y="60"/>
                  </a:lnTo>
                  <a:lnTo>
                    <a:pt x="295" y="50"/>
                  </a:lnTo>
                  <a:lnTo>
                    <a:pt x="319" y="41"/>
                  </a:lnTo>
                  <a:lnTo>
                    <a:pt x="344" y="33"/>
                  </a:lnTo>
                  <a:lnTo>
                    <a:pt x="370" y="25"/>
                  </a:lnTo>
                  <a:lnTo>
                    <a:pt x="396" y="18"/>
                  </a:lnTo>
                  <a:lnTo>
                    <a:pt x="423" y="13"/>
                  </a:lnTo>
                  <a:lnTo>
                    <a:pt x="451" y="8"/>
                  </a:lnTo>
                  <a:lnTo>
                    <a:pt x="478" y="4"/>
                  </a:lnTo>
                  <a:lnTo>
                    <a:pt x="506" y="1"/>
                  </a:lnTo>
                  <a:lnTo>
                    <a:pt x="533" y="0"/>
                  </a:lnTo>
                  <a:lnTo>
                    <a:pt x="560" y="0"/>
                  </a:lnTo>
                  <a:lnTo>
                    <a:pt x="560" y="0"/>
                  </a:lnTo>
                  <a:lnTo>
                    <a:pt x="586" y="1"/>
                  </a:lnTo>
                  <a:lnTo>
                    <a:pt x="613" y="4"/>
                  </a:lnTo>
                  <a:lnTo>
                    <a:pt x="640" y="8"/>
                  </a:lnTo>
                  <a:lnTo>
                    <a:pt x="666" y="14"/>
                  </a:lnTo>
                  <a:lnTo>
                    <a:pt x="691" y="20"/>
                  </a:lnTo>
                  <a:lnTo>
                    <a:pt x="716" y="27"/>
                  </a:lnTo>
                  <a:lnTo>
                    <a:pt x="741" y="35"/>
                  </a:lnTo>
                  <a:lnTo>
                    <a:pt x="764" y="44"/>
                  </a:lnTo>
                  <a:lnTo>
                    <a:pt x="788" y="54"/>
                  </a:lnTo>
                  <a:lnTo>
                    <a:pt x="810" y="63"/>
                  </a:lnTo>
                  <a:lnTo>
                    <a:pt x="850" y="82"/>
                  </a:lnTo>
                  <a:lnTo>
                    <a:pt x="885" y="101"/>
                  </a:lnTo>
                  <a:lnTo>
                    <a:pt x="912" y="118"/>
                  </a:lnTo>
                  <a:lnTo>
                    <a:pt x="912" y="118"/>
                  </a:lnTo>
                  <a:lnTo>
                    <a:pt x="920" y="122"/>
                  </a:lnTo>
                  <a:lnTo>
                    <a:pt x="927" y="125"/>
                  </a:lnTo>
                  <a:lnTo>
                    <a:pt x="934" y="128"/>
                  </a:lnTo>
                  <a:lnTo>
                    <a:pt x="942" y="130"/>
                  </a:lnTo>
                  <a:lnTo>
                    <a:pt x="950" y="131"/>
                  </a:lnTo>
                  <a:lnTo>
                    <a:pt x="957" y="131"/>
                  </a:lnTo>
                  <a:lnTo>
                    <a:pt x="971" y="131"/>
                  </a:lnTo>
                  <a:lnTo>
                    <a:pt x="986" y="128"/>
                  </a:lnTo>
                  <a:lnTo>
                    <a:pt x="1000" y="124"/>
                  </a:lnTo>
                  <a:lnTo>
                    <a:pt x="1029" y="114"/>
                  </a:lnTo>
                  <a:lnTo>
                    <a:pt x="1029" y="114"/>
                  </a:lnTo>
                  <a:lnTo>
                    <a:pt x="1049" y="107"/>
                  </a:lnTo>
                  <a:lnTo>
                    <a:pt x="1069" y="101"/>
                  </a:lnTo>
                  <a:lnTo>
                    <a:pt x="1079" y="99"/>
                  </a:lnTo>
                  <a:lnTo>
                    <a:pt x="1089" y="98"/>
                  </a:lnTo>
                  <a:lnTo>
                    <a:pt x="1098" y="99"/>
                  </a:lnTo>
                  <a:lnTo>
                    <a:pt x="1109" y="100"/>
                  </a:lnTo>
                  <a:lnTo>
                    <a:pt x="1109" y="100"/>
                  </a:lnTo>
                  <a:lnTo>
                    <a:pt x="1121" y="104"/>
                  </a:lnTo>
                  <a:lnTo>
                    <a:pt x="1133" y="109"/>
                  </a:lnTo>
                  <a:lnTo>
                    <a:pt x="1145" y="116"/>
                  </a:lnTo>
                  <a:lnTo>
                    <a:pt x="1155" y="123"/>
                  </a:lnTo>
                  <a:lnTo>
                    <a:pt x="1165" y="132"/>
                  </a:lnTo>
                  <a:lnTo>
                    <a:pt x="1174" y="142"/>
                  </a:lnTo>
                  <a:lnTo>
                    <a:pt x="1182" y="153"/>
                  </a:lnTo>
                  <a:lnTo>
                    <a:pt x="1189" y="164"/>
                  </a:lnTo>
                  <a:lnTo>
                    <a:pt x="1189" y="164"/>
                  </a:lnTo>
                  <a:lnTo>
                    <a:pt x="1193" y="174"/>
                  </a:lnTo>
                  <a:lnTo>
                    <a:pt x="1196" y="183"/>
                  </a:lnTo>
                  <a:lnTo>
                    <a:pt x="1198" y="192"/>
                  </a:lnTo>
                  <a:lnTo>
                    <a:pt x="1199" y="202"/>
                  </a:lnTo>
                  <a:lnTo>
                    <a:pt x="1199" y="211"/>
                  </a:lnTo>
                  <a:lnTo>
                    <a:pt x="1198" y="220"/>
                  </a:lnTo>
                  <a:lnTo>
                    <a:pt x="1196" y="229"/>
                  </a:lnTo>
                  <a:lnTo>
                    <a:pt x="1193" y="238"/>
                  </a:lnTo>
                  <a:lnTo>
                    <a:pt x="1193" y="238"/>
                  </a:lnTo>
                  <a:lnTo>
                    <a:pt x="1189" y="247"/>
                  </a:lnTo>
                  <a:lnTo>
                    <a:pt x="1187" y="255"/>
                  </a:lnTo>
                  <a:lnTo>
                    <a:pt x="1186" y="261"/>
                  </a:lnTo>
                  <a:lnTo>
                    <a:pt x="1187" y="266"/>
                  </a:lnTo>
                  <a:lnTo>
                    <a:pt x="1187" y="266"/>
                  </a:lnTo>
                  <a:lnTo>
                    <a:pt x="1190" y="270"/>
                  </a:lnTo>
                  <a:lnTo>
                    <a:pt x="1193" y="273"/>
                  </a:lnTo>
                  <a:lnTo>
                    <a:pt x="1203" y="278"/>
                  </a:lnTo>
                  <a:lnTo>
                    <a:pt x="1203" y="278"/>
                  </a:lnTo>
                  <a:lnTo>
                    <a:pt x="1211" y="281"/>
                  </a:lnTo>
                  <a:lnTo>
                    <a:pt x="1220" y="286"/>
                  </a:lnTo>
                  <a:lnTo>
                    <a:pt x="1224" y="291"/>
                  </a:lnTo>
                  <a:lnTo>
                    <a:pt x="1227" y="294"/>
                  </a:lnTo>
                  <a:lnTo>
                    <a:pt x="1231" y="299"/>
                  </a:lnTo>
                  <a:lnTo>
                    <a:pt x="1234" y="305"/>
                  </a:lnTo>
                  <a:lnTo>
                    <a:pt x="1234" y="305"/>
                  </a:lnTo>
                  <a:lnTo>
                    <a:pt x="1241" y="322"/>
                  </a:lnTo>
                  <a:lnTo>
                    <a:pt x="1247" y="341"/>
                  </a:lnTo>
                  <a:lnTo>
                    <a:pt x="1252" y="362"/>
                  </a:lnTo>
                  <a:lnTo>
                    <a:pt x="1256" y="384"/>
                  </a:lnTo>
                  <a:lnTo>
                    <a:pt x="1259" y="406"/>
                  </a:lnTo>
                  <a:lnTo>
                    <a:pt x="1259" y="428"/>
                  </a:lnTo>
                  <a:lnTo>
                    <a:pt x="1258" y="450"/>
                  </a:lnTo>
                  <a:lnTo>
                    <a:pt x="1257" y="461"/>
                  </a:lnTo>
                  <a:lnTo>
                    <a:pt x="1254" y="471"/>
                  </a:lnTo>
                  <a:lnTo>
                    <a:pt x="1254" y="471"/>
                  </a:lnTo>
                  <a:lnTo>
                    <a:pt x="1252" y="482"/>
                  </a:lnTo>
                  <a:lnTo>
                    <a:pt x="1248" y="493"/>
                  </a:lnTo>
                  <a:lnTo>
                    <a:pt x="1244" y="503"/>
                  </a:lnTo>
                  <a:lnTo>
                    <a:pt x="1239" y="513"/>
                  </a:lnTo>
                  <a:lnTo>
                    <a:pt x="1233" y="523"/>
                  </a:lnTo>
                  <a:lnTo>
                    <a:pt x="1227" y="534"/>
                  </a:lnTo>
                  <a:lnTo>
                    <a:pt x="1221" y="543"/>
                  </a:lnTo>
                  <a:lnTo>
                    <a:pt x="1214" y="552"/>
                  </a:lnTo>
                  <a:lnTo>
                    <a:pt x="1207" y="560"/>
                  </a:lnTo>
                  <a:lnTo>
                    <a:pt x="1199" y="567"/>
                  </a:lnTo>
                  <a:lnTo>
                    <a:pt x="1192" y="574"/>
                  </a:lnTo>
                  <a:lnTo>
                    <a:pt x="1184" y="580"/>
                  </a:lnTo>
                  <a:lnTo>
                    <a:pt x="1176" y="585"/>
                  </a:lnTo>
                  <a:lnTo>
                    <a:pt x="1168" y="589"/>
                  </a:lnTo>
                  <a:lnTo>
                    <a:pt x="1161" y="592"/>
                  </a:lnTo>
                  <a:lnTo>
                    <a:pt x="1153" y="594"/>
                  </a:lnTo>
                  <a:lnTo>
                    <a:pt x="1153" y="594"/>
                  </a:lnTo>
                  <a:lnTo>
                    <a:pt x="1144" y="596"/>
                  </a:lnTo>
                  <a:lnTo>
                    <a:pt x="1136" y="599"/>
                  </a:lnTo>
                  <a:lnTo>
                    <a:pt x="1129" y="603"/>
                  </a:lnTo>
                  <a:lnTo>
                    <a:pt x="1122" y="607"/>
                  </a:lnTo>
                  <a:lnTo>
                    <a:pt x="1109" y="616"/>
                  </a:lnTo>
                  <a:lnTo>
                    <a:pt x="1097" y="625"/>
                  </a:lnTo>
                  <a:lnTo>
                    <a:pt x="1097" y="625"/>
                  </a:lnTo>
                  <a:lnTo>
                    <a:pt x="1086" y="634"/>
                  </a:lnTo>
                  <a:lnTo>
                    <a:pt x="1081" y="637"/>
                  </a:lnTo>
                  <a:lnTo>
                    <a:pt x="1077" y="639"/>
                  </a:lnTo>
                  <a:lnTo>
                    <a:pt x="1077" y="639"/>
                  </a:lnTo>
                  <a:lnTo>
                    <a:pt x="1076" y="639"/>
                  </a:lnTo>
                  <a:lnTo>
                    <a:pt x="1076" y="639"/>
                  </a:lnTo>
                  <a:lnTo>
                    <a:pt x="1066" y="639"/>
                  </a:lnTo>
                  <a:lnTo>
                    <a:pt x="1057" y="640"/>
                  </a:lnTo>
                  <a:lnTo>
                    <a:pt x="1048" y="642"/>
                  </a:lnTo>
                  <a:lnTo>
                    <a:pt x="1039" y="644"/>
                  </a:lnTo>
                  <a:lnTo>
                    <a:pt x="1031" y="648"/>
                  </a:lnTo>
                  <a:lnTo>
                    <a:pt x="1023" y="651"/>
                  </a:lnTo>
                  <a:lnTo>
                    <a:pt x="1015" y="656"/>
                  </a:lnTo>
                  <a:lnTo>
                    <a:pt x="1008" y="661"/>
                  </a:lnTo>
                  <a:lnTo>
                    <a:pt x="1002" y="666"/>
                  </a:lnTo>
                  <a:lnTo>
                    <a:pt x="996" y="672"/>
                  </a:lnTo>
                  <a:lnTo>
                    <a:pt x="990" y="679"/>
                  </a:lnTo>
                  <a:lnTo>
                    <a:pt x="986" y="686"/>
                  </a:lnTo>
                  <a:lnTo>
                    <a:pt x="981" y="693"/>
                  </a:lnTo>
                  <a:lnTo>
                    <a:pt x="978" y="701"/>
                  </a:lnTo>
                  <a:lnTo>
                    <a:pt x="975" y="710"/>
                  </a:lnTo>
                  <a:lnTo>
                    <a:pt x="973" y="718"/>
                  </a:lnTo>
                  <a:lnTo>
                    <a:pt x="973" y="718"/>
                  </a:lnTo>
                  <a:lnTo>
                    <a:pt x="972" y="720"/>
                  </a:lnTo>
                  <a:lnTo>
                    <a:pt x="970" y="721"/>
                  </a:lnTo>
                  <a:lnTo>
                    <a:pt x="970" y="72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3" name="Freeform 9">
              <a:extLst>
                <a:ext uri="{FF2B5EF4-FFF2-40B4-BE49-F238E27FC236}">
                  <a16:creationId xmlns:a16="http://schemas.microsoft.com/office/drawing/2014/main" id="{82886036-BDF0-D564-2EB5-CF4B59178D4D}"/>
                </a:ext>
              </a:extLst>
            </p:cNvPr>
            <p:cNvSpPr>
              <a:spLocks/>
            </p:cNvSpPr>
            <p:nvPr/>
          </p:nvSpPr>
          <p:spPr bwMode="auto">
            <a:xfrm rot="20874754">
              <a:off x="5503729" y="2542649"/>
              <a:ext cx="231775" cy="211138"/>
            </a:xfrm>
            <a:custGeom>
              <a:avLst/>
              <a:gdLst>
                <a:gd name="T0" fmla="*/ 3 w 292"/>
                <a:gd name="T1" fmla="*/ 265 h 265"/>
                <a:gd name="T2" fmla="*/ 3 w 292"/>
                <a:gd name="T3" fmla="*/ 265 h 265"/>
                <a:gd name="T4" fmla="*/ 2 w 292"/>
                <a:gd name="T5" fmla="*/ 265 h 265"/>
                <a:gd name="T6" fmla="*/ 2 w 292"/>
                <a:gd name="T7" fmla="*/ 265 h 265"/>
                <a:gd name="T8" fmla="*/ 0 w 292"/>
                <a:gd name="T9" fmla="*/ 263 h 265"/>
                <a:gd name="T10" fmla="*/ 1 w 292"/>
                <a:gd name="T11" fmla="*/ 261 h 265"/>
                <a:gd name="T12" fmla="*/ 1 w 292"/>
                <a:gd name="T13" fmla="*/ 261 h 265"/>
                <a:gd name="T14" fmla="*/ 25 w 292"/>
                <a:gd name="T15" fmla="*/ 222 h 265"/>
                <a:gd name="T16" fmla="*/ 47 w 292"/>
                <a:gd name="T17" fmla="*/ 188 h 265"/>
                <a:gd name="T18" fmla="*/ 67 w 292"/>
                <a:gd name="T19" fmla="*/ 158 h 265"/>
                <a:gd name="T20" fmla="*/ 67 w 292"/>
                <a:gd name="T21" fmla="*/ 158 h 265"/>
                <a:gd name="T22" fmla="*/ 84 w 292"/>
                <a:gd name="T23" fmla="*/ 134 h 265"/>
                <a:gd name="T24" fmla="*/ 104 w 292"/>
                <a:gd name="T25" fmla="*/ 110 h 265"/>
                <a:gd name="T26" fmla="*/ 145 w 292"/>
                <a:gd name="T27" fmla="*/ 63 h 265"/>
                <a:gd name="T28" fmla="*/ 152 w 292"/>
                <a:gd name="T29" fmla="*/ 54 h 265"/>
                <a:gd name="T30" fmla="*/ 152 w 292"/>
                <a:gd name="T31" fmla="*/ 54 h 265"/>
                <a:gd name="T32" fmla="*/ 165 w 292"/>
                <a:gd name="T33" fmla="*/ 42 h 265"/>
                <a:gd name="T34" fmla="*/ 179 w 292"/>
                <a:gd name="T35" fmla="*/ 30 h 265"/>
                <a:gd name="T36" fmla="*/ 197 w 292"/>
                <a:gd name="T37" fmla="*/ 20 h 265"/>
                <a:gd name="T38" fmla="*/ 214 w 292"/>
                <a:gd name="T39" fmla="*/ 12 h 265"/>
                <a:gd name="T40" fmla="*/ 223 w 292"/>
                <a:gd name="T41" fmla="*/ 8 h 265"/>
                <a:gd name="T42" fmla="*/ 233 w 292"/>
                <a:gd name="T43" fmla="*/ 5 h 265"/>
                <a:gd name="T44" fmla="*/ 242 w 292"/>
                <a:gd name="T45" fmla="*/ 3 h 265"/>
                <a:gd name="T46" fmla="*/ 252 w 292"/>
                <a:gd name="T47" fmla="*/ 1 h 265"/>
                <a:gd name="T48" fmla="*/ 261 w 292"/>
                <a:gd name="T49" fmla="*/ 0 h 265"/>
                <a:gd name="T50" fmla="*/ 271 w 292"/>
                <a:gd name="T51" fmla="*/ 0 h 265"/>
                <a:gd name="T52" fmla="*/ 280 w 292"/>
                <a:gd name="T53" fmla="*/ 0 h 265"/>
                <a:gd name="T54" fmla="*/ 290 w 292"/>
                <a:gd name="T55" fmla="*/ 2 h 265"/>
                <a:gd name="T56" fmla="*/ 290 w 292"/>
                <a:gd name="T57" fmla="*/ 2 h 265"/>
                <a:gd name="T58" fmla="*/ 292 w 292"/>
                <a:gd name="T59" fmla="*/ 3 h 265"/>
                <a:gd name="T60" fmla="*/ 292 w 292"/>
                <a:gd name="T61" fmla="*/ 5 h 265"/>
                <a:gd name="T62" fmla="*/ 292 w 292"/>
                <a:gd name="T63" fmla="*/ 5 h 265"/>
                <a:gd name="T64" fmla="*/ 291 w 292"/>
                <a:gd name="T65" fmla="*/ 7 h 265"/>
                <a:gd name="T66" fmla="*/ 289 w 292"/>
                <a:gd name="T67" fmla="*/ 7 h 265"/>
                <a:gd name="T68" fmla="*/ 289 w 292"/>
                <a:gd name="T69" fmla="*/ 7 h 265"/>
                <a:gd name="T70" fmla="*/ 280 w 292"/>
                <a:gd name="T71" fmla="*/ 6 h 265"/>
                <a:gd name="T72" fmla="*/ 270 w 292"/>
                <a:gd name="T73" fmla="*/ 6 h 265"/>
                <a:gd name="T74" fmla="*/ 261 w 292"/>
                <a:gd name="T75" fmla="*/ 6 h 265"/>
                <a:gd name="T76" fmla="*/ 252 w 292"/>
                <a:gd name="T77" fmla="*/ 7 h 265"/>
                <a:gd name="T78" fmla="*/ 243 w 292"/>
                <a:gd name="T79" fmla="*/ 8 h 265"/>
                <a:gd name="T80" fmla="*/ 234 w 292"/>
                <a:gd name="T81" fmla="*/ 11 h 265"/>
                <a:gd name="T82" fmla="*/ 216 w 292"/>
                <a:gd name="T83" fmla="*/ 17 h 265"/>
                <a:gd name="T84" fmla="*/ 199 w 292"/>
                <a:gd name="T85" fmla="*/ 25 h 265"/>
                <a:gd name="T86" fmla="*/ 183 w 292"/>
                <a:gd name="T87" fmla="*/ 35 h 265"/>
                <a:gd name="T88" fmla="*/ 169 w 292"/>
                <a:gd name="T89" fmla="*/ 46 h 265"/>
                <a:gd name="T90" fmla="*/ 157 w 292"/>
                <a:gd name="T91" fmla="*/ 58 h 265"/>
                <a:gd name="T92" fmla="*/ 149 w 292"/>
                <a:gd name="T93" fmla="*/ 67 h 265"/>
                <a:gd name="T94" fmla="*/ 149 w 292"/>
                <a:gd name="T95" fmla="*/ 67 h 265"/>
                <a:gd name="T96" fmla="*/ 109 w 292"/>
                <a:gd name="T97" fmla="*/ 114 h 265"/>
                <a:gd name="T98" fmla="*/ 89 w 292"/>
                <a:gd name="T99" fmla="*/ 138 h 265"/>
                <a:gd name="T100" fmla="*/ 72 w 292"/>
                <a:gd name="T101" fmla="*/ 161 h 265"/>
                <a:gd name="T102" fmla="*/ 72 w 292"/>
                <a:gd name="T103" fmla="*/ 161 h 265"/>
                <a:gd name="T104" fmla="*/ 51 w 292"/>
                <a:gd name="T105" fmla="*/ 192 h 265"/>
                <a:gd name="T106" fmla="*/ 30 w 292"/>
                <a:gd name="T107" fmla="*/ 225 h 265"/>
                <a:gd name="T108" fmla="*/ 6 w 292"/>
                <a:gd name="T109" fmla="*/ 264 h 265"/>
                <a:gd name="T110" fmla="*/ 6 w 292"/>
                <a:gd name="T111" fmla="*/ 264 h 265"/>
                <a:gd name="T112" fmla="*/ 4 w 292"/>
                <a:gd name="T113" fmla="*/ 265 h 265"/>
                <a:gd name="T114" fmla="*/ 3 w 292"/>
                <a:gd name="T115" fmla="*/ 265 h 265"/>
                <a:gd name="T116" fmla="*/ 3 w 292"/>
                <a:gd name="T117"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265">
                  <a:moveTo>
                    <a:pt x="3" y="265"/>
                  </a:moveTo>
                  <a:lnTo>
                    <a:pt x="3" y="265"/>
                  </a:lnTo>
                  <a:lnTo>
                    <a:pt x="2" y="265"/>
                  </a:lnTo>
                  <a:lnTo>
                    <a:pt x="2" y="265"/>
                  </a:lnTo>
                  <a:lnTo>
                    <a:pt x="0" y="263"/>
                  </a:lnTo>
                  <a:lnTo>
                    <a:pt x="1" y="261"/>
                  </a:lnTo>
                  <a:lnTo>
                    <a:pt x="1" y="261"/>
                  </a:lnTo>
                  <a:lnTo>
                    <a:pt x="25" y="222"/>
                  </a:lnTo>
                  <a:lnTo>
                    <a:pt x="47" y="188"/>
                  </a:lnTo>
                  <a:lnTo>
                    <a:pt x="67" y="158"/>
                  </a:lnTo>
                  <a:lnTo>
                    <a:pt x="67" y="158"/>
                  </a:lnTo>
                  <a:lnTo>
                    <a:pt x="84" y="134"/>
                  </a:lnTo>
                  <a:lnTo>
                    <a:pt x="104" y="110"/>
                  </a:lnTo>
                  <a:lnTo>
                    <a:pt x="145" y="63"/>
                  </a:lnTo>
                  <a:lnTo>
                    <a:pt x="152" y="54"/>
                  </a:lnTo>
                  <a:lnTo>
                    <a:pt x="152" y="54"/>
                  </a:lnTo>
                  <a:lnTo>
                    <a:pt x="165" y="42"/>
                  </a:lnTo>
                  <a:lnTo>
                    <a:pt x="179" y="30"/>
                  </a:lnTo>
                  <a:lnTo>
                    <a:pt x="197" y="20"/>
                  </a:lnTo>
                  <a:lnTo>
                    <a:pt x="214" y="12"/>
                  </a:lnTo>
                  <a:lnTo>
                    <a:pt x="223" y="8"/>
                  </a:lnTo>
                  <a:lnTo>
                    <a:pt x="233" y="5"/>
                  </a:lnTo>
                  <a:lnTo>
                    <a:pt x="242" y="3"/>
                  </a:lnTo>
                  <a:lnTo>
                    <a:pt x="252" y="1"/>
                  </a:lnTo>
                  <a:lnTo>
                    <a:pt x="261" y="0"/>
                  </a:lnTo>
                  <a:lnTo>
                    <a:pt x="271" y="0"/>
                  </a:lnTo>
                  <a:lnTo>
                    <a:pt x="280" y="0"/>
                  </a:lnTo>
                  <a:lnTo>
                    <a:pt x="290" y="2"/>
                  </a:lnTo>
                  <a:lnTo>
                    <a:pt x="290" y="2"/>
                  </a:lnTo>
                  <a:lnTo>
                    <a:pt x="292" y="3"/>
                  </a:lnTo>
                  <a:lnTo>
                    <a:pt x="292" y="5"/>
                  </a:lnTo>
                  <a:lnTo>
                    <a:pt x="292" y="5"/>
                  </a:lnTo>
                  <a:lnTo>
                    <a:pt x="291" y="7"/>
                  </a:lnTo>
                  <a:lnTo>
                    <a:pt x="289" y="7"/>
                  </a:lnTo>
                  <a:lnTo>
                    <a:pt x="289" y="7"/>
                  </a:lnTo>
                  <a:lnTo>
                    <a:pt x="280" y="6"/>
                  </a:lnTo>
                  <a:lnTo>
                    <a:pt x="270" y="6"/>
                  </a:lnTo>
                  <a:lnTo>
                    <a:pt x="261" y="6"/>
                  </a:lnTo>
                  <a:lnTo>
                    <a:pt x="252" y="7"/>
                  </a:lnTo>
                  <a:lnTo>
                    <a:pt x="243" y="8"/>
                  </a:lnTo>
                  <a:lnTo>
                    <a:pt x="234" y="11"/>
                  </a:lnTo>
                  <a:lnTo>
                    <a:pt x="216" y="17"/>
                  </a:lnTo>
                  <a:lnTo>
                    <a:pt x="199" y="25"/>
                  </a:lnTo>
                  <a:lnTo>
                    <a:pt x="183" y="35"/>
                  </a:lnTo>
                  <a:lnTo>
                    <a:pt x="169" y="46"/>
                  </a:lnTo>
                  <a:lnTo>
                    <a:pt x="157" y="58"/>
                  </a:lnTo>
                  <a:lnTo>
                    <a:pt x="149" y="67"/>
                  </a:lnTo>
                  <a:lnTo>
                    <a:pt x="149" y="67"/>
                  </a:lnTo>
                  <a:lnTo>
                    <a:pt x="109" y="114"/>
                  </a:lnTo>
                  <a:lnTo>
                    <a:pt x="89" y="138"/>
                  </a:lnTo>
                  <a:lnTo>
                    <a:pt x="72" y="161"/>
                  </a:lnTo>
                  <a:lnTo>
                    <a:pt x="72" y="161"/>
                  </a:lnTo>
                  <a:lnTo>
                    <a:pt x="51" y="192"/>
                  </a:lnTo>
                  <a:lnTo>
                    <a:pt x="30" y="225"/>
                  </a:lnTo>
                  <a:lnTo>
                    <a:pt x="6" y="264"/>
                  </a:lnTo>
                  <a:lnTo>
                    <a:pt x="6" y="264"/>
                  </a:lnTo>
                  <a:lnTo>
                    <a:pt x="4" y="265"/>
                  </a:lnTo>
                  <a:lnTo>
                    <a:pt x="3" y="265"/>
                  </a:lnTo>
                  <a:lnTo>
                    <a:pt x="3" y="265"/>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4" name="Freeform 10">
              <a:extLst>
                <a:ext uri="{FF2B5EF4-FFF2-40B4-BE49-F238E27FC236}">
                  <a16:creationId xmlns:a16="http://schemas.microsoft.com/office/drawing/2014/main" id="{3CE10EBD-B89E-9613-FB3A-BBFF6109CECB}"/>
                </a:ext>
              </a:extLst>
            </p:cNvPr>
            <p:cNvSpPr>
              <a:spLocks/>
            </p:cNvSpPr>
            <p:nvPr/>
          </p:nvSpPr>
          <p:spPr bwMode="auto">
            <a:xfrm rot="20874754">
              <a:off x="5447033" y="2355181"/>
              <a:ext cx="57150" cy="287338"/>
            </a:xfrm>
            <a:custGeom>
              <a:avLst/>
              <a:gdLst>
                <a:gd name="T0" fmla="*/ 3 w 74"/>
                <a:gd name="T1" fmla="*/ 362 h 362"/>
                <a:gd name="T2" fmla="*/ 1 w 74"/>
                <a:gd name="T3" fmla="*/ 361 h 362"/>
                <a:gd name="T4" fmla="*/ 0 w 74"/>
                <a:gd name="T5" fmla="*/ 357 h 362"/>
                <a:gd name="T6" fmla="*/ 16 w 74"/>
                <a:gd name="T7" fmla="*/ 337 h 362"/>
                <a:gd name="T8" fmla="*/ 44 w 74"/>
                <a:gd name="T9" fmla="*/ 300 h 362"/>
                <a:gd name="T10" fmla="*/ 58 w 74"/>
                <a:gd name="T11" fmla="*/ 278 h 362"/>
                <a:gd name="T12" fmla="*/ 61 w 74"/>
                <a:gd name="T13" fmla="*/ 271 h 362"/>
                <a:gd name="T14" fmla="*/ 61 w 74"/>
                <a:gd name="T15" fmla="*/ 265 h 362"/>
                <a:gd name="T16" fmla="*/ 53 w 74"/>
                <a:gd name="T17" fmla="*/ 254 h 362"/>
                <a:gd name="T18" fmla="*/ 46 w 74"/>
                <a:gd name="T19" fmla="*/ 248 h 362"/>
                <a:gd name="T20" fmla="*/ 30 w 74"/>
                <a:gd name="T21" fmla="*/ 230 h 362"/>
                <a:gd name="T22" fmla="*/ 19 w 74"/>
                <a:gd name="T23" fmla="*/ 211 h 362"/>
                <a:gd name="T24" fmla="*/ 16 w 74"/>
                <a:gd name="T25" fmla="*/ 204 h 362"/>
                <a:gd name="T26" fmla="*/ 7 w 74"/>
                <a:gd name="T27" fmla="*/ 174 h 362"/>
                <a:gd name="T28" fmla="*/ 3 w 74"/>
                <a:gd name="T29" fmla="*/ 147 h 362"/>
                <a:gd name="T30" fmla="*/ 5 w 74"/>
                <a:gd name="T31" fmla="*/ 134 h 362"/>
                <a:gd name="T32" fmla="*/ 9 w 74"/>
                <a:gd name="T33" fmla="*/ 121 h 362"/>
                <a:gd name="T34" fmla="*/ 18 w 74"/>
                <a:gd name="T35" fmla="*/ 107 h 362"/>
                <a:gd name="T36" fmla="*/ 30 w 74"/>
                <a:gd name="T37" fmla="*/ 93 h 362"/>
                <a:gd name="T38" fmla="*/ 36 w 74"/>
                <a:gd name="T39" fmla="*/ 87 h 362"/>
                <a:gd name="T40" fmla="*/ 47 w 74"/>
                <a:gd name="T41" fmla="*/ 73 h 362"/>
                <a:gd name="T42" fmla="*/ 59 w 74"/>
                <a:gd name="T43" fmla="*/ 51 h 362"/>
                <a:gd name="T44" fmla="*/ 66 w 74"/>
                <a:gd name="T45" fmla="*/ 23 h 362"/>
                <a:gd name="T46" fmla="*/ 68 w 74"/>
                <a:gd name="T47" fmla="*/ 3 h 362"/>
                <a:gd name="T48" fmla="*/ 69 w 74"/>
                <a:gd name="T49" fmla="*/ 1 h 362"/>
                <a:gd name="T50" fmla="*/ 71 w 74"/>
                <a:gd name="T51" fmla="*/ 0 h 362"/>
                <a:gd name="T52" fmla="*/ 74 w 74"/>
                <a:gd name="T53" fmla="*/ 3 h 362"/>
                <a:gd name="T54" fmla="*/ 73 w 74"/>
                <a:gd name="T55" fmla="*/ 14 h 362"/>
                <a:gd name="T56" fmla="*/ 69 w 74"/>
                <a:gd name="T57" fmla="*/ 38 h 362"/>
                <a:gd name="T58" fmla="*/ 57 w 74"/>
                <a:gd name="T59" fmla="*/ 69 h 362"/>
                <a:gd name="T60" fmla="*/ 47 w 74"/>
                <a:gd name="T61" fmla="*/ 84 h 362"/>
                <a:gd name="T62" fmla="*/ 34 w 74"/>
                <a:gd name="T63" fmla="*/ 98 h 362"/>
                <a:gd name="T64" fmla="*/ 28 w 74"/>
                <a:gd name="T65" fmla="*/ 104 h 362"/>
                <a:gd name="T66" fmla="*/ 18 w 74"/>
                <a:gd name="T67" fmla="*/ 117 h 362"/>
                <a:gd name="T68" fmla="*/ 12 w 74"/>
                <a:gd name="T69" fmla="*/ 129 h 362"/>
                <a:gd name="T70" fmla="*/ 9 w 74"/>
                <a:gd name="T71" fmla="*/ 141 h 362"/>
                <a:gd name="T72" fmla="*/ 10 w 74"/>
                <a:gd name="T73" fmla="*/ 160 h 362"/>
                <a:gd name="T74" fmla="*/ 16 w 74"/>
                <a:gd name="T75" fmla="*/ 187 h 362"/>
                <a:gd name="T76" fmla="*/ 21 w 74"/>
                <a:gd name="T77" fmla="*/ 202 h 362"/>
                <a:gd name="T78" fmla="*/ 27 w 74"/>
                <a:gd name="T79" fmla="*/ 216 h 362"/>
                <a:gd name="T80" fmla="*/ 42 w 74"/>
                <a:gd name="T81" fmla="*/ 236 h 362"/>
                <a:gd name="T82" fmla="*/ 51 w 74"/>
                <a:gd name="T83" fmla="*/ 244 h 362"/>
                <a:gd name="T84" fmla="*/ 63 w 74"/>
                <a:gd name="T85" fmla="*/ 257 h 362"/>
                <a:gd name="T86" fmla="*/ 66 w 74"/>
                <a:gd name="T87" fmla="*/ 264 h 362"/>
                <a:gd name="T88" fmla="*/ 67 w 74"/>
                <a:gd name="T89" fmla="*/ 272 h 362"/>
                <a:gd name="T90" fmla="*/ 66 w 74"/>
                <a:gd name="T91" fmla="*/ 276 h 362"/>
                <a:gd name="T92" fmla="*/ 56 w 74"/>
                <a:gd name="T93" fmla="*/ 294 h 362"/>
                <a:gd name="T94" fmla="*/ 35 w 74"/>
                <a:gd name="T95" fmla="*/ 323 h 362"/>
                <a:gd name="T96" fmla="*/ 5 w 74"/>
                <a:gd name="T97" fmla="*/ 361 h 362"/>
                <a:gd name="T98" fmla="*/ 3 w 74"/>
                <a:gd name="T99"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4" h="362">
                  <a:moveTo>
                    <a:pt x="3" y="362"/>
                  </a:moveTo>
                  <a:lnTo>
                    <a:pt x="3" y="362"/>
                  </a:lnTo>
                  <a:lnTo>
                    <a:pt x="1" y="361"/>
                  </a:lnTo>
                  <a:lnTo>
                    <a:pt x="1" y="361"/>
                  </a:lnTo>
                  <a:lnTo>
                    <a:pt x="0" y="359"/>
                  </a:lnTo>
                  <a:lnTo>
                    <a:pt x="0" y="357"/>
                  </a:lnTo>
                  <a:lnTo>
                    <a:pt x="0" y="357"/>
                  </a:lnTo>
                  <a:lnTo>
                    <a:pt x="16" y="337"/>
                  </a:lnTo>
                  <a:lnTo>
                    <a:pt x="35" y="313"/>
                  </a:lnTo>
                  <a:lnTo>
                    <a:pt x="44" y="300"/>
                  </a:lnTo>
                  <a:lnTo>
                    <a:pt x="53" y="288"/>
                  </a:lnTo>
                  <a:lnTo>
                    <a:pt x="58" y="278"/>
                  </a:lnTo>
                  <a:lnTo>
                    <a:pt x="61" y="271"/>
                  </a:lnTo>
                  <a:lnTo>
                    <a:pt x="61" y="271"/>
                  </a:lnTo>
                  <a:lnTo>
                    <a:pt x="61" y="268"/>
                  </a:lnTo>
                  <a:lnTo>
                    <a:pt x="61" y="265"/>
                  </a:lnTo>
                  <a:lnTo>
                    <a:pt x="58" y="259"/>
                  </a:lnTo>
                  <a:lnTo>
                    <a:pt x="53" y="254"/>
                  </a:lnTo>
                  <a:lnTo>
                    <a:pt x="46" y="248"/>
                  </a:lnTo>
                  <a:lnTo>
                    <a:pt x="46" y="248"/>
                  </a:lnTo>
                  <a:lnTo>
                    <a:pt x="38" y="240"/>
                  </a:lnTo>
                  <a:lnTo>
                    <a:pt x="30" y="230"/>
                  </a:lnTo>
                  <a:lnTo>
                    <a:pt x="22" y="218"/>
                  </a:lnTo>
                  <a:lnTo>
                    <a:pt x="19" y="211"/>
                  </a:lnTo>
                  <a:lnTo>
                    <a:pt x="16" y="204"/>
                  </a:lnTo>
                  <a:lnTo>
                    <a:pt x="16" y="204"/>
                  </a:lnTo>
                  <a:lnTo>
                    <a:pt x="11" y="189"/>
                  </a:lnTo>
                  <a:lnTo>
                    <a:pt x="7" y="174"/>
                  </a:lnTo>
                  <a:lnTo>
                    <a:pt x="4" y="160"/>
                  </a:lnTo>
                  <a:lnTo>
                    <a:pt x="3" y="147"/>
                  </a:lnTo>
                  <a:lnTo>
                    <a:pt x="4" y="140"/>
                  </a:lnTo>
                  <a:lnTo>
                    <a:pt x="5" y="134"/>
                  </a:lnTo>
                  <a:lnTo>
                    <a:pt x="7" y="127"/>
                  </a:lnTo>
                  <a:lnTo>
                    <a:pt x="9" y="121"/>
                  </a:lnTo>
                  <a:lnTo>
                    <a:pt x="13" y="114"/>
                  </a:lnTo>
                  <a:lnTo>
                    <a:pt x="18" y="107"/>
                  </a:lnTo>
                  <a:lnTo>
                    <a:pt x="23" y="100"/>
                  </a:lnTo>
                  <a:lnTo>
                    <a:pt x="30" y="93"/>
                  </a:lnTo>
                  <a:lnTo>
                    <a:pt x="30" y="93"/>
                  </a:lnTo>
                  <a:lnTo>
                    <a:pt x="36" y="87"/>
                  </a:lnTo>
                  <a:lnTo>
                    <a:pt x="42" y="80"/>
                  </a:lnTo>
                  <a:lnTo>
                    <a:pt x="47" y="73"/>
                  </a:lnTo>
                  <a:lnTo>
                    <a:pt x="52" y="65"/>
                  </a:lnTo>
                  <a:lnTo>
                    <a:pt x="59" y="51"/>
                  </a:lnTo>
                  <a:lnTo>
                    <a:pt x="63" y="36"/>
                  </a:lnTo>
                  <a:lnTo>
                    <a:pt x="66" y="23"/>
                  </a:lnTo>
                  <a:lnTo>
                    <a:pt x="67" y="13"/>
                  </a:lnTo>
                  <a:lnTo>
                    <a:pt x="68" y="3"/>
                  </a:lnTo>
                  <a:lnTo>
                    <a:pt x="68" y="3"/>
                  </a:lnTo>
                  <a:lnTo>
                    <a:pt x="69" y="1"/>
                  </a:lnTo>
                  <a:lnTo>
                    <a:pt x="71" y="0"/>
                  </a:lnTo>
                  <a:lnTo>
                    <a:pt x="71" y="0"/>
                  </a:lnTo>
                  <a:lnTo>
                    <a:pt x="73" y="1"/>
                  </a:lnTo>
                  <a:lnTo>
                    <a:pt x="74" y="3"/>
                  </a:lnTo>
                  <a:lnTo>
                    <a:pt x="74" y="3"/>
                  </a:lnTo>
                  <a:lnTo>
                    <a:pt x="73" y="14"/>
                  </a:lnTo>
                  <a:lnTo>
                    <a:pt x="71" y="25"/>
                  </a:lnTo>
                  <a:lnTo>
                    <a:pt x="69" y="38"/>
                  </a:lnTo>
                  <a:lnTo>
                    <a:pt x="64" y="53"/>
                  </a:lnTo>
                  <a:lnTo>
                    <a:pt x="57" y="69"/>
                  </a:lnTo>
                  <a:lnTo>
                    <a:pt x="53" y="76"/>
                  </a:lnTo>
                  <a:lnTo>
                    <a:pt x="47" y="84"/>
                  </a:lnTo>
                  <a:lnTo>
                    <a:pt x="41" y="91"/>
                  </a:lnTo>
                  <a:lnTo>
                    <a:pt x="34" y="98"/>
                  </a:lnTo>
                  <a:lnTo>
                    <a:pt x="34" y="98"/>
                  </a:lnTo>
                  <a:lnTo>
                    <a:pt x="28" y="104"/>
                  </a:lnTo>
                  <a:lnTo>
                    <a:pt x="23" y="110"/>
                  </a:lnTo>
                  <a:lnTo>
                    <a:pt x="18" y="117"/>
                  </a:lnTo>
                  <a:lnTo>
                    <a:pt x="15" y="123"/>
                  </a:lnTo>
                  <a:lnTo>
                    <a:pt x="12" y="129"/>
                  </a:lnTo>
                  <a:lnTo>
                    <a:pt x="10" y="135"/>
                  </a:lnTo>
                  <a:lnTo>
                    <a:pt x="9" y="141"/>
                  </a:lnTo>
                  <a:lnTo>
                    <a:pt x="9" y="147"/>
                  </a:lnTo>
                  <a:lnTo>
                    <a:pt x="10" y="160"/>
                  </a:lnTo>
                  <a:lnTo>
                    <a:pt x="12" y="173"/>
                  </a:lnTo>
                  <a:lnTo>
                    <a:pt x="16" y="187"/>
                  </a:lnTo>
                  <a:lnTo>
                    <a:pt x="21" y="202"/>
                  </a:lnTo>
                  <a:lnTo>
                    <a:pt x="21" y="202"/>
                  </a:lnTo>
                  <a:lnTo>
                    <a:pt x="24" y="209"/>
                  </a:lnTo>
                  <a:lnTo>
                    <a:pt x="27" y="216"/>
                  </a:lnTo>
                  <a:lnTo>
                    <a:pt x="35" y="227"/>
                  </a:lnTo>
                  <a:lnTo>
                    <a:pt x="42" y="236"/>
                  </a:lnTo>
                  <a:lnTo>
                    <a:pt x="51" y="244"/>
                  </a:lnTo>
                  <a:lnTo>
                    <a:pt x="51" y="244"/>
                  </a:lnTo>
                  <a:lnTo>
                    <a:pt x="58" y="250"/>
                  </a:lnTo>
                  <a:lnTo>
                    <a:pt x="63" y="257"/>
                  </a:lnTo>
                  <a:lnTo>
                    <a:pt x="65" y="260"/>
                  </a:lnTo>
                  <a:lnTo>
                    <a:pt x="66" y="264"/>
                  </a:lnTo>
                  <a:lnTo>
                    <a:pt x="67" y="268"/>
                  </a:lnTo>
                  <a:lnTo>
                    <a:pt x="67" y="272"/>
                  </a:lnTo>
                  <a:lnTo>
                    <a:pt x="67" y="272"/>
                  </a:lnTo>
                  <a:lnTo>
                    <a:pt x="66" y="276"/>
                  </a:lnTo>
                  <a:lnTo>
                    <a:pt x="63" y="281"/>
                  </a:lnTo>
                  <a:lnTo>
                    <a:pt x="56" y="294"/>
                  </a:lnTo>
                  <a:lnTo>
                    <a:pt x="46" y="308"/>
                  </a:lnTo>
                  <a:lnTo>
                    <a:pt x="35" y="323"/>
                  </a:lnTo>
                  <a:lnTo>
                    <a:pt x="15" y="348"/>
                  </a:lnTo>
                  <a:lnTo>
                    <a:pt x="5" y="361"/>
                  </a:lnTo>
                  <a:lnTo>
                    <a:pt x="5" y="361"/>
                  </a:lnTo>
                  <a:lnTo>
                    <a:pt x="3" y="362"/>
                  </a:lnTo>
                  <a:lnTo>
                    <a:pt x="3" y="36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 name="Freeform 11">
              <a:extLst>
                <a:ext uri="{FF2B5EF4-FFF2-40B4-BE49-F238E27FC236}">
                  <a16:creationId xmlns:a16="http://schemas.microsoft.com/office/drawing/2014/main" id="{8B249293-4FAD-003D-0975-4EC6A4295B2D}"/>
                </a:ext>
              </a:extLst>
            </p:cNvPr>
            <p:cNvSpPr>
              <a:spLocks/>
            </p:cNvSpPr>
            <p:nvPr/>
          </p:nvSpPr>
          <p:spPr bwMode="auto">
            <a:xfrm rot="20874754">
              <a:off x="5072428" y="2304616"/>
              <a:ext cx="254000" cy="204788"/>
            </a:xfrm>
            <a:custGeom>
              <a:avLst/>
              <a:gdLst>
                <a:gd name="T0" fmla="*/ 52 w 320"/>
                <a:gd name="T1" fmla="*/ 258 h 258"/>
                <a:gd name="T2" fmla="*/ 18 w 320"/>
                <a:gd name="T3" fmla="*/ 257 h 258"/>
                <a:gd name="T4" fmla="*/ 3 w 320"/>
                <a:gd name="T5" fmla="*/ 256 h 258"/>
                <a:gd name="T6" fmla="*/ 0 w 320"/>
                <a:gd name="T7" fmla="*/ 253 h 258"/>
                <a:gd name="T8" fmla="*/ 2 w 320"/>
                <a:gd name="T9" fmla="*/ 251 h 258"/>
                <a:gd name="T10" fmla="*/ 4 w 320"/>
                <a:gd name="T11" fmla="*/ 250 h 258"/>
                <a:gd name="T12" fmla="*/ 42 w 320"/>
                <a:gd name="T13" fmla="*/ 252 h 258"/>
                <a:gd name="T14" fmla="*/ 93 w 320"/>
                <a:gd name="T15" fmla="*/ 251 h 258"/>
                <a:gd name="T16" fmla="*/ 121 w 320"/>
                <a:gd name="T17" fmla="*/ 246 h 258"/>
                <a:gd name="T18" fmla="*/ 148 w 320"/>
                <a:gd name="T19" fmla="*/ 240 h 258"/>
                <a:gd name="T20" fmla="*/ 173 w 320"/>
                <a:gd name="T21" fmla="*/ 230 h 258"/>
                <a:gd name="T22" fmla="*/ 196 w 320"/>
                <a:gd name="T23" fmla="*/ 218 h 258"/>
                <a:gd name="T24" fmla="*/ 234 w 320"/>
                <a:gd name="T25" fmla="*/ 189 h 258"/>
                <a:gd name="T26" fmla="*/ 257 w 320"/>
                <a:gd name="T27" fmla="*/ 165 h 258"/>
                <a:gd name="T28" fmla="*/ 268 w 320"/>
                <a:gd name="T29" fmla="*/ 149 h 258"/>
                <a:gd name="T30" fmla="*/ 277 w 320"/>
                <a:gd name="T31" fmla="*/ 132 h 258"/>
                <a:gd name="T32" fmla="*/ 283 w 320"/>
                <a:gd name="T33" fmla="*/ 115 h 258"/>
                <a:gd name="T34" fmla="*/ 285 w 320"/>
                <a:gd name="T35" fmla="*/ 106 h 258"/>
                <a:gd name="T36" fmla="*/ 292 w 320"/>
                <a:gd name="T37" fmla="*/ 81 h 258"/>
                <a:gd name="T38" fmla="*/ 302 w 320"/>
                <a:gd name="T39" fmla="*/ 61 h 258"/>
                <a:gd name="T40" fmla="*/ 308 w 320"/>
                <a:gd name="T41" fmla="*/ 49 h 258"/>
                <a:gd name="T42" fmla="*/ 312 w 320"/>
                <a:gd name="T43" fmla="*/ 37 h 258"/>
                <a:gd name="T44" fmla="*/ 313 w 320"/>
                <a:gd name="T45" fmla="*/ 23 h 258"/>
                <a:gd name="T46" fmla="*/ 309 w 320"/>
                <a:gd name="T47" fmla="*/ 4 h 258"/>
                <a:gd name="T48" fmla="*/ 309 w 320"/>
                <a:gd name="T49" fmla="*/ 1 h 258"/>
                <a:gd name="T50" fmla="*/ 311 w 320"/>
                <a:gd name="T51" fmla="*/ 0 h 258"/>
                <a:gd name="T52" fmla="*/ 314 w 320"/>
                <a:gd name="T53" fmla="*/ 2 h 258"/>
                <a:gd name="T54" fmla="*/ 317 w 320"/>
                <a:gd name="T55" fmla="*/ 13 h 258"/>
                <a:gd name="T56" fmla="*/ 320 w 320"/>
                <a:gd name="T57" fmla="*/ 31 h 258"/>
                <a:gd name="T58" fmla="*/ 316 w 320"/>
                <a:gd name="T59" fmla="*/ 45 h 258"/>
                <a:gd name="T60" fmla="*/ 307 w 320"/>
                <a:gd name="T61" fmla="*/ 64 h 258"/>
                <a:gd name="T62" fmla="*/ 302 w 320"/>
                <a:gd name="T63" fmla="*/ 73 h 258"/>
                <a:gd name="T64" fmla="*/ 293 w 320"/>
                <a:gd name="T65" fmla="*/ 94 h 258"/>
                <a:gd name="T66" fmla="*/ 291 w 320"/>
                <a:gd name="T67" fmla="*/ 107 h 258"/>
                <a:gd name="T68" fmla="*/ 286 w 320"/>
                <a:gd name="T69" fmla="*/ 125 h 258"/>
                <a:gd name="T70" fmla="*/ 279 w 320"/>
                <a:gd name="T71" fmla="*/ 142 h 258"/>
                <a:gd name="T72" fmla="*/ 268 w 320"/>
                <a:gd name="T73" fmla="*/ 160 h 258"/>
                <a:gd name="T74" fmla="*/ 255 w 320"/>
                <a:gd name="T75" fmla="*/ 177 h 258"/>
                <a:gd name="T76" fmla="*/ 238 w 320"/>
                <a:gd name="T77" fmla="*/ 193 h 258"/>
                <a:gd name="T78" fmla="*/ 199 w 320"/>
                <a:gd name="T79" fmla="*/ 223 h 258"/>
                <a:gd name="T80" fmla="*/ 176 w 320"/>
                <a:gd name="T81" fmla="*/ 236 h 258"/>
                <a:gd name="T82" fmla="*/ 146 w 320"/>
                <a:gd name="T83" fmla="*/ 248 h 258"/>
                <a:gd name="T84" fmla="*/ 114 w 320"/>
                <a:gd name="T85" fmla="*/ 254 h 258"/>
                <a:gd name="T86" fmla="*/ 82 w 320"/>
                <a:gd name="T87" fmla="*/ 257 h 258"/>
                <a:gd name="T88" fmla="*/ 52 w 320"/>
                <a:gd name="T89"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258">
                  <a:moveTo>
                    <a:pt x="52" y="258"/>
                  </a:moveTo>
                  <a:lnTo>
                    <a:pt x="52" y="258"/>
                  </a:lnTo>
                  <a:lnTo>
                    <a:pt x="33" y="258"/>
                  </a:lnTo>
                  <a:lnTo>
                    <a:pt x="18" y="257"/>
                  </a:lnTo>
                  <a:lnTo>
                    <a:pt x="3" y="256"/>
                  </a:lnTo>
                  <a:lnTo>
                    <a:pt x="3" y="256"/>
                  </a:lnTo>
                  <a:lnTo>
                    <a:pt x="1" y="255"/>
                  </a:lnTo>
                  <a:lnTo>
                    <a:pt x="0" y="253"/>
                  </a:lnTo>
                  <a:lnTo>
                    <a:pt x="0" y="253"/>
                  </a:lnTo>
                  <a:lnTo>
                    <a:pt x="2" y="251"/>
                  </a:lnTo>
                  <a:lnTo>
                    <a:pt x="4" y="250"/>
                  </a:lnTo>
                  <a:lnTo>
                    <a:pt x="4" y="250"/>
                  </a:lnTo>
                  <a:lnTo>
                    <a:pt x="22" y="251"/>
                  </a:lnTo>
                  <a:lnTo>
                    <a:pt x="42" y="252"/>
                  </a:lnTo>
                  <a:lnTo>
                    <a:pt x="66" y="252"/>
                  </a:lnTo>
                  <a:lnTo>
                    <a:pt x="93" y="251"/>
                  </a:lnTo>
                  <a:lnTo>
                    <a:pt x="107" y="249"/>
                  </a:lnTo>
                  <a:lnTo>
                    <a:pt x="121" y="246"/>
                  </a:lnTo>
                  <a:lnTo>
                    <a:pt x="135" y="243"/>
                  </a:lnTo>
                  <a:lnTo>
                    <a:pt x="148" y="240"/>
                  </a:lnTo>
                  <a:lnTo>
                    <a:pt x="162" y="236"/>
                  </a:lnTo>
                  <a:lnTo>
                    <a:pt x="173" y="230"/>
                  </a:lnTo>
                  <a:lnTo>
                    <a:pt x="173" y="230"/>
                  </a:lnTo>
                  <a:lnTo>
                    <a:pt x="196" y="218"/>
                  </a:lnTo>
                  <a:lnTo>
                    <a:pt x="216" y="204"/>
                  </a:lnTo>
                  <a:lnTo>
                    <a:pt x="234" y="189"/>
                  </a:lnTo>
                  <a:lnTo>
                    <a:pt x="250" y="174"/>
                  </a:lnTo>
                  <a:lnTo>
                    <a:pt x="257" y="165"/>
                  </a:lnTo>
                  <a:lnTo>
                    <a:pt x="263" y="157"/>
                  </a:lnTo>
                  <a:lnTo>
                    <a:pt x="268" y="149"/>
                  </a:lnTo>
                  <a:lnTo>
                    <a:pt x="273" y="140"/>
                  </a:lnTo>
                  <a:lnTo>
                    <a:pt x="277" y="132"/>
                  </a:lnTo>
                  <a:lnTo>
                    <a:pt x="281" y="123"/>
                  </a:lnTo>
                  <a:lnTo>
                    <a:pt x="283" y="115"/>
                  </a:lnTo>
                  <a:lnTo>
                    <a:pt x="285" y="106"/>
                  </a:lnTo>
                  <a:lnTo>
                    <a:pt x="285" y="106"/>
                  </a:lnTo>
                  <a:lnTo>
                    <a:pt x="288" y="92"/>
                  </a:lnTo>
                  <a:lnTo>
                    <a:pt x="292" y="81"/>
                  </a:lnTo>
                  <a:lnTo>
                    <a:pt x="297" y="70"/>
                  </a:lnTo>
                  <a:lnTo>
                    <a:pt x="302" y="61"/>
                  </a:lnTo>
                  <a:lnTo>
                    <a:pt x="302" y="61"/>
                  </a:lnTo>
                  <a:lnTo>
                    <a:pt x="308" y="49"/>
                  </a:lnTo>
                  <a:lnTo>
                    <a:pt x="311" y="43"/>
                  </a:lnTo>
                  <a:lnTo>
                    <a:pt x="312" y="37"/>
                  </a:lnTo>
                  <a:lnTo>
                    <a:pt x="313" y="30"/>
                  </a:lnTo>
                  <a:lnTo>
                    <a:pt x="313" y="23"/>
                  </a:lnTo>
                  <a:lnTo>
                    <a:pt x="312" y="14"/>
                  </a:lnTo>
                  <a:lnTo>
                    <a:pt x="309" y="4"/>
                  </a:lnTo>
                  <a:lnTo>
                    <a:pt x="309" y="4"/>
                  </a:lnTo>
                  <a:lnTo>
                    <a:pt x="309" y="1"/>
                  </a:lnTo>
                  <a:lnTo>
                    <a:pt x="311" y="0"/>
                  </a:lnTo>
                  <a:lnTo>
                    <a:pt x="311" y="0"/>
                  </a:lnTo>
                  <a:lnTo>
                    <a:pt x="313" y="0"/>
                  </a:lnTo>
                  <a:lnTo>
                    <a:pt x="314" y="2"/>
                  </a:lnTo>
                  <a:lnTo>
                    <a:pt x="314" y="2"/>
                  </a:lnTo>
                  <a:lnTo>
                    <a:pt x="317" y="13"/>
                  </a:lnTo>
                  <a:lnTo>
                    <a:pt x="320" y="22"/>
                  </a:lnTo>
                  <a:lnTo>
                    <a:pt x="320" y="31"/>
                  </a:lnTo>
                  <a:lnTo>
                    <a:pt x="318" y="38"/>
                  </a:lnTo>
                  <a:lnTo>
                    <a:pt x="316" y="45"/>
                  </a:lnTo>
                  <a:lnTo>
                    <a:pt x="314" y="52"/>
                  </a:lnTo>
                  <a:lnTo>
                    <a:pt x="307" y="64"/>
                  </a:lnTo>
                  <a:lnTo>
                    <a:pt x="307" y="64"/>
                  </a:lnTo>
                  <a:lnTo>
                    <a:pt x="302" y="73"/>
                  </a:lnTo>
                  <a:lnTo>
                    <a:pt x="297" y="83"/>
                  </a:lnTo>
                  <a:lnTo>
                    <a:pt x="293" y="94"/>
                  </a:lnTo>
                  <a:lnTo>
                    <a:pt x="291" y="107"/>
                  </a:lnTo>
                  <a:lnTo>
                    <a:pt x="291" y="107"/>
                  </a:lnTo>
                  <a:lnTo>
                    <a:pt x="289" y="116"/>
                  </a:lnTo>
                  <a:lnTo>
                    <a:pt x="286" y="125"/>
                  </a:lnTo>
                  <a:lnTo>
                    <a:pt x="283" y="134"/>
                  </a:lnTo>
                  <a:lnTo>
                    <a:pt x="279" y="142"/>
                  </a:lnTo>
                  <a:lnTo>
                    <a:pt x="274" y="151"/>
                  </a:lnTo>
                  <a:lnTo>
                    <a:pt x="268" y="160"/>
                  </a:lnTo>
                  <a:lnTo>
                    <a:pt x="262" y="169"/>
                  </a:lnTo>
                  <a:lnTo>
                    <a:pt x="255" y="177"/>
                  </a:lnTo>
                  <a:lnTo>
                    <a:pt x="247" y="185"/>
                  </a:lnTo>
                  <a:lnTo>
                    <a:pt x="238" y="193"/>
                  </a:lnTo>
                  <a:lnTo>
                    <a:pt x="220" y="209"/>
                  </a:lnTo>
                  <a:lnTo>
                    <a:pt x="199" y="223"/>
                  </a:lnTo>
                  <a:lnTo>
                    <a:pt x="176" y="236"/>
                  </a:lnTo>
                  <a:lnTo>
                    <a:pt x="176" y="236"/>
                  </a:lnTo>
                  <a:lnTo>
                    <a:pt x="162" y="242"/>
                  </a:lnTo>
                  <a:lnTo>
                    <a:pt x="146" y="248"/>
                  </a:lnTo>
                  <a:lnTo>
                    <a:pt x="130" y="251"/>
                  </a:lnTo>
                  <a:lnTo>
                    <a:pt x="114" y="254"/>
                  </a:lnTo>
                  <a:lnTo>
                    <a:pt x="98" y="256"/>
                  </a:lnTo>
                  <a:lnTo>
                    <a:pt x="82" y="257"/>
                  </a:lnTo>
                  <a:lnTo>
                    <a:pt x="52" y="258"/>
                  </a:lnTo>
                  <a:lnTo>
                    <a:pt x="52" y="25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6" name="Freeform 12">
              <a:extLst>
                <a:ext uri="{FF2B5EF4-FFF2-40B4-BE49-F238E27FC236}">
                  <a16:creationId xmlns:a16="http://schemas.microsoft.com/office/drawing/2014/main" id="{939F3ED0-8AF2-21BB-34CB-20CCD3D81F20}"/>
                </a:ext>
              </a:extLst>
            </p:cNvPr>
            <p:cNvSpPr>
              <a:spLocks/>
            </p:cNvSpPr>
            <p:nvPr/>
          </p:nvSpPr>
          <p:spPr bwMode="auto">
            <a:xfrm rot="20874754">
              <a:off x="5024397" y="2255090"/>
              <a:ext cx="106363" cy="265113"/>
            </a:xfrm>
            <a:custGeom>
              <a:avLst/>
              <a:gdLst>
                <a:gd name="T0" fmla="*/ 14 w 135"/>
                <a:gd name="T1" fmla="*/ 334 h 334"/>
                <a:gd name="T2" fmla="*/ 11 w 135"/>
                <a:gd name="T3" fmla="*/ 332 h 334"/>
                <a:gd name="T4" fmla="*/ 9 w 135"/>
                <a:gd name="T5" fmla="*/ 326 h 334"/>
                <a:gd name="T6" fmla="*/ 3 w 135"/>
                <a:gd name="T7" fmla="*/ 311 h 334"/>
                <a:gd name="T8" fmla="*/ 0 w 135"/>
                <a:gd name="T9" fmla="*/ 288 h 334"/>
                <a:gd name="T10" fmla="*/ 1 w 135"/>
                <a:gd name="T11" fmla="*/ 259 h 334"/>
                <a:gd name="T12" fmla="*/ 4 w 135"/>
                <a:gd name="T13" fmla="*/ 247 h 334"/>
                <a:gd name="T14" fmla="*/ 15 w 135"/>
                <a:gd name="T15" fmla="*/ 225 h 334"/>
                <a:gd name="T16" fmla="*/ 30 w 135"/>
                <a:gd name="T17" fmla="*/ 207 h 334"/>
                <a:gd name="T18" fmla="*/ 61 w 135"/>
                <a:gd name="T19" fmla="*/ 182 h 334"/>
                <a:gd name="T20" fmla="*/ 79 w 135"/>
                <a:gd name="T21" fmla="*/ 168 h 334"/>
                <a:gd name="T22" fmla="*/ 88 w 135"/>
                <a:gd name="T23" fmla="*/ 159 h 334"/>
                <a:gd name="T24" fmla="*/ 106 w 135"/>
                <a:gd name="T25" fmla="*/ 139 h 334"/>
                <a:gd name="T26" fmla="*/ 119 w 135"/>
                <a:gd name="T27" fmla="*/ 118 h 334"/>
                <a:gd name="T28" fmla="*/ 127 w 135"/>
                <a:gd name="T29" fmla="*/ 96 h 334"/>
                <a:gd name="T30" fmla="*/ 129 w 135"/>
                <a:gd name="T31" fmla="*/ 86 h 334"/>
                <a:gd name="T32" fmla="*/ 128 w 135"/>
                <a:gd name="T33" fmla="*/ 72 h 334"/>
                <a:gd name="T34" fmla="*/ 123 w 135"/>
                <a:gd name="T35" fmla="*/ 62 h 334"/>
                <a:gd name="T36" fmla="*/ 107 w 135"/>
                <a:gd name="T37" fmla="*/ 43 h 334"/>
                <a:gd name="T38" fmla="*/ 79 w 135"/>
                <a:gd name="T39" fmla="*/ 5 h 334"/>
                <a:gd name="T40" fmla="*/ 78 w 135"/>
                <a:gd name="T41" fmla="*/ 3 h 334"/>
                <a:gd name="T42" fmla="*/ 79 w 135"/>
                <a:gd name="T43" fmla="*/ 1 h 334"/>
                <a:gd name="T44" fmla="*/ 84 w 135"/>
                <a:gd name="T45" fmla="*/ 2 h 334"/>
                <a:gd name="T46" fmla="*/ 98 w 135"/>
                <a:gd name="T47" fmla="*/ 21 h 334"/>
                <a:gd name="T48" fmla="*/ 127 w 135"/>
                <a:gd name="T49" fmla="*/ 58 h 334"/>
                <a:gd name="T50" fmla="*/ 131 w 135"/>
                <a:gd name="T51" fmla="*/ 64 h 334"/>
                <a:gd name="T52" fmla="*/ 135 w 135"/>
                <a:gd name="T53" fmla="*/ 78 h 334"/>
                <a:gd name="T54" fmla="*/ 135 w 135"/>
                <a:gd name="T55" fmla="*/ 86 h 334"/>
                <a:gd name="T56" fmla="*/ 129 w 135"/>
                <a:gd name="T57" fmla="*/ 109 h 334"/>
                <a:gd name="T58" fmla="*/ 118 w 135"/>
                <a:gd name="T59" fmla="*/ 131 h 334"/>
                <a:gd name="T60" fmla="*/ 102 w 135"/>
                <a:gd name="T61" fmla="*/ 153 h 334"/>
                <a:gd name="T62" fmla="*/ 82 w 135"/>
                <a:gd name="T63" fmla="*/ 173 h 334"/>
                <a:gd name="T64" fmla="*/ 64 w 135"/>
                <a:gd name="T65" fmla="*/ 187 h 334"/>
                <a:gd name="T66" fmla="*/ 44 w 135"/>
                <a:gd name="T67" fmla="*/ 203 h 334"/>
                <a:gd name="T68" fmla="*/ 26 w 135"/>
                <a:gd name="T69" fmla="*/ 220 h 334"/>
                <a:gd name="T70" fmla="*/ 14 w 135"/>
                <a:gd name="T71" fmla="*/ 238 h 334"/>
                <a:gd name="T72" fmla="*/ 7 w 135"/>
                <a:gd name="T73" fmla="*/ 260 h 334"/>
                <a:gd name="T74" fmla="*/ 6 w 135"/>
                <a:gd name="T75" fmla="*/ 274 h 334"/>
                <a:gd name="T76" fmla="*/ 7 w 135"/>
                <a:gd name="T77" fmla="*/ 299 h 334"/>
                <a:gd name="T78" fmla="*/ 12 w 135"/>
                <a:gd name="T79" fmla="*/ 318 h 334"/>
                <a:gd name="T80" fmla="*/ 17 w 135"/>
                <a:gd name="T81" fmla="*/ 329 h 334"/>
                <a:gd name="T82" fmla="*/ 17 w 135"/>
                <a:gd name="T83" fmla="*/ 332 h 334"/>
                <a:gd name="T84" fmla="*/ 15 w 135"/>
                <a:gd name="T85" fmla="*/ 333 h 334"/>
                <a:gd name="T86" fmla="*/ 14 w 135"/>
                <a:gd name="T87"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5" h="334">
                  <a:moveTo>
                    <a:pt x="14" y="334"/>
                  </a:moveTo>
                  <a:lnTo>
                    <a:pt x="14" y="334"/>
                  </a:lnTo>
                  <a:lnTo>
                    <a:pt x="12" y="333"/>
                  </a:lnTo>
                  <a:lnTo>
                    <a:pt x="11" y="332"/>
                  </a:lnTo>
                  <a:lnTo>
                    <a:pt x="11" y="332"/>
                  </a:lnTo>
                  <a:lnTo>
                    <a:pt x="9" y="326"/>
                  </a:lnTo>
                  <a:lnTo>
                    <a:pt x="6" y="320"/>
                  </a:lnTo>
                  <a:lnTo>
                    <a:pt x="3" y="311"/>
                  </a:lnTo>
                  <a:lnTo>
                    <a:pt x="1" y="300"/>
                  </a:lnTo>
                  <a:lnTo>
                    <a:pt x="0" y="288"/>
                  </a:lnTo>
                  <a:lnTo>
                    <a:pt x="0" y="274"/>
                  </a:lnTo>
                  <a:lnTo>
                    <a:pt x="1" y="259"/>
                  </a:lnTo>
                  <a:lnTo>
                    <a:pt x="1" y="259"/>
                  </a:lnTo>
                  <a:lnTo>
                    <a:pt x="4" y="247"/>
                  </a:lnTo>
                  <a:lnTo>
                    <a:pt x="9" y="235"/>
                  </a:lnTo>
                  <a:lnTo>
                    <a:pt x="15" y="225"/>
                  </a:lnTo>
                  <a:lnTo>
                    <a:pt x="22" y="216"/>
                  </a:lnTo>
                  <a:lnTo>
                    <a:pt x="30" y="207"/>
                  </a:lnTo>
                  <a:lnTo>
                    <a:pt x="40" y="199"/>
                  </a:lnTo>
                  <a:lnTo>
                    <a:pt x="61" y="182"/>
                  </a:lnTo>
                  <a:lnTo>
                    <a:pt x="61" y="182"/>
                  </a:lnTo>
                  <a:lnTo>
                    <a:pt x="79" y="168"/>
                  </a:lnTo>
                  <a:lnTo>
                    <a:pt x="79" y="168"/>
                  </a:lnTo>
                  <a:lnTo>
                    <a:pt x="88" y="159"/>
                  </a:lnTo>
                  <a:lnTo>
                    <a:pt x="97" y="150"/>
                  </a:lnTo>
                  <a:lnTo>
                    <a:pt x="106" y="139"/>
                  </a:lnTo>
                  <a:lnTo>
                    <a:pt x="113" y="129"/>
                  </a:lnTo>
                  <a:lnTo>
                    <a:pt x="119" y="118"/>
                  </a:lnTo>
                  <a:lnTo>
                    <a:pt x="124" y="107"/>
                  </a:lnTo>
                  <a:lnTo>
                    <a:pt x="127" y="96"/>
                  </a:lnTo>
                  <a:lnTo>
                    <a:pt x="129" y="86"/>
                  </a:lnTo>
                  <a:lnTo>
                    <a:pt x="129" y="86"/>
                  </a:lnTo>
                  <a:lnTo>
                    <a:pt x="129" y="79"/>
                  </a:lnTo>
                  <a:lnTo>
                    <a:pt x="128" y="72"/>
                  </a:lnTo>
                  <a:lnTo>
                    <a:pt x="126" y="67"/>
                  </a:lnTo>
                  <a:lnTo>
                    <a:pt x="123" y="62"/>
                  </a:lnTo>
                  <a:lnTo>
                    <a:pt x="123" y="62"/>
                  </a:lnTo>
                  <a:lnTo>
                    <a:pt x="107" y="43"/>
                  </a:lnTo>
                  <a:lnTo>
                    <a:pt x="93" y="25"/>
                  </a:lnTo>
                  <a:lnTo>
                    <a:pt x="79" y="5"/>
                  </a:lnTo>
                  <a:lnTo>
                    <a:pt x="79" y="5"/>
                  </a:lnTo>
                  <a:lnTo>
                    <a:pt x="78" y="3"/>
                  </a:lnTo>
                  <a:lnTo>
                    <a:pt x="79" y="1"/>
                  </a:lnTo>
                  <a:lnTo>
                    <a:pt x="79" y="1"/>
                  </a:lnTo>
                  <a:lnTo>
                    <a:pt x="82" y="0"/>
                  </a:lnTo>
                  <a:lnTo>
                    <a:pt x="84" y="2"/>
                  </a:lnTo>
                  <a:lnTo>
                    <a:pt x="84" y="2"/>
                  </a:lnTo>
                  <a:lnTo>
                    <a:pt x="98" y="21"/>
                  </a:lnTo>
                  <a:lnTo>
                    <a:pt x="112" y="39"/>
                  </a:lnTo>
                  <a:lnTo>
                    <a:pt x="127" y="58"/>
                  </a:lnTo>
                  <a:lnTo>
                    <a:pt x="127" y="58"/>
                  </a:lnTo>
                  <a:lnTo>
                    <a:pt x="131" y="64"/>
                  </a:lnTo>
                  <a:lnTo>
                    <a:pt x="134" y="70"/>
                  </a:lnTo>
                  <a:lnTo>
                    <a:pt x="135" y="78"/>
                  </a:lnTo>
                  <a:lnTo>
                    <a:pt x="135" y="86"/>
                  </a:lnTo>
                  <a:lnTo>
                    <a:pt x="135" y="86"/>
                  </a:lnTo>
                  <a:lnTo>
                    <a:pt x="133" y="97"/>
                  </a:lnTo>
                  <a:lnTo>
                    <a:pt x="129" y="109"/>
                  </a:lnTo>
                  <a:lnTo>
                    <a:pt x="125" y="120"/>
                  </a:lnTo>
                  <a:lnTo>
                    <a:pt x="118" y="131"/>
                  </a:lnTo>
                  <a:lnTo>
                    <a:pt x="111" y="143"/>
                  </a:lnTo>
                  <a:lnTo>
                    <a:pt x="102" y="153"/>
                  </a:lnTo>
                  <a:lnTo>
                    <a:pt x="93" y="164"/>
                  </a:lnTo>
                  <a:lnTo>
                    <a:pt x="82" y="173"/>
                  </a:lnTo>
                  <a:lnTo>
                    <a:pt x="82" y="173"/>
                  </a:lnTo>
                  <a:lnTo>
                    <a:pt x="64" y="187"/>
                  </a:lnTo>
                  <a:lnTo>
                    <a:pt x="64" y="187"/>
                  </a:lnTo>
                  <a:lnTo>
                    <a:pt x="44" y="203"/>
                  </a:lnTo>
                  <a:lnTo>
                    <a:pt x="34" y="211"/>
                  </a:lnTo>
                  <a:lnTo>
                    <a:pt x="26" y="220"/>
                  </a:lnTo>
                  <a:lnTo>
                    <a:pt x="19" y="228"/>
                  </a:lnTo>
                  <a:lnTo>
                    <a:pt x="14" y="238"/>
                  </a:lnTo>
                  <a:lnTo>
                    <a:pt x="10" y="248"/>
                  </a:lnTo>
                  <a:lnTo>
                    <a:pt x="7" y="260"/>
                  </a:lnTo>
                  <a:lnTo>
                    <a:pt x="7" y="260"/>
                  </a:lnTo>
                  <a:lnTo>
                    <a:pt x="6" y="274"/>
                  </a:lnTo>
                  <a:lnTo>
                    <a:pt x="6" y="287"/>
                  </a:lnTo>
                  <a:lnTo>
                    <a:pt x="7" y="299"/>
                  </a:lnTo>
                  <a:lnTo>
                    <a:pt x="9" y="309"/>
                  </a:lnTo>
                  <a:lnTo>
                    <a:pt x="12" y="318"/>
                  </a:lnTo>
                  <a:lnTo>
                    <a:pt x="14" y="324"/>
                  </a:lnTo>
                  <a:lnTo>
                    <a:pt x="17" y="329"/>
                  </a:lnTo>
                  <a:lnTo>
                    <a:pt x="17" y="329"/>
                  </a:lnTo>
                  <a:lnTo>
                    <a:pt x="17" y="332"/>
                  </a:lnTo>
                  <a:lnTo>
                    <a:pt x="15" y="333"/>
                  </a:lnTo>
                  <a:lnTo>
                    <a:pt x="15" y="333"/>
                  </a:lnTo>
                  <a:lnTo>
                    <a:pt x="14" y="334"/>
                  </a:lnTo>
                  <a:lnTo>
                    <a:pt x="14" y="334"/>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7" name="Freeform 13">
              <a:extLst>
                <a:ext uri="{FF2B5EF4-FFF2-40B4-BE49-F238E27FC236}">
                  <a16:creationId xmlns:a16="http://schemas.microsoft.com/office/drawing/2014/main" id="{AD4B621D-0E8C-7088-79E5-E7322E51611C}"/>
                </a:ext>
              </a:extLst>
            </p:cNvPr>
            <p:cNvSpPr>
              <a:spLocks/>
            </p:cNvSpPr>
            <p:nvPr/>
          </p:nvSpPr>
          <p:spPr bwMode="auto">
            <a:xfrm rot="20874754">
              <a:off x="4835567" y="2316019"/>
              <a:ext cx="31750" cy="222250"/>
            </a:xfrm>
            <a:custGeom>
              <a:avLst/>
              <a:gdLst>
                <a:gd name="T0" fmla="*/ 14 w 38"/>
                <a:gd name="T1" fmla="*/ 281 h 281"/>
                <a:gd name="T2" fmla="*/ 12 w 38"/>
                <a:gd name="T3" fmla="*/ 280 h 281"/>
                <a:gd name="T4" fmla="*/ 11 w 38"/>
                <a:gd name="T5" fmla="*/ 276 h 281"/>
                <a:gd name="T6" fmla="*/ 18 w 38"/>
                <a:gd name="T7" fmla="*/ 265 h 281"/>
                <a:gd name="T8" fmla="*/ 28 w 38"/>
                <a:gd name="T9" fmla="*/ 240 h 281"/>
                <a:gd name="T10" fmla="*/ 31 w 38"/>
                <a:gd name="T11" fmla="*/ 215 h 281"/>
                <a:gd name="T12" fmla="*/ 31 w 38"/>
                <a:gd name="T13" fmla="*/ 188 h 281"/>
                <a:gd name="T14" fmla="*/ 27 w 38"/>
                <a:gd name="T15" fmla="*/ 162 h 281"/>
                <a:gd name="T16" fmla="*/ 18 w 38"/>
                <a:gd name="T17" fmla="*/ 126 h 281"/>
                <a:gd name="T18" fmla="*/ 6 w 38"/>
                <a:gd name="T19" fmla="*/ 87 h 281"/>
                <a:gd name="T20" fmla="*/ 4 w 38"/>
                <a:gd name="T21" fmla="*/ 83 h 281"/>
                <a:gd name="T22" fmla="*/ 1 w 38"/>
                <a:gd name="T23" fmla="*/ 68 h 281"/>
                <a:gd name="T24" fmla="*/ 1 w 38"/>
                <a:gd name="T25" fmla="*/ 54 h 281"/>
                <a:gd name="T26" fmla="*/ 7 w 38"/>
                <a:gd name="T27" fmla="*/ 28 h 281"/>
                <a:gd name="T28" fmla="*/ 17 w 38"/>
                <a:gd name="T29" fmla="*/ 9 h 281"/>
                <a:gd name="T30" fmla="*/ 22 w 38"/>
                <a:gd name="T31" fmla="*/ 1 h 281"/>
                <a:gd name="T32" fmla="*/ 26 w 38"/>
                <a:gd name="T33" fmla="*/ 1 h 281"/>
                <a:gd name="T34" fmla="*/ 28 w 38"/>
                <a:gd name="T35" fmla="*/ 3 h 281"/>
                <a:gd name="T36" fmla="*/ 27 w 38"/>
                <a:gd name="T37" fmla="*/ 5 h 281"/>
                <a:gd name="T38" fmla="*/ 18 w 38"/>
                <a:gd name="T39" fmla="*/ 20 h 281"/>
                <a:gd name="T40" fmla="*/ 9 w 38"/>
                <a:gd name="T41" fmla="*/ 41 h 281"/>
                <a:gd name="T42" fmla="*/ 6 w 38"/>
                <a:gd name="T43" fmla="*/ 60 h 281"/>
                <a:gd name="T44" fmla="*/ 8 w 38"/>
                <a:gd name="T45" fmla="*/ 74 h 281"/>
                <a:gd name="T46" fmla="*/ 11 w 38"/>
                <a:gd name="T47" fmla="*/ 85 h 281"/>
                <a:gd name="T48" fmla="*/ 17 w 38"/>
                <a:gd name="T49" fmla="*/ 103 h 281"/>
                <a:gd name="T50" fmla="*/ 31 w 38"/>
                <a:gd name="T51" fmla="*/ 149 h 281"/>
                <a:gd name="T52" fmla="*/ 36 w 38"/>
                <a:gd name="T53" fmla="*/ 175 h 281"/>
                <a:gd name="T54" fmla="*/ 38 w 38"/>
                <a:gd name="T55" fmla="*/ 202 h 281"/>
                <a:gd name="T56" fmla="*/ 36 w 38"/>
                <a:gd name="T57" fmla="*/ 229 h 281"/>
                <a:gd name="T58" fmla="*/ 29 w 38"/>
                <a:gd name="T59" fmla="*/ 255 h 281"/>
                <a:gd name="T60" fmla="*/ 16 w 38"/>
                <a:gd name="T61" fmla="*/ 279 h 281"/>
                <a:gd name="T62" fmla="*/ 15 w 38"/>
                <a:gd name="T63" fmla="*/ 280 h 281"/>
                <a:gd name="T64" fmla="*/ 14 w 38"/>
                <a:gd name="T65"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281">
                  <a:moveTo>
                    <a:pt x="14" y="281"/>
                  </a:moveTo>
                  <a:lnTo>
                    <a:pt x="14" y="281"/>
                  </a:lnTo>
                  <a:lnTo>
                    <a:pt x="12" y="280"/>
                  </a:lnTo>
                  <a:lnTo>
                    <a:pt x="12" y="280"/>
                  </a:lnTo>
                  <a:lnTo>
                    <a:pt x="11" y="278"/>
                  </a:lnTo>
                  <a:lnTo>
                    <a:pt x="11" y="276"/>
                  </a:lnTo>
                  <a:lnTo>
                    <a:pt x="11" y="276"/>
                  </a:lnTo>
                  <a:lnTo>
                    <a:pt x="18" y="265"/>
                  </a:lnTo>
                  <a:lnTo>
                    <a:pt x="24" y="253"/>
                  </a:lnTo>
                  <a:lnTo>
                    <a:pt x="28" y="240"/>
                  </a:lnTo>
                  <a:lnTo>
                    <a:pt x="30" y="228"/>
                  </a:lnTo>
                  <a:lnTo>
                    <a:pt x="31" y="215"/>
                  </a:lnTo>
                  <a:lnTo>
                    <a:pt x="32" y="201"/>
                  </a:lnTo>
                  <a:lnTo>
                    <a:pt x="31" y="188"/>
                  </a:lnTo>
                  <a:lnTo>
                    <a:pt x="30" y="175"/>
                  </a:lnTo>
                  <a:lnTo>
                    <a:pt x="27" y="162"/>
                  </a:lnTo>
                  <a:lnTo>
                    <a:pt x="25" y="149"/>
                  </a:lnTo>
                  <a:lnTo>
                    <a:pt x="18" y="126"/>
                  </a:lnTo>
                  <a:lnTo>
                    <a:pt x="12" y="105"/>
                  </a:lnTo>
                  <a:lnTo>
                    <a:pt x="6" y="87"/>
                  </a:lnTo>
                  <a:lnTo>
                    <a:pt x="4" y="83"/>
                  </a:lnTo>
                  <a:lnTo>
                    <a:pt x="4" y="83"/>
                  </a:lnTo>
                  <a:lnTo>
                    <a:pt x="2" y="75"/>
                  </a:lnTo>
                  <a:lnTo>
                    <a:pt x="1" y="68"/>
                  </a:lnTo>
                  <a:lnTo>
                    <a:pt x="0" y="61"/>
                  </a:lnTo>
                  <a:lnTo>
                    <a:pt x="1" y="54"/>
                  </a:lnTo>
                  <a:lnTo>
                    <a:pt x="3" y="40"/>
                  </a:lnTo>
                  <a:lnTo>
                    <a:pt x="7" y="28"/>
                  </a:lnTo>
                  <a:lnTo>
                    <a:pt x="12" y="18"/>
                  </a:lnTo>
                  <a:lnTo>
                    <a:pt x="17" y="9"/>
                  </a:lnTo>
                  <a:lnTo>
                    <a:pt x="22" y="1"/>
                  </a:lnTo>
                  <a:lnTo>
                    <a:pt x="22" y="1"/>
                  </a:lnTo>
                  <a:lnTo>
                    <a:pt x="24" y="0"/>
                  </a:lnTo>
                  <a:lnTo>
                    <a:pt x="26" y="1"/>
                  </a:lnTo>
                  <a:lnTo>
                    <a:pt x="26" y="1"/>
                  </a:lnTo>
                  <a:lnTo>
                    <a:pt x="28" y="3"/>
                  </a:lnTo>
                  <a:lnTo>
                    <a:pt x="27" y="5"/>
                  </a:lnTo>
                  <a:lnTo>
                    <a:pt x="27" y="5"/>
                  </a:lnTo>
                  <a:lnTo>
                    <a:pt x="22" y="12"/>
                  </a:lnTo>
                  <a:lnTo>
                    <a:pt x="18" y="20"/>
                  </a:lnTo>
                  <a:lnTo>
                    <a:pt x="13" y="30"/>
                  </a:lnTo>
                  <a:lnTo>
                    <a:pt x="9" y="41"/>
                  </a:lnTo>
                  <a:lnTo>
                    <a:pt x="7" y="54"/>
                  </a:lnTo>
                  <a:lnTo>
                    <a:pt x="6" y="60"/>
                  </a:lnTo>
                  <a:lnTo>
                    <a:pt x="7" y="67"/>
                  </a:lnTo>
                  <a:lnTo>
                    <a:pt x="8" y="74"/>
                  </a:lnTo>
                  <a:lnTo>
                    <a:pt x="10" y="81"/>
                  </a:lnTo>
                  <a:lnTo>
                    <a:pt x="11" y="85"/>
                  </a:lnTo>
                  <a:lnTo>
                    <a:pt x="11" y="85"/>
                  </a:lnTo>
                  <a:lnTo>
                    <a:pt x="17" y="103"/>
                  </a:lnTo>
                  <a:lnTo>
                    <a:pt x="24" y="124"/>
                  </a:lnTo>
                  <a:lnTo>
                    <a:pt x="31" y="149"/>
                  </a:lnTo>
                  <a:lnTo>
                    <a:pt x="33" y="162"/>
                  </a:lnTo>
                  <a:lnTo>
                    <a:pt x="36" y="175"/>
                  </a:lnTo>
                  <a:lnTo>
                    <a:pt x="37" y="188"/>
                  </a:lnTo>
                  <a:lnTo>
                    <a:pt x="38" y="202"/>
                  </a:lnTo>
                  <a:lnTo>
                    <a:pt x="37" y="216"/>
                  </a:lnTo>
                  <a:lnTo>
                    <a:pt x="36" y="229"/>
                  </a:lnTo>
                  <a:lnTo>
                    <a:pt x="33" y="243"/>
                  </a:lnTo>
                  <a:lnTo>
                    <a:pt x="29" y="255"/>
                  </a:lnTo>
                  <a:lnTo>
                    <a:pt x="23" y="268"/>
                  </a:lnTo>
                  <a:lnTo>
                    <a:pt x="16" y="279"/>
                  </a:lnTo>
                  <a:lnTo>
                    <a:pt x="16" y="279"/>
                  </a:lnTo>
                  <a:lnTo>
                    <a:pt x="15" y="280"/>
                  </a:lnTo>
                  <a:lnTo>
                    <a:pt x="14" y="281"/>
                  </a:lnTo>
                  <a:lnTo>
                    <a:pt x="14" y="28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8" name="Freeform 14">
              <a:extLst>
                <a:ext uri="{FF2B5EF4-FFF2-40B4-BE49-F238E27FC236}">
                  <a16:creationId xmlns:a16="http://schemas.microsoft.com/office/drawing/2014/main" id="{4AFA7DE9-F080-4F6B-4B70-C0BD8C9E83D5}"/>
                </a:ext>
              </a:extLst>
            </p:cNvPr>
            <p:cNvSpPr>
              <a:spLocks/>
            </p:cNvSpPr>
            <p:nvPr/>
          </p:nvSpPr>
          <p:spPr bwMode="auto">
            <a:xfrm rot="20874754">
              <a:off x="4736633" y="2359719"/>
              <a:ext cx="39688" cy="134938"/>
            </a:xfrm>
            <a:custGeom>
              <a:avLst/>
              <a:gdLst>
                <a:gd name="T0" fmla="*/ 48 w 51"/>
                <a:gd name="T1" fmla="*/ 171 h 171"/>
                <a:gd name="T2" fmla="*/ 48 w 51"/>
                <a:gd name="T3" fmla="*/ 171 h 171"/>
                <a:gd name="T4" fmla="*/ 46 w 51"/>
                <a:gd name="T5" fmla="*/ 171 h 171"/>
                <a:gd name="T6" fmla="*/ 45 w 51"/>
                <a:gd name="T7" fmla="*/ 170 h 171"/>
                <a:gd name="T8" fmla="*/ 45 w 51"/>
                <a:gd name="T9" fmla="*/ 170 h 171"/>
                <a:gd name="T10" fmla="*/ 40 w 51"/>
                <a:gd name="T11" fmla="*/ 163 h 171"/>
                <a:gd name="T12" fmla="*/ 36 w 51"/>
                <a:gd name="T13" fmla="*/ 155 h 171"/>
                <a:gd name="T14" fmla="*/ 33 w 51"/>
                <a:gd name="T15" fmla="*/ 146 h 171"/>
                <a:gd name="T16" fmla="*/ 31 w 51"/>
                <a:gd name="T17" fmla="*/ 137 h 171"/>
                <a:gd name="T18" fmla="*/ 31 w 51"/>
                <a:gd name="T19" fmla="*/ 125 h 171"/>
                <a:gd name="T20" fmla="*/ 33 w 51"/>
                <a:gd name="T21" fmla="*/ 112 h 171"/>
                <a:gd name="T22" fmla="*/ 36 w 51"/>
                <a:gd name="T23" fmla="*/ 96 h 171"/>
                <a:gd name="T24" fmla="*/ 41 w 51"/>
                <a:gd name="T25" fmla="*/ 78 h 171"/>
                <a:gd name="T26" fmla="*/ 41 w 51"/>
                <a:gd name="T27" fmla="*/ 78 h 171"/>
                <a:gd name="T28" fmla="*/ 44 w 51"/>
                <a:gd name="T29" fmla="*/ 69 h 171"/>
                <a:gd name="T30" fmla="*/ 44 w 51"/>
                <a:gd name="T31" fmla="*/ 60 h 171"/>
                <a:gd name="T32" fmla="*/ 44 w 51"/>
                <a:gd name="T33" fmla="*/ 52 h 171"/>
                <a:gd name="T34" fmla="*/ 42 w 51"/>
                <a:gd name="T35" fmla="*/ 44 h 171"/>
                <a:gd name="T36" fmla="*/ 40 w 51"/>
                <a:gd name="T37" fmla="*/ 38 h 171"/>
                <a:gd name="T38" fmla="*/ 37 w 51"/>
                <a:gd name="T39" fmla="*/ 32 h 171"/>
                <a:gd name="T40" fmla="*/ 33 w 51"/>
                <a:gd name="T41" fmla="*/ 27 h 171"/>
                <a:gd name="T42" fmla="*/ 29 w 51"/>
                <a:gd name="T43" fmla="*/ 22 h 171"/>
                <a:gd name="T44" fmla="*/ 20 w 51"/>
                <a:gd name="T45" fmla="*/ 15 h 171"/>
                <a:gd name="T46" fmla="*/ 12 w 51"/>
                <a:gd name="T47" fmla="*/ 10 h 171"/>
                <a:gd name="T48" fmla="*/ 2 w 51"/>
                <a:gd name="T49" fmla="*/ 5 h 171"/>
                <a:gd name="T50" fmla="*/ 2 w 51"/>
                <a:gd name="T51" fmla="*/ 5 h 171"/>
                <a:gd name="T52" fmla="*/ 1 w 51"/>
                <a:gd name="T53" fmla="*/ 4 h 171"/>
                <a:gd name="T54" fmla="*/ 0 w 51"/>
                <a:gd name="T55" fmla="*/ 2 h 171"/>
                <a:gd name="T56" fmla="*/ 0 w 51"/>
                <a:gd name="T57" fmla="*/ 2 h 171"/>
                <a:gd name="T58" fmla="*/ 2 w 51"/>
                <a:gd name="T59" fmla="*/ 0 h 171"/>
                <a:gd name="T60" fmla="*/ 4 w 51"/>
                <a:gd name="T61" fmla="*/ 0 h 171"/>
                <a:gd name="T62" fmla="*/ 4 w 51"/>
                <a:gd name="T63" fmla="*/ 0 h 171"/>
                <a:gd name="T64" fmla="*/ 14 w 51"/>
                <a:gd name="T65" fmla="*/ 4 h 171"/>
                <a:gd name="T66" fmla="*/ 23 w 51"/>
                <a:gd name="T67" fmla="*/ 10 h 171"/>
                <a:gd name="T68" fmla="*/ 33 w 51"/>
                <a:gd name="T69" fmla="*/ 18 h 171"/>
                <a:gd name="T70" fmla="*/ 37 w 51"/>
                <a:gd name="T71" fmla="*/ 23 h 171"/>
                <a:gd name="T72" fmla="*/ 41 w 51"/>
                <a:gd name="T73" fmla="*/ 29 h 171"/>
                <a:gd name="T74" fmla="*/ 45 w 51"/>
                <a:gd name="T75" fmla="*/ 35 h 171"/>
                <a:gd name="T76" fmla="*/ 48 w 51"/>
                <a:gd name="T77" fmla="*/ 43 h 171"/>
                <a:gd name="T78" fmla="*/ 50 w 51"/>
                <a:gd name="T79" fmla="*/ 51 h 171"/>
                <a:gd name="T80" fmla="*/ 50 w 51"/>
                <a:gd name="T81" fmla="*/ 60 h 171"/>
                <a:gd name="T82" fmla="*/ 50 w 51"/>
                <a:gd name="T83" fmla="*/ 70 h 171"/>
                <a:gd name="T84" fmla="*/ 47 w 51"/>
                <a:gd name="T85" fmla="*/ 80 h 171"/>
                <a:gd name="T86" fmla="*/ 47 w 51"/>
                <a:gd name="T87" fmla="*/ 80 h 171"/>
                <a:gd name="T88" fmla="*/ 42 w 51"/>
                <a:gd name="T89" fmla="*/ 99 h 171"/>
                <a:gd name="T90" fmla="*/ 38 w 51"/>
                <a:gd name="T91" fmla="*/ 114 h 171"/>
                <a:gd name="T92" fmla="*/ 37 w 51"/>
                <a:gd name="T93" fmla="*/ 127 h 171"/>
                <a:gd name="T94" fmla="*/ 37 w 51"/>
                <a:gd name="T95" fmla="*/ 138 h 171"/>
                <a:gd name="T96" fmla="*/ 39 w 51"/>
                <a:gd name="T97" fmla="*/ 147 h 171"/>
                <a:gd name="T98" fmla="*/ 42 w 51"/>
                <a:gd name="T99" fmla="*/ 154 h 171"/>
                <a:gd name="T100" fmla="*/ 46 w 51"/>
                <a:gd name="T101" fmla="*/ 160 h 171"/>
                <a:gd name="T102" fmla="*/ 50 w 51"/>
                <a:gd name="T103" fmla="*/ 166 h 171"/>
                <a:gd name="T104" fmla="*/ 50 w 51"/>
                <a:gd name="T105" fmla="*/ 166 h 171"/>
                <a:gd name="T106" fmla="*/ 51 w 51"/>
                <a:gd name="T107" fmla="*/ 168 h 171"/>
                <a:gd name="T108" fmla="*/ 50 w 51"/>
                <a:gd name="T109" fmla="*/ 170 h 171"/>
                <a:gd name="T110" fmla="*/ 50 w 51"/>
                <a:gd name="T111" fmla="*/ 170 h 171"/>
                <a:gd name="T112" fmla="*/ 48 w 51"/>
                <a:gd name="T113" fmla="*/ 171 h 171"/>
                <a:gd name="T114" fmla="*/ 48 w 51"/>
                <a:gd name="T115"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 h="171">
                  <a:moveTo>
                    <a:pt x="48" y="171"/>
                  </a:moveTo>
                  <a:lnTo>
                    <a:pt x="48" y="171"/>
                  </a:lnTo>
                  <a:lnTo>
                    <a:pt x="46" y="171"/>
                  </a:lnTo>
                  <a:lnTo>
                    <a:pt x="45" y="170"/>
                  </a:lnTo>
                  <a:lnTo>
                    <a:pt x="45" y="170"/>
                  </a:lnTo>
                  <a:lnTo>
                    <a:pt x="40" y="163"/>
                  </a:lnTo>
                  <a:lnTo>
                    <a:pt x="36" y="155"/>
                  </a:lnTo>
                  <a:lnTo>
                    <a:pt x="33" y="146"/>
                  </a:lnTo>
                  <a:lnTo>
                    <a:pt x="31" y="137"/>
                  </a:lnTo>
                  <a:lnTo>
                    <a:pt x="31" y="125"/>
                  </a:lnTo>
                  <a:lnTo>
                    <a:pt x="33" y="112"/>
                  </a:lnTo>
                  <a:lnTo>
                    <a:pt x="36" y="96"/>
                  </a:lnTo>
                  <a:lnTo>
                    <a:pt x="41" y="78"/>
                  </a:lnTo>
                  <a:lnTo>
                    <a:pt x="41" y="78"/>
                  </a:lnTo>
                  <a:lnTo>
                    <a:pt x="44" y="69"/>
                  </a:lnTo>
                  <a:lnTo>
                    <a:pt x="44" y="60"/>
                  </a:lnTo>
                  <a:lnTo>
                    <a:pt x="44" y="52"/>
                  </a:lnTo>
                  <a:lnTo>
                    <a:pt x="42" y="44"/>
                  </a:lnTo>
                  <a:lnTo>
                    <a:pt x="40" y="38"/>
                  </a:lnTo>
                  <a:lnTo>
                    <a:pt x="37" y="32"/>
                  </a:lnTo>
                  <a:lnTo>
                    <a:pt x="33" y="27"/>
                  </a:lnTo>
                  <a:lnTo>
                    <a:pt x="29" y="22"/>
                  </a:lnTo>
                  <a:lnTo>
                    <a:pt x="20" y="15"/>
                  </a:lnTo>
                  <a:lnTo>
                    <a:pt x="12" y="10"/>
                  </a:lnTo>
                  <a:lnTo>
                    <a:pt x="2" y="5"/>
                  </a:lnTo>
                  <a:lnTo>
                    <a:pt x="2" y="5"/>
                  </a:lnTo>
                  <a:lnTo>
                    <a:pt x="1" y="4"/>
                  </a:lnTo>
                  <a:lnTo>
                    <a:pt x="0" y="2"/>
                  </a:lnTo>
                  <a:lnTo>
                    <a:pt x="0" y="2"/>
                  </a:lnTo>
                  <a:lnTo>
                    <a:pt x="2" y="0"/>
                  </a:lnTo>
                  <a:lnTo>
                    <a:pt x="4" y="0"/>
                  </a:lnTo>
                  <a:lnTo>
                    <a:pt x="4" y="0"/>
                  </a:lnTo>
                  <a:lnTo>
                    <a:pt x="14" y="4"/>
                  </a:lnTo>
                  <a:lnTo>
                    <a:pt x="23" y="10"/>
                  </a:lnTo>
                  <a:lnTo>
                    <a:pt x="33" y="18"/>
                  </a:lnTo>
                  <a:lnTo>
                    <a:pt x="37" y="23"/>
                  </a:lnTo>
                  <a:lnTo>
                    <a:pt x="41" y="29"/>
                  </a:lnTo>
                  <a:lnTo>
                    <a:pt x="45" y="35"/>
                  </a:lnTo>
                  <a:lnTo>
                    <a:pt x="48" y="43"/>
                  </a:lnTo>
                  <a:lnTo>
                    <a:pt x="50" y="51"/>
                  </a:lnTo>
                  <a:lnTo>
                    <a:pt x="50" y="60"/>
                  </a:lnTo>
                  <a:lnTo>
                    <a:pt x="50" y="70"/>
                  </a:lnTo>
                  <a:lnTo>
                    <a:pt x="47" y="80"/>
                  </a:lnTo>
                  <a:lnTo>
                    <a:pt x="47" y="80"/>
                  </a:lnTo>
                  <a:lnTo>
                    <a:pt x="42" y="99"/>
                  </a:lnTo>
                  <a:lnTo>
                    <a:pt x="38" y="114"/>
                  </a:lnTo>
                  <a:lnTo>
                    <a:pt x="37" y="127"/>
                  </a:lnTo>
                  <a:lnTo>
                    <a:pt x="37" y="138"/>
                  </a:lnTo>
                  <a:lnTo>
                    <a:pt x="39" y="147"/>
                  </a:lnTo>
                  <a:lnTo>
                    <a:pt x="42" y="154"/>
                  </a:lnTo>
                  <a:lnTo>
                    <a:pt x="46" y="160"/>
                  </a:lnTo>
                  <a:lnTo>
                    <a:pt x="50" y="166"/>
                  </a:lnTo>
                  <a:lnTo>
                    <a:pt x="50" y="166"/>
                  </a:lnTo>
                  <a:lnTo>
                    <a:pt x="51" y="168"/>
                  </a:lnTo>
                  <a:lnTo>
                    <a:pt x="50" y="170"/>
                  </a:lnTo>
                  <a:lnTo>
                    <a:pt x="50" y="170"/>
                  </a:lnTo>
                  <a:lnTo>
                    <a:pt x="48" y="171"/>
                  </a:lnTo>
                  <a:lnTo>
                    <a:pt x="48" y="17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9" name="Freeform 15">
              <a:extLst>
                <a:ext uri="{FF2B5EF4-FFF2-40B4-BE49-F238E27FC236}">
                  <a16:creationId xmlns:a16="http://schemas.microsoft.com/office/drawing/2014/main" id="{BD1F6D67-0669-82BF-1106-0D6CEE57A39C}"/>
                </a:ext>
              </a:extLst>
            </p:cNvPr>
            <p:cNvSpPr>
              <a:spLocks/>
            </p:cNvSpPr>
            <p:nvPr/>
          </p:nvSpPr>
          <p:spPr bwMode="auto">
            <a:xfrm rot="20874754">
              <a:off x="4731894" y="2521174"/>
              <a:ext cx="20638" cy="73025"/>
            </a:xfrm>
            <a:custGeom>
              <a:avLst/>
              <a:gdLst>
                <a:gd name="T0" fmla="*/ 3 w 26"/>
                <a:gd name="T1" fmla="*/ 91 h 91"/>
                <a:gd name="T2" fmla="*/ 3 w 26"/>
                <a:gd name="T3" fmla="*/ 91 h 91"/>
                <a:gd name="T4" fmla="*/ 1 w 26"/>
                <a:gd name="T5" fmla="*/ 90 h 91"/>
                <a:gd name="T6" fmla="*/ 1 w 26"/>
                <a:gd name="T7" fmla="*/ 90 h 91"/>
                <a:gd name="T8" fmla="*/ 0 w 26"/>
                <a:gd name="T9" fmla="*/ 88 h 91"/>
                <a:gd name="T10" fmla="*/ 1 w 26"/>
                <a:gd name="T11" fmla="*/ 86 h 91"/>
                <a:gd name="T12" fmla="*/ 1 w 26"/>
                <a:gd name="T13" fmla="*/ 86 h 91"/>
                <a:gd name="T14" fmla="*/ 4 w 26"/>
                <a:gd name="T15" fmla="*/ 80 h 91"/>
                <a:gd name="T16" fmla="*/ 8 w 26"/>
                <a:gd name="T17" fmla="*/ 73 h 91"/>
                <a:gd name="T18" fmla="*/ 12 w 26"/>
                <a:gd name="T19" fmla="*/ 63 h 91"/>
                <a:gd name="T20" fmla="*/ 16 w 26"/>
                <a:gd name="T21" fmla="*/ 51 h 91"/>
                <a:gd name="T22" fmla="*/ 19 w 26"/>
                <a:gd name="T23" fmla="*/ 37 h 91"/>
                <a:gd name="T24" fmla="*/ 20 w 26"/>
                <a:gd name="T25" fmla="*/ 21 h 91"/>
                <a:gd name="T26" fmla="*/ 20 w 26"/>
                <a:gd name="T27" fmla="*/ 12 h 91"/>
                <a:gd name="T28" fmla="*/ 19 w 26"/>
                <a:gd name="T29" fmla="*/ 3 h 91"/>
                <a:gd name="T30" fmla="*/ 19 w 26"/>
                <a:gd name="T31" fmla="*/ 3 h 91"/>
                <a:gd name="T32" fmla="*/ 19 w 26"/>
                <a:gd name="T33" fmla="*/ 1 h 91"/>
                <a:gd name="T34" fmla="*/ 21 w 26"/>
                <a:gd name="T35" fmla="*/ 0 h 91"/>
                <a:gd name="T36" fmla="*/ 21 w 26"/>
                <a:gd name="T37" fmla="*/ 0 h 91"/>
                <a:gd name="T38" fmla="*/ 23 w 26"/>
                <a:gd name="T39" fmla="*/ 1 h 91"/>
                <a:gd name="T40" fmla="*/ 25 w 26"/>
                <a:gd name="T41" fmla="*/ 2 h 91"/>
                <a:gd name="T42" fmla="*/ 25 w 26"/>
                <a:gd name="T43" fmla="*/ 2 h 91"/>
                <a:gd name="T44" fmla="*/ 26 w 26"/>
                <a:gd name="T45" fmla="*/ 12 h 91"/>
                <a:gd name="T46" fmla="*/ 26 w 26"/>
                <a:gd name="T47" fmla="*/ 21 h 91"/>
                <a:gd name="T48" fmla="*/ 25 w 26"/>
                <a:gd name="T49" fmla="*/ 38 h 91"/>
                <a:gd name="T50" fmla="*/ 22 w 26"/>
                <a:gd name="T51" fmla="*/ 52 h 91"/>
                <a:gd name="T52" fmla="*/ 18 w 26"/>
                <a:gd name="T53" fmla="*/ 65 h 91"/>
                <a:gd name="T54" fmla="*/ 14 w 26"/>
                <a:gd name="T55" fmla="*/ 75 h 91"/>
                <a:gd name="T56" fmla="*/ 10 w 26"/>
                <a:gd name="T57" fmla="*/ 83 h 91"/>
                <a:gd name="T58" fmla="*/ 5 w 26"/>
                <a:gd name="T59" fmla="*/ 90 h 91"/>
                <a:gd name="T60" fmla="*/ 5 w 26"/>
                <a:gd name="T61" fmla="*/ 90 h 91"/>
                <a:gd name="T62" fmla="*/ 4 w 26"/>
                <a:gd name="T63" fmla="*/ 90 h 91"/>
                <a:gd name="T64" fmla="*/ 3 w 26"/>
                <a:gd name="T65" fmla="*/ 91 h 91"/>
                <a:gd name="T66" fmla="*/ 3 w 26"/>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91">
                  <a:moveTo>
                    <a:pt x="3" y="91"/>
                  </a:moveTo>
                  <a:lnTo>
                    <a:pt x="3" y="91"/>
                  </a:lnTo>
                  <a:lnTo>
                    <a:pt x="1" y="90"/>
                  </a:lnTo>
                  <a:lnTo>
                    <a:pt x="1" y="90"/>
                  </a:lnTo>
                  <a:lnTo>
                    <a:pt x="0" y="88"/>
                  </a:lnTo>
                  <a:lnTo>
                    <a:pt x="1" y="86"/>
                  </a:lnTo>
                  <a:lnTo>
                    <a:pt x="1" y="86"/>
                  </a:lnTo>
                  <a:lnTo>
                    <a:pt x="4" y="80"/>
                  </a:lnTo>
                  <a:lnTo>
                    <a:pt x="8" y="73"/>
                  </a:lnTo>
                  <a:lnTo>
                    <a:pt x="12" y="63"/>
                  </a:lnTo>
                  <a:lnTo>
                    <a:pt x="16" y="51"/>
                  </a:lnTo>
                  <a:lnTo>
                    <a:pt x="19" y="37"/>
                  </a:lnTo>
                  <a:lnTo>
                    <a:pt x="20" y="21"/>
                  </a:lnTo>
                  <a:lnTo>
                    <a:pt x="20" y="12"/>
                  </a:lnTo>
                  <a:lnTo>
                    <a:pt x="19" y="3"/>
                  </a:lnTo>
                  <a:lnTo>
                    <a:pt x="19" y="3"/>
                  </a:lnTo>
                  <a:lnTo>
                    <a:pt x="19" y="1"/>
                  </a:lnTo>
                  <a:lnTo>
                    <a:pt x="21" y="0"/>
                  </a:lnTo>
                  <a:lnTo>
                    <a:pt x="21" y="0"/>
                  </a:lnTo>
                  <a:lnTo>
                    <a:pt x="23" y="1"/>
                  </a:lnTo>
                  <a:lnTo>
                    <a:pt x="25" y="2"/>
                  </a:lnTo>
                  <a:lnTo>
                    <a:pt x="25" y="2"/>
                  </a:lnTo>
                  <a:lnTo>
                    <a:pt x="26" y="12"/>
                  </a:lnTo>
                  <a:lnTo>
                    <a:pt x="26" y="21"/>
                  </a:lnTo>
                  <a:lnTo>
                    <a:pt x="25" y="38"/>
                  </a:lnTo>
                  <a:lnTo>
                    <a:pt x="22" y="52"/>
                  </a:lnTo>
                  <a:lnTo>
                    <a:pt x="18" y="65"/>
                  </a:lnTo>
                  <a:lnTo>
                    <a:pt x="14" y="75"/>
                  </a:lnTo>
                  <a:lnTo>
                    <a:pt x="10" y="83"/>
                  </a:lnTo>
                  <a:lnTo>
                    <a:pt x="5" y="90"/>
                  </a:lnTo>
                  <a:lnTo>
                    <a:pt x="5" y="90"/>
                  </a:lnTo>
                  <a:lnTo>
                    <a:pt x="4" y="90"/>
                  </a:lnTo>
                  <a:lnTo>
                    <a:pt x="3" y="91"/>
                  </a:lnTo>
                  <a:lnTo>
                    <a:pt x="3" y="9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Freeform 16">
              <a:extLst>
                <a:ext uri="{FF2B5EF4-FFF2-40B4-BE49-F238E27FC236}">
                  <a16:creationId xmlns:a16="http://schemas.microsoft.com/office/drawing/2014/main" id="{00FE1B78-5840-9309-8F96-CEDD503EE247}"/>
                </a:ext>
              </a:extLst>
            </p:cNvPr>
            <p:cNvSpPr>
              <a:spLocks/>
            </p:cNvSpPr>
            <p:nvPr/>
          </p:nvSpPr>
          <p:spPr bwMode="auto">
            <a:xfrm rot="20874754">
              <a:off x="4552261" y="2418833"/>
              <a:ext cx="117475" cy="166688"/>
            </a:xfrm>
            <a:custGeom>
              <a:avLst/>
              <a:gdLst>
                <a:gd name="T0" fmla="*/ 3 w 149"/>
                <a:gd name="T1" fmla="*/ 209 h 209"/>
                <a:gd name="T2" fmla="*/ 0 w 149"/>
                <a:gd name="T3" fmla="*/ 206 h 209"/>
                <a:gd name="T4" fmla="*/ 1 w 149"/>
                <a:gd name="T5" fmla="*/ 204 h 209"/>
                <a:gd name="T6" fmla="*/ 3 w 149"/>
                <a:gd name="T7" fmla="*/ 203 h 209"/>
                <a:gd name="T8" fmla="*/ 25 w 149"/>
                <a:gd name="T9" fmla="*/ 202 h 209"/>
                <a:gd name="T10" fmla="*/ 40 w 149"/>
                <a:gd name="T11" fmla="*/ 198 h 209"/>
                <a:gd name="T12" fmla="*/ 51 w 149"/>
                <a:gd name="T13" fmla="*/ 192 h 209"/>
                <a:gd name="T14" fmla="*/ 60 w 149"/>
                <a:gd name="T15" fmla="*/ 184 h 209"/>
                <a:gd name="T16" fmla="*/ 76 w 149"/>
                <a:gd name="T17" fmla="*/ 169 h 209"/>
                <a:gd name="T18" fmla="*/ 81 w 149"/>
                <a:gd name="T19" fmla="*/ 165 h 209"/>
                <a:gd name="T20" fmla="*/ 96 w 149"/>
                <a:gd name="T21" fmla="*/ 148 h 209"/>
                <a:gd name="T22" fmla="*/ 114 w 149"/>
                <a:gd name="T23" fmla="*/ 119 h 209"/>
                <a:gd name="T24" fmla="*/ 129 w 149"/>
                <a:gd name="T25" fmla="*/ 86 h 209"/>
                <a:gd name="T26" fmla="*/ 141 w 149"/>
                <a:gd name="T27" fmla="*/ 58 h 209"/>
                <a:gd name="T28" fmla="*/ 142 w 149"/>
                <a:gd name="T29" fmla="*/ 53 h 209"/>
                <a:gd name="T30" fmla="*/ 142 w 149"/>
                <a:gd name="T31" fmla="*/ 43 h 209"/>
                <a:gd name="T32" fmla="*/ 137 w 149"/>
                <a:gd name="T33" fmla="*/ 33 h 209"/>
                <a:gd name="T34" fmla="*/ 128 w 149"/>
                <a:gd name="T35" fmla="*/ 21 h 209"/>
                <a:gd name="T36" fmla="*/ 114 w 149"/>
                <a:gd name="T37" fmla="*/ 10 h 209"/>
                <a:gd name="T38" fmla="*/ 107 w 149"/>
                <a:gd name="T39" fmla="*/ 6 h 209"/>
                <a:gd name="T40" fmla="*/ 106 w 149"/>
                <a:gd name="T41" fmla="*/ 2 h 209"/>
                <a:gd name="T42" fmla="*/ 108 w 149"/>
                <a:gd name="T43" fmla="*/ 0 h 209"/>
                <a:gd name="T44" fmla="*/ 110 w 149"/>
                <a:gd name="T45" fmla="*/ 0 h 209"/>
                <a:gd name="T46" fmla="*/ 125 w 149"/>
                <a:gd name="T47" fmla="*/ 11 h 209"/>
                <a:gd name="T48" fmla="*/ 141 w 149"/>
                <a:gd name="T49" fmla="*/ 27 h 209"/>
                <a:gd name="T50" fmla="*/ 146 w 149"/>
                <a:gd name="T51" fmla="*/ 37 h 209"/>
                <a:gd name="T52" fmla="*/ 149 w 149"/>
                <a:gd name="T53" fmla="*/ 48 h 209"/>
                <a:gd name="T54" fmla="*/ 147 w 149"/>
                <a:gd name="T55" fmla="*/ 60 h 209"/>
                <a:gd name="T56" fmla="*/ 142 w 149"/>
                <a:gd name="T57" fmla="*/ 73 h 209"/>
                <a:gd name="T58" fmla="*/ 127 w 149"/>
                <a:gd name="T59" fmla="*/ 105 h 209"/>
                <a:gd name="T60" fmla="*/ 110 w 149"/>
                <a:gd name="T61" fmla="*/ 138 h 209"/>
                <a:gd name="T62" fmla="*/ 90 w 149"/>
                <a:gd name="T63" fmla="*/ 165 h 209"/>
                <a:gd name="T64" fmla="*/ 80 w 149"/>
                <a:gd name="T65" fmla="*/ 174 h 209"/>
                <a:gd name="T66" fmla="*/ 71 w 149"/>
                <a:gd name="T67" fmla="*/ 181 h 209"/>
                <a:gd name="T68" fmla="*/ 64 w 149"/>
                <a:gd name="T69" fmla="*/ 188 h 209"/>
                <a:gd name="T70" fmla="*/ 49 w 149"/>
                <a:gd name="T71" fmla="*/ 200 h 209"/>
                <a:gd name="T72" fmla="*/ 36 w 149"/>
                <a:gd name="T73" fmla="*/ 206 h 209"/>
                <a:gd name="T74" fmla="*/ 16 w 149"/>
                <a:gd name="T75" fmla="*/ 208 h 209"/>
                <a:gd name="T76" fmla="*/ 3 w 149"/>
                <a:gd name="T7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9" h="209">
                  <a:moveTo>
                    <a:pt x="3" y="209"/>
                  </a:moveTo>
                  <a:lnTo>
                    <a:pt x="3" y="209"/>
                  </a:lnTo>
                  <a:lnTo>
                    <a:pt x="1" y="208"/>
                  </a:lnTo>
                  <a:lnTo>
                    <a:pt x="0" y="206"/>
                  </a:lnTo>
                  <a:lnTo>
                    <a:pt x="0" y="206"/>
                  </a:lnTo>
                  <a:lnTo>
                    <a:pt x="1" y="204"/>
                  </a:lnTo>
                  <a:lnTo>
                    <a:pt x="3" y="203"/>
                  </a:lnTo>
                  <a:lnTo>
                    <a:pt x="3" y="203"/>
                  </a:lnTo>
                  <a:lnTo>
                    <a:pt x="15" y="203"/>
                  </a:lnTo>
                  <a:lnTo>
                    <a:pt x="25" y="202"/>
                  </a:lnTo>
                  <a:lnTo>
                    <a:pt x="34" y="200"/>
                  </a:lnTo>
                  <a:lnTo>
                    <a:pt x="40" y="198"/>
                  </a:lnTo>
                  <a:lnTo>
                    <a:pt x="46" y="195"/>
                  </a:lnTo>
                  <a:lnTo>
                    <a:pt x="51" y="192"/>
                  </a:lnTo>
                  <a:lnTo>
                    <a:pt x="60" y="184"/>
                  </a:lnTo>
                  <a:lnTo>
                    <a:pt x="60" y="184"/>
                  </a:lnTo>
                  <a:lnTo>
                    <a:pt x="67" y="177"/>
                  </a:lnTo>
                  <a:lnTo>
                    <a:pt x="76" y="169"/>
                  </a:lnTo>
                  <a:lnTo>
                    <a:pt x="76" y="169"/>
                  </a:lnTo>
                  <a:lnTo>
                    <a:pt x="81" y="165"/>
                  </a:lnTo>
                  <a:lnTo>
                    <a:pt x="86" y="160"/>
                  </a:lnTo>
                  <a:lnTo>
                    <a:pt x="96" y="148"/>
                  </a:lnTo>
                  <a:lnTo>
                    <a:pt x="105" y="134"/>
                  </a:lnTo>
                  <a:lnTo>
                    <a:pt x="114" y="119"/>
                  </a:lnTo>
                  <a:lnTo>
                    <a:pt x="122" y="102"/>
                  </a:lnTo>
                  <a:lnTo>
                    <a:pt x="129" y="86"/>
                  </a:lnTo>
                  <a:lnTo>
                    <a:pt x="135" y="71"/>
                  </a:lnTo>
                  <a:lnTo>
                    <a:pt x="141" y="58"/>
                  </a:lnTo>
                  <a:lnTo>
                    <a:pt x="141" y="58"/>
                  </a:lnTo>
                  <a:lnTo>
                    <a:pt x="142" y="53"/>
                  </a:lnTo>
                  <a:lnTo>
                    <a:pt x="143" y="48"/>
                  </a:lnTo>
                  <a:lnTo>
                    <a:pt x="142" y="43"/>
                  </a:lnTo>
                  <a:lnTo>
                    <a:pt x="140" y="38"/>
                  </a:lnTo>
                  <a:lnTo>
                    <a:pt x="137" y="33"/>
                  </a:lnTo>
                  <a:lnTo>
                    <a:pt x="134" y="29"/>
                  </a:lnTo>
                  <a:lnTo>
                    <a:pt x="128" y="21"/>
                  </a:lnTo>
                  <a:lnTo>
                    <a:pt x="120" y="14"/>
                  </a:lnTo>
                  <a:lnTo>
                    <a:pt x="114" y="10"/>
                  </a:lnTo>
                  <a:lnTo>
                    <a:pt x="107" y="6"/>
                  </a:lnTo>
                  <a:lnTo>
                    <a:pt x="107" y="6"/>
                  </a:lnTo>
                  <a:lnTo>
                    <a:pt x="106" y="4"/>
                  </a:lnTo>
                  <a:lnTo>
                    <a:pt x="106" y="2"/>
                  </a:lnTo>
                  <a:lnTo>
                    <a:pt x="106" y="2"/>
                  </a:lnTo>
                  <a:lnTo>
                    <a:pt x="108" y="0"/>
                  </a:lnTo>
                  <a:lnTo>
                    <a:pt x="110" y="0"/>
                  </a:lnTo>
                  <a:lnTo>
                    <a:pt x="110" y="0"/>
                  </a:lnTo>
                  <a:lnTo>
                    <a:pt x="118" y="5"/>
                  </a:lnTo>
                  <a:lnTo>
                    <a:pt x="125" y="11"/>
                  </a:lnTo>
                  <a:lnTo>
                    <a:pt x="133" y="18"/>
                  </a:lnTo>
                  <a:lnTo>
                    <a:pt x="141" y="27"/>
                  </a:lnTo>
                  <a:lnTo>
                    <a:pt x="144" y="32"/>
                  </a:lnTo>
                  <a:lnTo>
                    <a:pt x="146" y="37"/>
                  </a:lnTo>
                  <a:lnTo>
                    <a:pt x="148" y="42"/>
                  </a:lnTo>
                  <a:lnTo>
                    <a:pt x="149" y="48"/>
                  </a:lnTo>
                  <a:lnTo>
                    <a:pt x="148" y="54"/>
                  </a:lnTo>
                  <a:lnTo>
                    <a:pt x="147" y="60"/>
                  </a:lnTo>
                  <a:lnTo>
                    <a:pt x="147" y="60"/>
                  </a:lnTo>
                  <a:lnTo>
                    <a:pt x="142" y="73"/>
                  </a:lnTo>
                  <a:lnTo>
                    <a:pt x="135" y="89"/>
                  </a:lnTo>
                  <a:lnTo>
                    <a:pt x="127" y="105"/>
                  </a:lnTo>
                  <a:lnTo>
                    <a:pt x="119" y="122"/>
                  </a:lnTo>
                  <a:lnTo>
                    <a:pt x="110" y="138"/>
                  </a:lnTo>
                  <a:lnTo>
                    <a:pt x="100" y="152"/>
                  </a:lnTo>
                  <a:lnTo>
                    <a:pt x="90" y="165"/>
                  </a:lnTo>
                  <a:lnTo>
                    <a:pt x="85" y="170"/>
                  </a:lnTo>
                  <a:lnTo>
                    <a:pt x="80" y="174"/>
                  </a:lnTo>
                  <a:lnTo>
                    <a:pt x="80" y="174"/>
                  </a:lnTo>
                  <a:lnTo>
                    <a:pt x="71" y="181"/>
                  </a:lnTo>
                  <a:lnTo>
                    <a:pt x="64" y="188"/>
                  </a:lnTo>
                  <a:lnTo>
                    <a:pt x="64" y="188"/>
                  </a:lnTo>
                  <a:lnTo>
                    <a:pt x="54" y="197"/>
                  </a:lnTo>
                  <a:lnTo>
                    <a:pt x="49" y="200"/>
                  </a:lnTo>
                  <a:lnTo>
                    <a:pt x="43" y="203"/>
                  </a:lnTo>
                  <a:lnTo>
                    <a:pt x="36" y="206"/>
                  </a:lnTo>
                  <a:lnTo>
                    <a:pt x="27" y="207"/>
                  </a:lnTo>
                  <a:lnTo>
                    <a:pt x="16" y="208"/>
                  </a:lnTo>
                  <a:lnTo>
                    <a:pt x="3" y="209"/>
                  </a:lnTo>
                  <a:lnTo>
                    <a:pt x="3" y="209"/>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1" name="Freeform 17">
              <a:extLst>
                <a:ext uri="{FF2B5EF4-FFF2-40B4-BE49-F238E27FC236}">
                  <a16:creationId xmlns:a16="http://schemas.microsoft.com/office/drawing/2014/main" id="{B660B982-E3D1-E1EE-2818-8AEBE05458CE}"/>
                </a:ext>
              </a:extLst>
            </p:cNvPr>
            <p:cNvSpPr>
              <a:spLocks/>
            </p:cNvSpPr>
            <p:nvPr/>
          </p:nvSpPr>
          <p:spPr bwMode="auto">
            <a:xfrm rot="20874754">
              <a:off x="4502277" y="2519860"/>
              <a:ext cx="65088" cy="49213"/>
            </a:xfrm>
            <a:custGeom>
              <a:avLst/>
              <a:gdLst>
                <a:gd name="T0" fmla="*/ 76 w 83"/>
                <a:gd name="T1" fmla="*/ 61 h 61"/>
                <a:gd name="T2" fmla="*/ 76 w 83"/>
                <a:gd name="T3" fmla="*/ 61 h 61"/>
                <a:gd name="T4" fmla="*/ 74 w 83"/>
                <a:gd name="T5" fmla="*/ 60 h 61"/>
                <a:gd name="T6" fmla="*/ 74 w 83"/>
                <a:gd name="T7" fmla="*/ 60 h 61"/>
                <a:gd name="T8" fmla="*/ 73 w 83"/>
                <a:gd name="T9" fmla="*/ 59 h 61"/>
                <a:gd name="T10" fmla="*/ 73 w 83"/>
                <a:gd name="T11" fmla="*/ 57 h 61"/>
                <a:gd name="T12" fmla="*/ 73 w 83"/>
                <a:gd name="T13" fmla="*/ 57 h 61"/>
                <a:gd name="T14" fmla="*/ 76 w 83"/>
                <a:gd name="T15" fmla="*/ 49 h 61"/>
                <a:gd name="T16" fmla="*/ 77 w 83"/>
                <a:gd name="T17" fmla="*/ 41 h 61"/>
                <a:gd name="T18" fmla="*/ 77 w 83"/>
                <a:gd name="T19" fmla="*/ 36 h 61"/>
                <a:gd name="T20" fmla="*/ 77 w 83"/>
                <a:gd name="T21" fmla="*/ 31 h 61"/>
                <a:gd name="T22" fmla="*/ 75 w 83"/>
                <a:gd name="T23" fmla="*/ 27 h 61"/>
                <a:gd name="T24" fmla="*/ 73 w 83"/>
                <a:gd name="T25" fmla="*/ 24 h 61"/>
                <a:gd name="T26" fmla="*/ 73 w 83"/>
                <a:gd name="T27" fmla="*/ 24 h 61"/>
                <a:gd name="T28" fmla="*/ 70 w 83"/>
                <a:gd name="T29" fmla="*/ 20 h 61"/>
                <a:gd name="T30" fmla="*/ 65 w 83"/>
                <a:gd name="T31" fmla="*/ 17 h 61"/>
                <a:gd name="T32" fmla="*/ 59 w 83"/>
                <a:gd name="T33" fmla="*/ 16 h 61"/>
                <a:gd name="T34" fmla="*/ 52 w 83"/>
                <a:gd name="T35" fmla="*/ 16 h 61"/>
                <a:gd name="T36" fmla="*/ 52 w 83"/>
                <a:gd name="T37" fmla="*/ 16 h 61"/>
                <a:gd name="T38" fmla="*/ 39 w 83"/>
                <a:gd name="T39" fmla="*/ 17 h 61"/>
                <a:gd name="T40" fmla="*/ 28 w 83"/>
                <a:gd name="T41" fmla="*/ 16 h 61"/>
                <a:gd name="T42" fmla="*/ 20 w 83"/>
                <a:gd name="T43" fmla="*/ 14 h 61"/>
                <a:gd name="T44" fmla="*/ 13 w 83"/>
                <a:gd name="T45" fmla="*/ 12 h 61"/>
                <a:gd name="T46" fmla="*/ 8 w 83"/>
                <a:gd name="T47" fmla="*/ 10 h 61"/>
                <a:gd name="T48" fmla="*/ 4 w 83"/>
                <a:gd name="T49" fmla="*/ 8 h 61"/>
                <a:gd name="T50" fmla="*/ 1 w 83"/>
                <a:gd name="T51" fmla="*/ 5 h 61"/>
                <a:gd name="T52" fmla="*/ 1 w 83"/>
                <a:gd name="T53" fmla="*/ 5 h 61"/>
                <a:gd name="T54" fmla="*/ 0 w 83"/>
                <a:gd name="T55" fmla="*/ 3 h 61"/>
                <a:gd name="T56" fmla="*/ 1 w 83"/>
                <a:gd name="T57" fmla="*/ 1 h 61"/>
                <a:gd name="T58" fmla="*/ 1 w 83"/>
                <a:gd name="T59" fmla="*/ 1 h 61"/>
                <a:gd name="T60" fmla="*/ 3 w 83"/>
                <a:gd name="T61" fmla="*/ 0 h 61"/>
                <a:gd name="T62" fmla="*/ 5 w 83"/>
                <a:gd name="T63" fmla="*/ 1 h 61"/>
                <a:gd name="T64" fmla="*/ 5 w 83"/>
                <a:gd name="T65" fmla="*/ 1 h 61"/>
                <a:gd name="T66" fmla="*/ 8 w 83"/>
                <a:gd name="T67" fmla="*/ 3 h 61"/>
                <a:gd name="T68" fmla="*/ 16 w 83"/>
                <a:gd name="T69" fmla="*/ 7 h 61"/>
                <a:gd name="T70" fmla="*/ 22 w 83"/>
                <a:gd name="T71" fmla="*/ 9 h 61"/>
                <a:gd name="T72" fmla="*/ 30 w 83"/>
                <a:gd name="T73" fmla="*/ 10 h 61"/>
                <a:gd name="T74" fmla="*/ 39 w 83"/>
                <a:gd name="T75" fmla="*/ 11 h 61"/>
                <a:gd name="T76" fmla="*/ 51 w 83"/>
                <a:gd name="T77" fmla="*/ 10 h 61"/>
                <a:gd name="T78" fmla="*/ 51 w 83"/>
                <a:gd name="T79" fmla="*/ 10 h 61"/>
                <a:gd name="T80" fmla="*/ 57 w 83"/>
                <a:gd name="T81" fmla="*/ 10 h 61"/>
                <a:gd name="T82" fmla="*/ 62 w 83"/>
                <a:gd name="T83" fmla="*/ 11 h 61"/>
                <a:gd name="T84" fmla="*/ 66 w 83"/>
                <a:gd name="T85" fmla="*/ 11 h 61"/>
                <a:gd name="T86" fmla="*/ 69 w 83"/>
                <a:gd name="T87" fmla="*/ 13 h 61"/>
                <a:gd name="T88" fmla="*/ 75 w 83"/>
                <a:gd name="T89" fmla="*/ 16 h 61"/>
                <a:gd name="T90" fmla="*/ 78 w 83"/>
                <a:gd name="T91" fmla="*/ 20 h 61"/>
                <a:gd name="T92" fmla="*/ 78 w 83"/>
                <a:gd name="T93" fmla="*/ 20 h 61"/>
                <a:gd name="T94" fmla="*/ 81 w 83"/>
                <a:gd name="T95" fmla="*/ 25 h 61"/>
                <a:gd name="T96" fmla="*/ 82 w 83"/>
                <a:gd name="T97" fmla="*/ 30 h 61"/>
                <a:gd name="T98" fmla="*/ 83 w 83"/>
                <a:gd name="T99" fmla="*/ 35 h 61"/>
                <a:gd name="T100" fmla="*/ 83 w 83"/>
                <a:gd name="T101" fmla="*/ 41 h 61"/>
                <a:gd name="T102" fmla="*/ 81 w 83"/>
                <a:gd name="T103" fmla="*/ 51 h 61"/>
                <a:gd name="T104" fmla="*/ 78 w 83"/>
                <a:gd name="T105" fmla="*/ 59 h 61"/>
                <a:gd name="T106" fmla="*/ 78 w 83"/>
                <a:gd name="T107" fmla="*/ 59 h 61"/>
                <a:gd name="T108" fmla="*/ 77 w 83"/>
                <a:gd name="T109" fmla="*/ 60 h 61"/>
                <a:gd name="T110" fmla="*/ 76 w 83"/>
                <a:gd name="T111" fmla="*/ 61 h 61"/>
                <a:gd name="T112" fmla="*/ 76 w 83"/>
                <a:gd name="T11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61">
                  <a:moveTo>
                    <a:pt x="76" y="61"/>
                  </a:moveTo>
                  <a:lnTo>
                    <a:pt x="76" y="61"/>
                  </a:lnTo>
                  <a:lnTo>
                    <a:pt x="74" y="60"/>
                  </a:lnTo>
                  <a:lnTo>
                    <a:pt x="74" y="60"/>
                  </a:lnTo>
                  <a:lnTo>
                    <a:pt x="73" y="59"/>
                  </a:lnTo>
                  <a:lnTo>
                    <a:pt x="73" y="57"/>
                  </a:lnTo>
                  <a:lnTo>
                    <a:pt x="73" y="57"/>
                  </a:lnTo>
                  <a:lnTo>
                    <a:pt x="76" y="49"/>
                  </a:lnTo>
                  <a:lnTo>
                    <a:pt x="77" y="41"/>
                  </a:lnTo>
                  <a:lnTo>
                    <a:pt x="77" y="36"/>
                  </a:lnTo>
                  <a:lnTo>
                    <a:pt x="77" y="31"/>
                  </a:lnTo>
                  <a:lnTo>
                    <a:pt x="75" y="27"/>
                  </a:lnTo>
                  <a:lnTo>
                    <a:pt x="73" y="24"/>
                  </a:lnTo>
                  <a:lnTo>
                    <a:pt x="73" y="24"/>
                  </a:lnTo>
                  <a:lnTo>
                    <a:pt x="70" y="20"/>
                  </a:lnTo>
                  <a:lnTo>
                    <a:pt x="65" y="17"/>
                  </a:lnTo>
                  <a:lnTo>
                    <a:pt x="59" y="16"/>
                  </a:lnTo>
                  <a:lnTo>
                    <a:pt x="52" y="16"/>
                  </a:lnTo>
                  <a:lnTo>
                    <a:pt x="52" y="16"/>
                  </a:lnTo>
                  <a:lnTo>
                    <a:pt x="39" y="17"/>
                  </a:lnTo>
                  <a:lnTo>
                    <a:pt x="28" y="16"/>
                  </a:lnTo>
                  <a:lnTo>
                    <a:pt x="20" y="14"/>
                  </a:lnTo>
                  <a:lnTo>
                    <a:pt x="13" y="12"/>
                  </a:lnTo>
                  <a:lnTo>
                    <a:pt x="8" y="10"/>
                  </a:lnTo>
                  <a:lnTo>
                    <a:pt x="4" y="8"/>
                  </a:lnTo>
                  <a:lnTo>
                    <a:pt x="1" y="5"/>
                  </a:lnTo>
                  <a:lnTo>
                    <a:pt x="1" y="5"/>
                  </a:lnTo>
                  <a:lnTo>
                    <a:pt x="0" y="3"/>
                  </a:lnTo>
                  <a:lnTo>
                    <a:pt x="1" y="1"/>
                  </a:lnTo>
                  <a:lnTo>
                    <a:pt x="1" y="1"/>
                  </a:lnTo>
                  <a:lnTo>
                    <a:pt x="3" y="0"/>
                  </a:lnTo>
                  <a:lnTo>
                    <a:pt x="5" y="1"/>
                  </a:lnTo>
                  <a:lnTo>
                    <a:pt x="5" y="1"/>
                  </a:lnTo>
                  <a:lnTo>
                    <a:pt x="8" y="3"/>
                  </a:lnTo>
                  <a:lnTo>
                    <a:pt x="16" y="7"/>
                  </a:lnTo>
                  <a:lnTo>
                    <a:pt x="22" y="9"/>
                  </a:lnTo>
                  <a:lnTo>
                    <a:pt x="30" y="10"/>
                  </a:lnTo>
                  <a:lnTo>
                    <a:pt x="39" y="11"/>
                  </a:lnTo>
                  <a:lnTo>
                    <a:pt x="51" y="10"/>
                  </a:lnTo>
                  <a:lnTo>
                    <a:pt x="51" y="10"/>
                  </a:lnTo>
                  <a:lnTo>
                    <a:pt x="57" y="10"/>
                  </a:lnTo>
                  <a:lnTo>
                    <a:pt x="62" y="11"/>
                  </a:lnTo>
                  <a:lnTo>
                    <a:pt x="66" y="11"/>
                  </a:lnTo>
                  <a:lnTo>
                    <a:pt x="69" y="13"/>
                  </a:lnTo>
                  <a:lnTo>
                    <a:pt x="75" y="16"/>
                  </a:lnTo>
                  <a:lnTo>
                    <a:pt x="78" y="20"/>
                  </a:lnTo>
                  <a:lnTo>
                    <a:pt x="78" y="20"/>
                  </a:lnTo>
                  <a:lnTo>
                    <a:pt x="81" y="25"/>
                  </a:lnTo>
                  <a:lnTo>
                    <a:pt x="82" y="30"/>
                  </a:lnTo>
                  <a:lnTo>
                    <a:pt x="83" y="35"/>
                  </a:lnTo>
                  <a:lnTo>
                    <a:pt x="83" y="41"/>
                  </a:lnTo>
                  <a:lnTo>
                    <a:pt x="81" y="51"/>
                  </a:lnTo>
                  <a:lnTo>
                    <a:pt x="78" y="59"/>
                  </a:lnTo>
                  <a:lnTo>
                    <a:pt x="78" y="59"/>
                  </a:lnTo>
                  <a:lnTo>
                    <a:pt x="77" y="60"/>
                  </a:lnTo>
                  <a:lnTo>
                    <a:pt x="76" y="61"/>
                  </a:lnTo>
                  <a:lnTo>
                    <a:pt x="76" y="6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2" name="Freeform 18">
              <a:extLst>
                <a:ext uri="{FF2B5EF4-FFF2-40B4-BE49-F238E27FC236}">
                  <a16:creationId xmlns:a16="http://schemas.microsoft.com/office/drawing/2014/main" id="{981C26E0-A64A-81E4-6346-5E388FDE84F9}"/>
                </a:ext>
              </a:extLst>
            </p:cNvPr>
            <p:cNvSpPr>
              <a:spLocks/>
            </p:cNvSpPr>
            <p:nvPr/>
          </p:nvSpPr>
          <p:spPr bwMode="auto">
            <a:xfrm rot="20874754">
              <a:off x="4890225" y="2346802"/>
              <a:ext cx="147638" cy="52388"/>
            </a:xfrm>
            <a:custGeom>
              <a:avLst/>
              <a:gdLst>
                <a:gd name="T0" fmla="*/ 3 w 185"/>
                <a:gd name="T1" fmla="*/ 66 h 66"/>
                <a:gd name="T2" fmla="*/ 3 w 185"/>
                <a:gd name="T3" fmla="*/ 66 h 66"/>
                <a:gd name="T4" fmla="*/ 2 w 185"/>
                <a:gd name="T5" fmla="*/ 66 h 66"/>
                <a:gd name="T6" fmla="*/ 2 w 185"/>
                <a:gd name="T7" fmla="*/ 66 h 66"/>
                <a:gd name="T8" fmla="*/ 0 w 185"/>
                <a:gd name="T9" fmla="*/ 64 h 66"/>
                <a:gd name="T10" fmla="*/ 1 w 185"/>
                <a:gd name="T11" fmla="*/ 62 h 66"/>
                <a:gd name="T12" fmla="*/ 1 w 185"/>
                <a:gd name="T13" fmla="*/ 62 h 66"/>
                <a:gd name="T14" fmla="*/ 5 w 185"/>
                <a:gd name="T15" fmla="*/ 55 h 66"/>
                <a:gd name="T16" fmla="*/ 10 w 185"/>
                <a:gd name="T17" fmla="*/ 48 h 66"/>
                <a:gd name="T18" fmla="*/ 17 w 185"/>
                <a:gd name="T19" fmla="*/ 41 h 66"/>
                <a:gd name="T20" fmla="*/ 26 w 185"/>
                <a:gd name="T21" fmla="*/ 34 h 66"/>
                <a:gd name="T22" fmla="*/ 38 w 185"/>
                <a:gd name="T23" fmla="*/ 27 h 66"/>
                <a:gd name="T24" fmla="*/ 44 w 185"/>
                <a:gd name="T25" fmla="*/ 24 h 66"/>
                <a:gd name="T26" fmla="*/ 51 w 185"/>
                <a:gd name="T27" fmla="*/ 22 h 66"/>
                <a:gd name="T28" fmla="*/ 58 w 185"/>
                <a:gd name="T29" fmla="*/ 20 h 66"/>
                <a:gd name="T30" fmla="*/ 66 w 185"/>
                <a:gd name="T31" fmla="*/ 19 h 66"/>
                <a:gd name="T32" fmla="*/ 66 w 185"/>
                <a:gd name="T33" fmla="*/ 19 h 66"/>
                <a:gd name="T34" fmla="*/ 78 w 185"/>
                <a:gd name="T35" fmla="*/ 18 h 66"/>
                <a:gd name="T36" fmla="*/ 90 w 185"/>
                <a:gd name="T37" fmla="*/ 14 h 66"/>
                <a:gd name="T38" fmla="*/ 113 w 185"/>
                <a:gd name="T39" fmla="*/ 9 h 66"/>
                <a:gd name="T40" fmla="*/ 113 w 185"/>
                <a:gd name="T41" fmla="*/ 9 h 66"/>
                <a:gd name="T42" fmla="*/ 130 w 185"/>
                <a:gd name="T43" fmla="*/ 6 h 66"/>
                <a:gd name="T44" fmla="*/ 147 w 185"/>
                <a:gd name="T45" fmla="*/ 2 h 66"/>
                <a:gd name="T46" fmla="*/ 164 w 185"/>
                <a:gd name="T47" fmla="*/ 1 h 66"/>
                <a:gd name="T48" fmla="*/ 173 w 185"/>
                <a:gd name="T49" fmla="*/ 0 h 66"/>
                <a:gd name="T50" fmla="*/ 182 w 185"/>
                <a:gd name="T51" fmla="*/ 1 h 66"/>
                <a:gd name="T52" fmla="*/ 182 w 185"/>
                <a:gd name="T53" fmla="*/ 1 h 66"/>
                <a:gd name="T54" fmla="*/ 184 w 185"/>
                <a:gd name="T55" fmla="*/ 2 h 66"/>
                <a:gd name="T56" fmla="*/ 185 w 185"/>
                <a:gd name="T57" fmla="*/ 4 h 66"/>
                <a:gd name="T58" fmla="*/ 185 w 185"/>
                <a:gd name="T59" fmla="*/ 4 h 66"/>
                <a:gd name="T60" fmla="*/ 184 w 185"/>
                <a:gd name="T61" fmla="*/ 6 h 66"/>
                <a:gd name="T62" fmla="*/ 182 w 185"/>
                <a:gd name="T63" fmla="*/ 7 h 66"/>
                <a:gd name="T64" fmla="*/ 182 w 185"/>
                <a:gd name="T65" fmla="*/ 7 h 66"/>
                <a:gd name="T66" fmla="*/ 165 w 185"/>
                <a:gd name="T67" fmla="*/ 6 h 66"/>
                <a:gd name="T68" fmla="*/ 148 w 185"/>
                <a:gd name="T69" fmla="*/ 8 h 66"/>
                <a:gd name="T70" fmla="*/ 131 w 185"/>
                <a:gd name="T71" fmla="*/ 11 h 66"/>
                <a:gd name="T72" fmla="*/ 114 w 185"/>
                <a:gd name="T73" fmla="*/ 15 h 66"/>
                <a:gd name="T74" fmla="*/ 114 w 185"/>
                <a:gd name="T75" fmla="*/ 15 h 66"/>
                <a:gd name="T76" fmla="*/ 91 w 185"/>
                <a:gd name="T77" fmla="*/ 21 h 66"/>
                <a:gd name="T78" fmla="*/ 79 w 185"/>
                <a:gd name="T79" fmla="*/ 23 h 66"/>
                <a:gd name="T80" fmla="*/ 66 w 185"/>
                <a:gd name="T81" fmla="*/ 25 h 66"/>
                <a:gd name="T82" fmla="*/ 66 w 185"/>
                <a:gd name="T83" fmla="*/ 25 h 66"/>
                <a:gd name="T84" fmla="*/ 59 w 185"/>
                <a:gd name="T85" fmla="*/ 26 h 66"/>
                <a:gd name="T86" fmla="*/ 52 w 185"/>
                <a:gd name="T87" fmla="*/ 27 h 66"/>
                <a:gd name="T88" fmla="*/ 46 w 185"/>
                <a:gd name="T89" fmla="*/ 30 h 66"/>
                <a:gd name="T90" fmla="*/ 40 w 185"/>
                <a:gd name="T91" fmla="*/ 32 h 66"/>
                <a:gd name="T92" fmla="*/ 30 w 185"/>
                <a:gd name="T93" fmla="*/ 39 h 66"/>
                <a:gd name="T94" fmla="*/ 21 w 185"/>
                <a:gd name="T95" fmla="*/ 46 h 66"/>
                <a:gd name="T96" fmla="*/ 14 w 185"/>
                <a:gd name="T97" fmla="*/ 53 h 66"/>
                <a:gd name="T98" fmla="*/ 10 w 185"/>
                <a:gd name="T99" fmla="*/ 59 h 66"/>
                <a:gd name="T100" fmla="*/ 6 w 185"/>
                <a:gd name="T101" fmla="*/ 64 h 66"/>
                <a:gd name="T102" fmla="*/ 6 w 185"/>
                <a:gd name="T103" fmla="*/ 64 h 66"/>
                <a:gd name="T104" fmla="*/ 5 w 185"/>
                <a:gd name="T105" fmla="*/ 66 h 66"/>
                <a:gd name="T106" fmla="*/ 3 w 185"/>
                <a:gd name="T107" fmla="*/ 66 h 66"/>
                <a:gd name="T108" fmla="*/ 3 w 185"/>
                <a:gd name="T10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5" h="66">
                  <a:moveTo>
                    <a:pt x="3" y="66"/>
                  </a:moveTo>
                  <a:lnTo>
                    <a:pt x="3" y="66"/>
                  </a:lnTo>
                  <a:lnTo>
                    <a:pt x="2" y="66"/>
                  </a:lnTo>
                  <a:lnTo>
                    <a:pt x="2" y="66"/>
                  </a:lnTo>
                  <a:lnTo>
                    <a:pt x="0" y="64"/>
                  </a:lnTo>
                  <a:lnTo>
                    <a:pt x="1" y="62"/>
                  </a:lnTo>
                  <a:lnTo>
                    <a:pt x="1" y="62"/>
                  </a:lnTo>
                  <a:lnTo>
                    <a:pt x="5" y="55"/>
                  </a:lnTo>
                  <a:lnTo>
                    <a:pt x="10" y="48"/>
                  </a:lnTo>
                  <a:lnTo>
                    <a:pt x="17" y="41"/>
                  </a:lnTo>
                  <a:lnTo>
                    <a:pt x="26" y="34"/>
                  </a:lnTo>
                  <a:lnTo>
                    <a:pt x="38" y="27"/>
                  </a:lnTo>
                  <a:lnTo>
                    <a:pt x="44" y="24"/>
                  </a:lnTo>
                  <a:lnTo>
                    <a:pt x="51" y="22"/>
                  </a:lnTo>
                  <a:lnTo>
                    <a:pt x="58" y="20"/>
                  </a:lnTo>
                  <a:lnTo>
                    <a:pt x="66" y="19"/>
                  </a:lnTo>
                  <a:lnTo>
                    <a:pt x="66" y="19"/>
                  </a:lnTo>
                  <a:lnTo>
                    <a:pt x="78" y="18"/>
                  </a:lnTo>
                  <a:lnTo>
                    <a:pt x="90" y="14"/>
                  </a:lnTo>
                  <a:lnTo>
                    <a:pt x="113" y="9"/>
                  </a:lnTo>
                  <a:lnTo>
                    <a:pt x="113" y="9"/>
                  </a:lnTo>
                  <a:lnTo>
                    <a:pt x="130" y="6"/>
                  </a:lnTo>
                  <a:lnTo>
                    <a:pt x="147" y="2"/>
                  </a:lnTo>
                  <a:lnTo>
                    <a:pt x="164" y="1"/>
                  </a:lnTo>
                  <a:lnTo>
                    <a:pt x="173" y="0"/>
                  </a:lnTo>
                  <a:lnTo>
                    <a:pt x="182" y="1"/>
                  </a:lnTo>
                  <a:lnTo>
                    <a:pt x="182" y="1"/>
                  </a:lnTo>
                  <a:lnTo>
                    <a:pt x="184" y="2"/>
                  </a:lnTo>
                  <a:lnTo>
                    <a:pt x="185" y="4"/>
                  </a:lnTo>
                  <a:lnTo>
                    <a:pt x="185" y="4"/>
                  </a:lnTo>
                  <a:lnTo>
                    <a:pt x="184" y="6"/>
                  </a:lnTo>
                  <a:lnTo>
                    <a:pt x="182" y="7"/>
                  </a:lnTo>
                  <a:lnTo>
                    <a:pt x="182" y="7"/>
                  </a:lnTo>
                  <a:lnTo>
                    <a:pt x="165" y="6"/>
                  </a:lnTo>
                  <a:lnTo>
                    <a:pt x="148" y="8"/>
                  </a:lnTo>
                  <a:lnTo>
                    <a:pt x="131" y="11"/>
                  </a:lnTo>
                  <a:lnTo>
                    <a:pt x="114" y="15"/>
                  </a:lnTo>
                  <a:lnTo>
                    <a:pt x="114" y="15"/>
                  </a:lnTo>
                  <a:lnTo>
                    <a:pt x="91" y="21"/>
                  </a:lnTo>
                  <a:lnTo>
                    <a:pt x="79" y="23"/>
                  </a:lnTo>
                  <a:lnTo>
                    <a:pt x="66" y="25"/>
                  </a:lnTo>
                  <a:lnTo>
                    <a:pt x="66" y="25"/>
                  </a:lnTo>
                  <a:lnTo>
                    <a:pt x="59" y="26"/>
                  </a:lnTo>
                  <a:lnTo>
                    <a:pt x="52" y="27"/>
                  </a:lnTo>
                  <a:lnTo>
                    <a:pt x="46" y="30"/>
                  </a:lnTo>
                  <a:lnTo>
                    <a:pt x="40" y="32"/>
                  </a:lnTo>
                  <a:lnTo>
                    <a:pt x="30" y="39"/>
                  </a:lnTo>
                  <a:lnTo>
                    <a:pt x="21" y="46"/>
                  </a:lnTo>
                  <a:lnTo>
                    <a:pt x="14" y="53"/>
                  </a:lnTo>
                  <a:lnTo>
                    <a:pt x="10" y="59"/>
                  </a:lnTo>
                  <a:lnTo>
                    <a:pt x="6" y="64"/>
                  </a:lnTo>
                  <a:lnTo>
                    <a:pt x="6" y="64"/>
                  </a:lnTo>
                  <a:lnTo>
                    <a:pt x="5" y="66"/>
                  </a:lnTo>
                  <a:lnTo>
                    <a:pt x="3" y="66"/>
                  </a:lnTo>
                  <a:lnTo>
                    <a:pt x="3" y="6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3" name="Freeform 19">
              <a:extLst>
                <a:ext uri="{FF2B5EF4-FFF2-40B4-BE49-F238E27FC236}">
                  <a16:creationId xmlns:a16="http://schemas.microsoft.com/office/drawing/2014/main" id="{3E623110-6B66-E39F-8D18-E28A56E0657D}"/>
                </a:ext>
              </a:extLst>
            </p:cNvPr>
            <p:cNvSpPr>
              <a:spLocks/>
            </p:cNvSpPr>
            <p:nvPr/>
          </p:nvSpPr>
          <p:spPr bwMode="auto">
            <a:xfrm rot="20874754">
              <a:off x="4471911" y="2670880"/>
              <a:ext cx="127000" cy="63500"/>
            </a:xfrm>
            <a:custGeom>
              <a:avLst/>
              <a:gdLst>
                <a:gd name="T0" fmla="*/ 155 w 160"/>
                <a:gd name="T1" fmla="*/ 79 h 79"/>
                <a:gd name="T2" fmla="*/ 155 w 160"/>
                <a:gd name="T3" fmla="*/ 79 h 79"/>
                <a:gd name="T4" fmla="*/ 153 w 160"/>
                <a:gd name="T5" fmla="*/ 78 h 79"/>
                <a:gd name="T6" fmla="*/ 153 w 160"/>
                <a:gd name="T7" fmla="*/ 78 h 79"/>
                <a:gd name="T8" fmla="*/ 152 w 160"/>
                <a:gd name="T9" fmla="*/ 76 h 79"/>
                <a:gd name="T10" fmla="*/ 153 w 160"/>
                <a:gd name="T11" fmla="*/ 74 h 79"/>
                <a:gd name="T12" fmla="*/ 153 w 160"/>
                <a:gd name="T13" fmla="*/ 74 h 79"/>
                <a:gd name="T14" fmla="*/ 154 w 160"/>
                <a:gd name="T15" fmla="*/ 71 h 79"/>
                <a:gd name="T16" fmla="*/ 154 w 160"/>
                <a:gd name="T17" fmla="*/ 68 h 79"/>
                <a:gd name="T18" fmla="*/ 154 w 160"/>
                <a:gd name="T19" fmla="*/ 63 h 79"/>
                <a:gd name="T20" fmla="*/ 152 w 160"/>
                <a:gd name="T21" fmla="*/ 57 h 79"/>
                <a:gd name="T22" fmla="*/ 152 w 160"/>
                <a:gd name="T23" fmla="*/ 57 h 79"/>
                <a:gd name="T24" fmla="*/ 148 w 160"/>
                <a:gd name="T25" fmla="*/ 50 h 79"/>
                <a:gd name="T26" fmla="*/ 144 w 160"/>
                <a:gd name="T27" fmla="*/ 44 h 79"/>
                <a:gd name="T28" fmla="*/ 138 w 160"/>
                <a:gd name="T29" fmla="*/ 38 h 79"/>
                <a:gd name="T30" fmla="*/ 132 w 160"/>
                <a:gd name="T31" fmla="*/ 33 h 79"/>
                <a:gd name="T32" fmla="*/ 124 w 160"/>
                <a:gd name="T33" fmla="*/ 28 h 79"/>
                <a:gd name="T34" fmla="*/ 114 w 160"/>
                <a:gd name="T35" fmla="*/ 25 h 79"/>
                <a:gd name="T36" fmla="*/ 104 w 160"/>
                <a:gd name="T37" fmla="*/ 23 h 79"/>
                <a:gd name="T38" fmla="*/ 92 w 160"/>
                <a:gd name="T39" fmla="*/ 23 h 79"/>
                <a:gd name="T40" fmla="*/ 92 w 160"/>
                <a:gd name="T41" fmla="*/ 23 h 79"/>
                <a:gd name="T42" fmla="*/ 74 w 160"/>
                <a:gd name="T43" fmla="*/ 23 h 79"/>
                <a:gd name="T44" fmla="*/ 57 w 160"/>
                <a:gd name="T45" fmla="*/ 22 h 79"/>
                <a:gd name="T46" fmla="*/ 41 w 160"/>
                <a:gd name="T47" fmla="*/ 19 h 79"/>
                <a:gd name="T48" fmla="*/ 28 w 160"/>
                <a:gd name="T49" fmla="*/ 16 h 79"/>
                <a:gd name="T50" fmla="*/ 17 w 160"/>
                <a:gd name="T51" fmla="*/ 12 h 79"/>
                <a:gd name="T52" fmla="*/ 9 w 160"/>
                <a:gd name="T53" fmla="*/ 9 h 79"/>
                <a:gd name="T54" fmla="*/ 2 w 160"/>
                <a:gd name="T55" fmla="*/ 6 h 79"/>
                <a:gd name="T56" fmla="*/ 2 w 160"/>
                <a:gd name="T57" fmla="*/ 6 h 79"/>
                <a:gd name="T58" fmla="*/ 0 w 160"/>
                <a:gd name="T59" fmla="*/ 4 h 79"/>
                <a:gd name="T60" fmla="*/ 0 w 160"/>
                <a:gd name="T61" fmla="*/ 2 h 79"/>
                <a:gd name="T62" fmla="*/ 0 w 160"/>
                <a:gd name="T63" fmla="*/ 2 h 79"/>
                <a:gd name="T64" fmla="*/ 2 w 160"/>
                <a:gd name="T65" fmla="*/ 0 h 79"/>
                <a:gd name="T66" fmla="*/ 4 w 160"/>
                <a:gd name="T67" fmla="*/ 0 h 79"/>
                <a:gd name="T68" fmla="*/ 4 w 160"/>
                <a:gd name="T69" fmla="*/ 0 h 79"/>
                <a:gd name="T70" fmla="*/ 11 w 160"/>
                <a:gd name="T71" fmla="*/ 4 h 79"/>
                <a:gd name="T72" fmla="*/ 19 w 160"/>
                <a:gd name="T73" fmla="*/ 7 h 79"/>
                <a:gd name="T74" fmla="*/ 30 w 160"/>
                <a:gd name="T75" fmla="*/ 10 h 79"/>
                <a:gd name="T76" fmla="*/ 42 w 160"/>
                <a:gd name="T77" fmla="*/ 13 h 79"/>
                <a:gd name="T78" fmla="*/ 57 w 160"/>
                <a:gd name="T79" fmla="*/ 16 h 79"/>
                <a:gd name="T80" fmla="*/ 74 w 160"/>
                <a:gd name="T81" fmla="*/ 17 h 79"/>
                <a:gd name="T82" fmla="*/ 92 w 160"/>
                <a:gd name="T83" fmla="*/ 17 h 79"/>
                <a:gd name="T84" fmla="*/ 92 w 160"/>
                <a:gd name="T85" fmla="*/ 17 h 79"/>
                <a:gd name="T86" fmla="*/ 104 w 160"/>
                <a:gd name="T87" fmla="*/ 17 h 79"/>
                <a:gd name="T88" fmla="*/ 115 w 160"/>
                <a:gd name="T89" fmla="*/ 19 h 79"/>
                <a:gd name="T90" fmla="*/ 126 w 160"/>
                <a:gd name="T91" fmla="*/ 23 h 79"/>
                <a:gd name="T92" fmla="*/ 135 w 160"/>
                <a:gd name="T93" fmla="*/ 28 h 79"/>
                <a:gd name="T94" fmla="*/ 142 w 160"/>
                <a:gd name="T95" fmla="*/ 34 h 79"/>
                <a:gd name="T96" fmla="*/ 149 w 160"/>
                <a:gd name="T97" fmla="*/ 40 h 79"/>
                <a:gd name="T98" fmla="*/ 153 w 160"/>
                <a:gd name="T99" fmla="*/ 47 h 79"/>
                <a:gd name="T100" fmla="*/ 157 w 160"/>
                <a:gd name="T101" fmla="*/ 54 h 79"/>
                <a:gd name="T102" fmla="*/ 157 w 160"/>
                <a:gd name="T103" fmla="*/ 54 h 79"/>
                <a:gd name="T104" fmla="*/ 159 w 160"/>
                <a:gd name="T105" fmla="*/ 62 h 79"/>
                <a:gd name="T106" fmla="*/ 160 w 160"/>
                <a:gd name="T107" fmla="*/ 69 h 79"/>
                <a:gd name="T108" fmla="*/ 159 w 160"/>
                <a:gd name="T109" fmla="*/ 74 h 79"/>
                <a:gd name="T110" fmla="*/ 157 w 160"/>
                <a:gd name="T111" fmla="*/ 78 h 79"/>
                <a:gd name="T112" fmla="*/ 157 w 160"/>
                <a:gd name="T113" fmla="*/ 78 h 79"/>
                <a:gd name="T114" fmla="*/ 155 w 160"/>
                <a:gd name="T115" fmla="*/ 79 h 79"/>
                <a:gd name="T116" fmla="*/ 155 w 160"/>
                <a:gd name="T1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79">
                  <a:moveTo>
                    <a:pt x="155" y="79"/>
                  </a:moveTo>
                  <a:lnTo>
                    <a:pt x="155" y="79"/>
                  </a:lnTo>
                  <a:lnTo>
                    <a:pt x="153" y="78"/>
                  </a:lnTo>
                  <a:lnTo>
                    <a:pt x="153" y="78"/>
                  </a:lnTo>
                  <a:lnTo>
                    <a:pt x="152" y="76"/>
                  </a:lnTo>
                  <a:lnTo>
                    <a:pt x="153" y="74"/>
                  </a:lnTo>
                  <a:lnTo>
                    <a:pt x="153" y="74"/>
                  </a:lnTo>
                  <a:lnTo>
                    <a:pt x="154" y="71"/>
                  </a:lnTo>
                  <a:lnTo>
                    <a:pt x="154" y="68"/>
                  </a:lnTo>
                  <a:lnTo>
                    <a:pt x="154" y="63"/>
                  </a:lnTo>
                  <a:lnTo>
                    <a:pt x="152" y="57"/>
                  </a:lnTo>
                  <a:lnTo>
                    <a:pt x="152" y="57"/>
                  </a:lnTo>
                  <a:lnTo>
                    <a:pt x="148" y="50"/>
                  </a:lnTo>
                  <a:lnTo>
                    <a:pt x="144" y="44"/>
                  </a:lnTo>
                  <a:lnTo>
                    <a:pt x="138" y="38"/>
                  </a:lnTo>
                  <a:lnTo>
                    <a:pt x="132" y="33"/>
                  </a:lnTo>
                  <a:lnTo>
                    <a:pt x="124" y="28"/>
                  </a:lnTo>
                  <a:lnTo>
                    <a:pt x="114" y="25"/>
                  </a:lnTo>
                  <a:lnTo>
                    <a:pt x="104" y="23"/>
                  </a:lnTo>
                  <a:lnTo>
                    <a:pt x="92" y="23"/>
                  </a:lnTo>
                  <a:lnTo>
                    <a:pt x="92" y="23"/>
                  </a:lnTo>
                  <a:lnTo>
                    <a:pt x="74" y="23"/>
                  </a:lnTo>
                  <a:lnTo>
                    <a:pt x="57" y="22"/>
                  </a:lnTo>
                  <a:lnTo>
                    <a:pt x="41" y="19"/>
                  </a:lnTo>
                  <a:lnTo>
                    <a:pt x="28" y="16"/>
                  </a:lnTo>
                  <a:lnTo>
                    <a:pt x="17" y="12"/>
                  </a:lnTo>
                  <a:lnTo>
                    <a:pt x="9" y="9"/>
                  </a:lnTo>
                  <a:lnTo>
                    <a:pt x="2" y="6"/>
                  </a:lnTo>
                  <a:lnTo>
                    <a:pt x="2" y="6"/>
                  </a:lnTo>
                  <a:lnTo>
                    <a:pt x="0" y="4"/>
                  </a:lnTo>
                  <a:lnTo>
                    <a:pt x="0" y="2"/>
                  </a:lnTo>
                  <a:lnTo>
                    <a:pt x="0" y="2"/>
                  </a:lnTo>
                  <a:lnTo>
                    <a:pt x="2" y="0"/>
                  </a:lnTo>
                  <a:lnTo>
                    <a:pt x="4" y="0"/>
                  </a:lnTo>
                  <a:lnTo>
                    <a:pt x="4" y="0"/>
                  </a:lnTo>
                  <a:lnTo>
                    <a:pt x="11" y="4"/>
                  </a:lnTo>
                  <a:lnTo>
                    <a:pt x="19" y="7"/>
                  </a:lnTo>
                  <a:lnTo>
                    <a:pt x="30" y="10"/>
                  </a:lnTo>
                  <a:lnTo>
                    <a:pt x="42" y="13"/>
                  </a:lnTo>
                  <a:lnTo>
                    <a:pt x="57" y="16"/>
                  </a:lnTo>
                  <a:lnTo>
                    <a:pt x="74" y="17"/>
                  </a:lnTo>
                  <a:lnTo>
                    <a:pt x="92" y="17"/>
                  </a:lnTo>
                  <a:lnTo>
                    <a:pt x="92" y="17"/>
                  </a:lnTo>
                  <a:lnTo>
                    <a:pt x="104" y="17"/>
                  </a:lnTo>
                  <a:lnTo>
                    <a:pt x="115" y="19"/>
                  </a:lnTo>
                  <a:lnTo>
                    <a:pt x="126" y="23"/>
                  </a:lnTo>
                  <a:lnTo>
                    <a:pt x="135" y="28"/>
                  </a:lnTo>
                  <a:lnTo>
                    <a:pt x="142" y="34"/>
                  </a:lnTo>
                  <a:lnTo>
                    <a:pt x="149" y="40"/>
                  </a:lnTo>
                  <a:lnTo>
                    <a:pt x="153" y="47"/>
                  </a:lnTo>
                  <a:lnTo>
                    <a:pt x="157" y="54"/>
                  </a:lnTo>
                  <a:lnTo>
                    <a:pt x="157" y="54"/>
                  </a:lnTo>
                  <a:lnTo>
                    <a:pt x="159" y="62"/>
                  </a:lnTo>
                  <a:lnTo>
                    <a:pt x="160" y="69"/>
                  </a:lnTo>
                  <a:lnTo>
                    <a:pt x="159" y="74"/>
                  </a:lnTo>
                  <a:lnTo>
                    <a:pt x="157" y="78"/>
                  </a:lnTo>
                  <a:lnTo>
                    <a:pt x="157" y="78"/>
                  </a:lnTo>
                  <a:lnTo>
                    <a:pt x="155" y="79"/>
                  </a:lnTo>
                  <a:lnTo>
                    <a:pt x="155" y="79"/>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4" name="Freeform 20">
              <a:extLst>
                <a:ext uri="{FF2B5EF4-FFF2-40B4-BE49-F238E27FC236}">
                  <a16:creationId xmlns:a16="http://schemas.microsoft.com/office/drawing/2014/main" id="{7058FEEB-EDD1-B02E-F2F5-C438CCE21888}"/>
                </a:ext>
              </a:extLst>
            </p:cNvPr>
            <p:cNvSpPr>
              <a:spLocks/>
            </p:cNvSpPr>
            <p:nvPr/>
          </p:nvSpPr>
          <p:spPr bwMode="auto">
            <a:xfrm rot="20874754">
              <a:off x="4306341" y="2862081"/>
              <a:ext cx="112713" cy="61913"/>
            </a:xfrm>
            <a:custGeom>
              <a:avLst/>
              <a:gdLst>
                <a:gd name="T0" fmla="*/ 18 w 143"/>
                <a:gd name="T1" fmla="*/ 80 h 80"/>
                <a:gd name="T2" fmla="*/ 18 w 143"/>
                <a:gd name="T3" fmla="*/ 80 h 80"/>
                <a:gd name="T4" fmla="*/ 7 w 143"/>
                <a:gd name="T5" fmla="*/ 80 h 80"/>
                <a:gd name="T6" fmla="*/ 2 w 143"/>
                <a:gd name="T7" fmla="*/ 79 h 80"/>
                <a:gd name="T8" fmla="*/ 2 w 143"/>
                <a:gd name="T9" fmla="*/ 79 h 80"/>
                <a:gd name="T10" fmla="*/ 0 w 143"/>
                <a:gd name="T11" fmla="*/ 78 h 80"/>
                <a:gd name="T12" fmla="*/ 0 w 143"/>
                <a:gd name="T13" fmla="*/ 75 h 80"/>
                <a:gd name="T14" fmla="*/ 0 w 143"/>
                <a:gd name="T15" fmla="*/ 75 h 80"/>
                <a:gd name="T16" fmla="*/ 1 w 143"/>
                <a:gd name="T17" fmla="*/ 74 h 80"/>
                <a:gd name="T18" fmla="*/ 3 w 143"/>
                <a:gd name="T19" fmla="*/ 73 h 80"/>
                <a:gd name="T20" fmla="*/ 3 w 143"/>
                <a:gd name="T21" fmla="*/ 73 h 80"/>
                <a:gd name="T22" fmla="*/ 11 w 143"/>
                <a:gd name="T23" fmla="*/ 74 h 80"/>
                <a:gd name="T24" fmla="*/ 18 w 143"/>
                <a:gd name="T25" fmla="*/ 75 h 80"/>
                <a:gd name="T26" fmla="*/ 27 w 143"/>
                <a:gd name="T27" fmla="*/ 74 h 80"/>
                <a:gd name="T28" fmla="*/ 37 w 143"/>
                <a:gd name="T29" fmla="*/ 72 h 80"/>
                <a:gd name="T30" fmla="*/ 43 w 143"/>
                <a:gd name="T31" fmla="*/ 70 h 80"/>
                <a:gd name="T32" fmla="*/ 49 w 143"/>
                <a:gd name="T33" fmla="*/ 68 h 80"/>
                <a:gd name="T34" fmla="*/ 53 w 143"/>
                <a:gd name="T35" fmla="*/ 65 h 80"/>
                <a:gd name="T36" fmla="*/ 58 w 143"/>
                <a:gd name="T37" fmla="*/ 61 h 80"/>
                <a:gd name="T38" fmla="*/ 62 w 143"/>
                <a:gd name="T39" fmla="*/ 56 h 80"/>
                <a:gd name="T40" fmla="*/ 66 w 143"/>
                <a:gd name="T41" fmla="*/ 51 h 80"/>
                <a:gd name="T42" fmla="*/ 66 w 143"/>
                <a:gd name="T43" fmla="*/ 51 h 80"/>
                <a:gd name="T44" fmla="*/ 72 w 143"/>
                <a:gd name="T45" fmla="*/ 42 h 80"/>
                <a:gd name="T46" fmla="*/ 78 w 143"/>
                <a:gd name="T47" fmla="*/ 35 h 80"/>
                <a:gd name="T48" fmla="*/ 85 w 143"/>
                <a:gd name="T49" fmla="*/ 29 h 80"/>
                <a:gd name="T50" fmla="*/ 91 w 143"/>
                <a:gd name="T51" fmla="*/ 24 h 80"/>
                <a:gd name="T52" fmla="*/ 98 w 143"/>
                <a:gd name="T53" fmla="*/ 20 h 80"/>
                <a:gd name="T54" fmla="*/ 105 w 143"/>
                <a:gd name="T55" fmla="*/ 16 h 80"/>
                <a:gd name="T56" fmla="*/ 118 w 143"/>
                <a:gd name="T57" fmla="*/ 10 h 80"/>
                <a:gd name="T58" fmla="*/ 118 w 143"/>
                <a:gd name="T59" fmla="*/ 10 h 80"/>
                <a:gd name="T60" fmla="*/ 129 w 143"/>
                <a:gd name="T61" fmla="*/ 6 h 80"/>
                <a:gd name="T62" fmla="*/ 139 w 143"/>
                <a:gd name="T63" fmla="*/ 1 h 80"/>
                <a:gd name="T64" fmla="*/ 139 w 143"/>
                <a:gd name="T65" fmla="*/ 1 h 80"/>
                <a:gd name="T66" fmla="*/ 141 w 143"/>
                <a:gd name="T67" fmla="*/ 0 h 80"/>
                <a:gd name="T68" fmla="*/ 143 w 143"/>
                <a:gd name="T69" fmla="*/ 2 h 80"/>
                <a:gd name="T70" fmla="*/ 143 w 143"/>
                <a:gd name="T71" fmla="*/ 2 h 80"/>
                <a:gd name="T72" fmla="*/ 143 w 143"/>
                <a:gd name="T73" fmla="*/ 4 h 80"/>
                <a:gd name="T74" fmla="*/ 142 w 143"/>
                <a:gd name="T75" fmla="*/ 6 h 80"/>
                <a:gd name="T76" fmla="*/ 142 w 143"/>
                <a:gd name="T77" fmla="*/ 6 h 80"/>
                <a:gd name="T78" fmla="*/ 131 w 143"/>
                <a:gd name="T79" fmla="*/ 11 h 80"/>
                <a:gd name="T80" fmla="*/ 120 w 143"/>
                <a:gd name="T81" fmla="*/ 16 h 80"/>
                <a:gd name="T82" fmla="*/ 120 w 143"/>
                <a:gd name="T83" fmla="*/ 16 h 80"/>
                <a:gd name="T84" fmla="*/ 107 w 143"/>
                <a:gd name="T85" fmla="*/ 22 h 80"/>
                <a:gd name="T86" fmla="*/ 101 w 143"/>
                <a:gd name="T87" fmla="*/ 25 h 80"/>
                <a:gd name="T88" fmla="*/ 94 w 143"/>
                <a:gd name="T89" fmla="*/ 29 h 80"/>
                <a:gd name="T90" fmla="*/ 88 w 143"/>
                <a:gd name="T91" fmla="*/ 33 h 80"/>
                <a:gd name="T92" fmla="*/ 82 w 143"/>
                <a:gd name="T93" fmla="*/ 39 h 80"/>
                <a:gd name="T94" fmla="*/ 77 w 143"/>
                <a:gd name="T95" fmla="*/ 46 h 80"/>
                <a:gd name="T96" fmla="*/ 71 w 143"/>
                <a:gd name="T97" fmla="*/ 54 h 80"/>
                <a:gd name="T98" fmla="*/ 71 w 143"/>
                <a:gd name="T99" fmla="*/ 54 h 80"/>
                <a:gd name="T100" fmla="*/ 66 w 143"/>
                <a:gd name="T101" fmla="*/ 61 h 80"/>
                <a:gd name="T102" fmla="*/ 60 w 143"/>
                <a:gd name="T103" fmla="*/ 67 h 80"/>
                <a:gd name="T104" fmla="*/ 53 w 143"/>
                <a:gd name="T105" fmla="*/ 72 h 80"/>
                <a:gd name="T106" fmla="*/ 46 w 143"/>
                <a:gd name="T107" fmla="*/ 76 h 80"/>
                <a:gd name="T108" fmla="*/ 38 w 143"/>
                <a:gd name="T109" fmla="*/ 78 h 80"/>
                <a:gd name="T110" fmla="*/ 30 w 143"/>
                <a:gd name="T111" fmla="*/ 79 h 80"/>
                <a:gd name="T112" fmla="*/ 18 w 143"/>
                <a:gd name="T113" fmla="*/ 80 h 80"/>
                <a:gd name="T114" fmla="*/ 18 w 143"/>
                <a:gd name="T11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80">
                  <a:moveTo>
                    <a:pt x="18" y="80"/>
                  </a:moveTo>
                  <a:lnTo>
                    <a:pt x="18" y="80"/>
                  </a:lnTo>
                  <a:lnTo>
                    <a:pt x="7" y="80"/>
                  </a:lnTo>
                  <a:lnTo>
                    <a:pt x="2" y="79"/>
                  </a:lnTo>
                  <a:lnTo>
                    <a:pt x="2" y="79"/>
                  </a:lnTo>
                  <a:lnTo>
                    <a:pt x="0" y="78"/>
                  </a:lnTo>
                  <a:lnTo>
                    <a:pt x="0" y="75"/>
                  </a:lnTo>
                  <a:lnTo>
                    <a:pt x="0" y="75"/>
                  </a:lnTo>
                  <a:lnTo>
                    <a:pt x="1" y="74"/>
                  </a:lnTo>
                  <a:lnTo>
                    <a:pt x="3" y="73"/>
                  </a:lnTo>
                  <a:lnTo>
                    <a:pt x="3" y="73"/>
                  </a:lnTo>
                  <a:lnTo>
                    <a:pt x="11" y="74"/>
                  </a:lnTo>
                  <a:lnTo>
                    <a:pt x="18" y="75"/>
                  </a:lnTo>
                  <a:lnTo>
                    <a:pt x="27" y="74"/>
                  </a:lnTo>
                  <a:lnTo>
                    <a:pt x="37" y="72"/>
                  </a:lnTo>
                  <a:lnTo>
                    <a:pt x="43" y="70"/>
                  </a:lnTo>
                  <a:lnTo>
                    <a:pt x="49" y="68"/>
                  </a:lnTo>
                  <a:lnTo>
                    <a:pt x="53" y="65"/>
                  </a:lnTo>
                  <a:lnTo>
                    <a:pt x="58" y="61"/>
                  </a:lnTo>
                  <a:lnTo>
                    <a:pt x="62" y="56"/>
                  </a:lnTo>
                  <a:lnTo>
                    <a:pt x="66" y="51"/>
                  </a:lnTo>
                  <a:lnTo>
                    <a:pt x="66" y="51"/>
                  </a:lnTo>
                  <a:lnTo>
                    <a:pt x="72" y="42"/>
                  </a:lnTo>
                  <a:lnTo>
                    <a:pt x="78" y="35"/>
                  </a:lnTo>
                  <a:lnTo>
                    <a:pt x="85" y="29"/>
                  </a:lnTo>
                  <a:lnTo>
                    <a:pt x="91" y="24"/>
                  </a:lnTo>
                  <a:lnTo>
                    <a:pt x="98" y="20"/>
                  </a:lnTo>
                  <a:lnTo>
                    <a:pt x="105" y="16"/>
                  </a:lnTo>
                  <a:lnTo>
                    <a:pt x="118" y="10"/>
                  </a:lnTo>
                  <a:lnTo>
                    <a:pt x="118" y="10"/>
                  </a:lnTo>
                  <a:lnTo>
                    <a:pt x="129" y="6"/>
                  </a:lnTo>
                  <a:lnTo>
                    <a:pt x="139" y="1"/>
                  </a:lnTo>
                  <a:lnTo>
                    <a:pt x="139" y="1"/>
                  </a:lnTo>
                  <a:lnTo>
                    <a:pt x="141" y="0"/>
                  </a:lnTo>
                  <a:lnTo>
                    <a:pt x="143" y="2"/>
                  </a:lnTo>
                  <a:lnTo>
                    <a:pt x="143" y="2"/>
                  </a:lnTo>
                  <a:lnTo>
                    <a:pt x="143" y="4"/>
                  </a:lnTo>
                  <a:lnTo>
                    <a:pt x="142" y="6"/>
                  </a:lnTo>
                  <a:lnTo>
                    <a:pt x="142" y="6"/>
                  </a:lnTo>
                  <a:lnTo>
                    <a:pt x="131" y="11"/>
                  </a:lnTo>
                  <a:lnTo>
                    <a:pt x="120" y="16"/>
                  </a:lnTo>
                  <a:lnTo>
                    <a:pt x="120" y="16"/>
                  </a:lnTo>
                  <a:lnTo>
                    <a:pt x="107" y="22"/>
                  </a:lnTo>
                  <a:lnTo>
                    <a:pt x="101" y="25"/>
                  </a:lnTo>
                  <a:lnTo>
                    <a:pt x="94" y="29"/>
                  </a:lnTo>
                  <a:lnTo>
                    <a:pt x="88" y="33"/>
                  </a:lnTo>
                  <a:lnTo>
                    <a:pt x="82" y="39"/>
                  </a:lnTo>
                  <a:lnTo>
                    <a:pt x="77" y="46"/>
                  </a:lnTo>
                  <a:lnTo>
                    <a:pt x="71" y="54"/>
                  </a:lnTo>
                  <a:lnTo>
                    <a:pt x="71" y="54"/>
                  </a:lnTo>
                  <a:lnTo>
                    <a:pt x="66" y="61"/>
                  </a:lnTo>
                  <a:lnTo>
                    <a:pt x="60" y="67"/>
                  </a:lnTo>
                  <a:lnTo>
                    <a:pt x="53" y="72"/>
                  </a:lnTo>
                  <a:lnTo>
                    <a:pt x="46" y="76"/>
                  </a:lnTo>
                  <a:lnTo>
                    <a:pt x="38" y="78"/>
                  </a:lnTo>
                  <a:lnTo>
                    <a:pt x="30" y="79"/>
                  </a:lnTo>
                  <a:lnTo>
                    <a:pt x="18" y="80"/>
                  </a:lnTo>
                  <a:lnTo>
                    <a:pt x="18" y="8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5" name="Freeform 21">
              <a:extLst>
                <a:ext uri="{FF2B5EF4-FFF2-40B4-BE49-F238E27FC236}">
                  <a16:creationId xmlns:a16="http://schemas.microsoft.com/office/drawing/2014/main" id="{5E573C49-0CAD-C24D-2265-726867F6E972}"/>
                </a:ext>
              </a:extLst>
            </p:cNvPr>
            <p:cNvSpPr>
              <a:spLocks/>
            </p:cNvSpPr>
            <p:nvPr/>
          </p:nvSpPr>
          <p:spPr bwMode="auto">
            <a:xfrm rot="20874754">
              <a:off x="4360991" y="2901623"/>
              <a:ext cx="142875" cy="141288"/>
            </a:xfrm>
            <a:custGeom>
              <a:avLst/>
              <a:gdLst>
                <a:gd name="T0" fmla="*/ 165 w 180"/>
                <a:gd name="T1" fmla="*/ 177 h 177"/>
                <a:gd name="T2" fmla="*/ 139 w 180"/>
                <a:gd name="T3" fmla="*/ 175 h 177"/>
                <a:gd name="T4" fmla="*/ 116 w 180"/>
                <a:gd name="T5" fmla="*/ 168 h 177"/>
                <a:gd name="T6" fmla="*/ 94 w 180"/>
                <a:gd name="T7" fmla="*/ 158 h 177"/>
                <a:gd name="T8" fmla="*/ 76 w 180"/>
                <a:gd name="T9" fmla="*/ 146 h 177"/>
                <a:gd name="T10" fmla="*/ 44 w 180"/>
                <a:gd name="T11" fmla="*/ 120 h 177"/>
                <a:gd name="T12" fmla="*/ 23 w 180"/>
                <a:gd name="T13" fmla="*/ 97 h 177"/>
                <a:gd name="T14" fmla="*/ 18 w 180"/>
                <a:gd name="T15" fmla="*/ 90 h 177"/>
                <a:gd name="T16" fmla="*/ 11 w 180"/>
                <a:gd name="T17" fmla="*/ 77 h 177"/>
                <a:gd name="T18" fmla="*/ 4 w 180"/>
                <a:gd name="T19" fmla="*/ 54 h 177"/>
                <a:gd name="T20" fmla="*/ 0 w 180"/>
                <a:gd name="T21" fmla="*/ 25 h 177"/>
                <a:gd name="T22" fmla="*/ 1 w 180"/>
                <a:gd name="T23" fmla="*/ 3 h 177"/>
                <a:gd name="T24" fmla="*/ 2 w 180"/>
                <a:gd name="T25" fmla="*/ 1 h 177"/>
                <a:gd name="T26" fmla="*/ 4 w 180"/>
                <a:gd name="T27" fmla="*/ 0 h 177"/>
                <a:gd name="T28" fmla="*/ 6 w 180"/>
                <a:gd name="T29" fmla="*/ 3 h 177"/>
                <a:gd name="T30" fmla="*/ 6 w 180"/>
                <a:gd name="T31" fmla="*/ 13 h 177"/>
                <a:gd name="T32" fmla="*/ 7 w 180"/>
                <a:gd name="T33" fmla="*/ 37 h 177"/>
                <a:gd name="T34" fmla="*/ 13 w 180"/>
                <a:gd name="T35" fmla="*/ 66 h 177"/>
                <a:gd name="T36" fmla="*/ 19 w 180"/>
                <a:gd name="T37" fmla="*/ 80 h 177"/>
                <a:gd name="T38" fmla="*/ 27 w 180"/>
                <a:gd name="T39" fmla="*/ 93 h 177"/>
                <a:gd name="T40" fmla="*/ 37 w 180"/>
                <a:gd name="T41" fmla="*/ 103 h 177"/>
                <a:gd name="T42" fmla="*/ 62 w 180"/>
                <a:gd name="T43" fmla="*/ 128 h 177"/>
                <a:gd name="T44" fmla="*/ 87 w 180"/>
                <a:gd name="T45" fmla="*/ 147 h 177"/>
                <a:gd name="T46" fmla="*/ 107 w 180"/>
                <a:gd name="T47" fmla="*/ 158 h 177"/>
                <a:gd name="T48" fmla="*/ 128 w 180"/>
                <a:gd name="T49" fmla="*/ 166 h 177"/>
                <a:gd name="T50" fmla="*/ 151 w 180"/>
                <a:gd name="T51" fmla="*/ 170 h 177"/>
                <a:gd name="T52" fmla="*/ 165 w 180"/>
                <a:gd name="T53" fmla="*/ 171 h 177"/>
                <a:gd name="T54" fmla="*/ 177 w 180"/>
                <a:gd name="T55" fmla="*/ 171 h 177"/>
                <a:gd name="T56" fmla="*/ 180 w 180"/>
                <a:gd name="T57" fmla="*/ 173 h 177"/>
                <a:gd name="T58" fmla="*/ 179 w 180"/>
                <a:gd name="T59" fmla="*/ 175 h 177"/>
                <a:gd name="T60" fmla="*/ 177 w 180"/>
                <a:gd name="T61" fmla="*/ 176 h 177"/>
                <a:gd name="T62" fmla="*/ 165 w 180"/>
                <a:gd name="T63"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77">
                  <a:moveTo>
                    <a:pt x="165" y="177"/>
                  </a:moveTo>
                  <a:lnTo>
                    <a:pt x="165" y="177"/>
                  </a:lnTo>
                  <a:lnTo>
                    <a:pt x="151" y="176"/>
                  </a:lnTo>
                  <a:lnTo>
                    <a:pt x="139" y="175"/>
                  </a:lnTo>
                  <a:lnTo>
                    <a:pt x="127" y="172"/>
                  </a:lnTo>
                  <a:lnTo>
                    <a:pt x="116" y="168"/>
                  </a:lnTo>
                  <a:lnTo>
                    <a:pt x="105" y="163"/>
                  </a:lnTo>
                  <a:lnTo>
                    <a:pt x="94" y="158"/>
                  </a:lnTo>
                  <a:lnTo>
                    <a:pt x="85" y="152"/>
                  </a:lnTo>
                  <a:lnTo>
                    <a:pt x="76" y="146"/>
                  </a:lnTo>
                  <a:lnTo>
                    <a:pt x="59" y="133"/>
                  </a:lnTo>
                  <a:lnTo>
                    <a:pt x="44" y="120"/>
                  </a:lnTo>
                  <a:lnTo>
                    <a:pt x="32" y="107"/>
                  </a:lnTo>
                  <a:lnTo>
                    <a:pt x="23" y="97"/>
                  </a:lnTo>
                  <a:lnTo>
                    <a:pt x="23" y="97"/>
                  </a:lnTo>
                  <a:lnTo>
                    <a:pt x="18" y="90"/>
                  </a:lnTo>
                  <a:lnTo>
                    <a:pt x="14" y="84"/>
                  </a:lnTo>
                  <a:lnTo>
                    <a:pt x="11" y="77"/>
                  </a:lnTo>
                  <a:lnTo>
                    <a:pt x="8" y="69"/>
                  </a:lnTo>
                  <a:lnTo>
                    <a:pt x="4" y="54"/>
                  </a:lnTo>
                  <a:lnTo>
                    <a:pt x="1" y="39"/>
                  </a:lnTo>
                  <a:lnTo>
                    <a:pt x="0" y="25"/>
                  </a:lnTo>
                  <a:lnTo>
                    <a:pt x="0" y="14"/>
                  </a:lnTo>
                  <a:lnTo>
                    <a:pt x="1" y="3"/>
                  </a:lnTo>
                  <a:lnTo>
                    <a:pt x="1" y="3"/>
                  </a:lnTo>
                  <a:lnTo>
                    <a:pt x="2" y="1"/>
                  </a:lnTo>
                  <a:lnTo>
                    <a:pt x="4" y="0"/>
                  </a:lnTo>
                  <a:lnTo>
                    <a:pt x="4" y="0"/>
                  </a:lnTo>
                  <a:lnTo>
                    <a:pt x="6" y="1"/>
                  </a:lnTo>
                  <a:lnTo>
                    <a:pt x="6" y="3"/>
                  </a:lnTo>
                  <a:lnTo>
                    <a:pt x="6" y="3"/>
                  </a:lnTo>
                  <a:lnTo>
                    <a:pt x="6" y="13"/>
                  </a:lnTo>
                  <a:lnTo>
                    <a:pt x="6" y="24"/>
                  </a:lnTo>
                  <a:lnTo>
                    <a:pt x="7" y="37"/>
                  </a:lnTo>
                  <a:lnTo>
                    <a:pt x="9" y="52"/>
                  </a:lnTo>
                  <a:lnTo>
                    <a:pt x="13" y="66"/>
                  </a:lnTo>
                  <a:lnTo>
                    <a:pt x="16" y="74"/>
                  </a:lnTo>
                  <a:lnTo>
                    <a:pt x="19" y="80"/>
                  </a:lnTo>
                  <a:lnTo>
                    <a:pt x="23" y="87"/>
                  </a:lnTo>
                  <a:lnTo>
                    <a:pt x="27" y="93"/>
                  </a:lnTo>
                  <a:lnTo>
                    <a:pt x="27" y="93"/>
                  </a:lnTo>
                  <a:lnTo>
                    <a:pt x="37" y="103"/>
                  </a:lnTo>
                  <a:lnTo>
                    <a:pt x="48" y="115"/>
                  </a:lnTo>
                  <a:lnTo>
                    <a:pt x="62" y="128"/>
                  </a:lnTo>
                  <a:lnTo>
                    <a:pt x="79" y="141"/>
                  </a:lnTo>
                  <a:lnTo>
                    <a:pt x="87" y="147"/>
                  </a:lnTo>
                  <a:lnTo>
                    <a:pt x="97" y="153"/>
                  </a:lnTo>
                  <a:lnTo>
                    <a:pt x="107" y="158"/>
                  </a:lnTo>
                  <a:lnTo>
                    <a:pt x="117" y="162"/>
                  </a:lnTo>
                  <a:lnTo>
                    <a:pt x="128" y="166"/>
                  </a:lnTo>
                  <a:lnTo>
                    <a:pt x="140" y="169"/>
                  </a:lnTo>
                  <a:lnTo>
                    <a:pt x="151" y="170"/>
                  </a:lnTo>
                  <a:lnTo>
                    <a:pt x="165" y="171"/>
                  </a:lnTo>
                  <a:lnTo>
                    <a:pt x="165" y="171"/>
                  </a:lnTo>
                  <a:lnTo>
                    <a:pt x="177" y="171"/>
                  </a:lnTo>
                  <a:lnTo>
                    <a:pt x="177" y="171"/>
                  </a:lnTo>
                  <a:lnTo>
                    <a:pt x="179" y="171"/>
                  </a:lnTo>
                  <a:lnTo>
                    <a:pt x="180" y="173"/>
                  </a:lnTo>
                  <a:lnTo>
                    <a:pt x="180" y="173"/>
                  </a:lnTo>
                  <a:lnTo>
                    <a:pt x="179" y="175"/>
                  </a:lnTo>
                  <a:lnTo>
                    <a:pt x="177" y="176"/>
                  </a:lnTo>
                  <a:lnTo>
                    <a:pt x="177" y="176"/>
                  </a:lnTo>
                  <a:lnTo>
                    <a:pt x="165" y="177"/>
                  </a:lnTo>
                  <a:lnTo>
                    <a:pt x="165" y="17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6" name="Freeform 22">
              <a:extLst>
                <a:ext uri="{FF2B5EF4-FFF2-40B4-BE49-F238E27FC236}">
                  <a16:creationId xmlns:a16="http://schemas.microsoft.com/office/drawing/2014/main" id="{B39E08CC-389A-D6CE-5EA6-1B39D0BAC5C5}"/>
                </a:ext>
              </a:extLst>
            </p:cNvPr>
            <p:cNvSpPr>
              <a:spLocks/>
            </p:cNvSpPr>
            <p:nvPr/>
          </p:nvSpPr>
          <p:spPr bwMode="auto">
            <a:xfrm rot="20874754">
              <a:off x="4401725" y="3089865"/>
              <a:ext cx="57150" cy="93663"/>
            </a:xfrm>
            <a:custGeom>
              <a:avLst/>
              <a:gdLst>
                <a:gd name="T0" fmla="*/ 5 w 71"/>
                <a:gd name="T1" fmla="*/ 117 h 117"/>
                <a:gd name="T2" fmla="*/ 5 w 71"/>
                <a:gd name="T3" fmla="*/ 117 h 117"/>
                <a:gd name="T4" fmla="*/ 3 w 71"/>
                <a:gd name="T5" fmla="*/ 116 h 117"/>
                <a:gd name="T6" fmla="*/ 2 w 71"/>
                <a:gd name="T7" fmla="*/ 115 h 117"/>
                <a:gd name="T8" fmla="*/ 2 w 71"/>
                <a:gd name="T9" fmla="*/ 115 h 117"/>
                <a:gd name="T10" fmla="*/ 1 w 71"/>
                <a:gd name="T11" fmla="*/ 111 h 117"/>
                <a:gd name="T12" fmla="*/ 0 w 71"/>
                <a:gd name="T13" fmla="*/ 101 h 117"/>
                <a:gd name="T14" fmla="*/ 0 w 71"/>
                <a:gd name="T15" fmla="*/ 86 h 117"/>
                <a:gd name="T16" fmla="*/ 1 w 71"/>
                <a:gd name="T17" fmla="*/ 78 h 117"/>
                <a:gd name="T18" fmla="*/ 3 w 71"/>
                <a:gd name="T19" fmla="*/ 69 h 117"/>
                <a:gd name="T20" fmla="*/ 6 w 71"/>
                <a:gd name="T21" fmla="*/ 60 h 117"/>
                <a:gd name="T22" fmla="*/ 10 w 71"/>
                <a:gd name="T23" fmla="*/ 50 h 117"/>
                <a:gd name="T24" fmla="*/ 15 w 71"/>
                <a:gd name="T25" fmla="*/ 41 h 117"/>
                <a:gd name="T26" fmla="*/ 22 w 71"/>
                <a:gd name="T27" fmla="*/ 31 h 117"/>
                <a:gd name="T28" fmla="*/ 30 w 71"/>
                <a:gd name="T29" fmla="*/ 22 h 117"/>
                <a:gd name="T30" fmla="*/ 41 w 71"/>
                <a:gd name="T31" fmla="*/ 14 h 117"/>
                <a:gd name="T32" fmla="*/ 53 w 71"/>
                <a:gd name="T33" fmla="*/ 7 h 117"/>
                <a:gd name="T34" fmla="*/ 68 w 71"/>
                <a:gd name="T35" fmla="*/ 0 h 117"/>
                <a:gd name="T36" fmla="*/ 68 w 71"/>
                <a:gd name="T37" fmla="*/ 0 h 117"/>
                <a:gd name="T38" fmla="*/ 70 w 71"/>
                <a:gd name="T39" fmla="*/ 0 h 117"/>
                <a:gd name="T40" fmla="*/ 71 w 71"/>
                <a:gd name="T41" fmla="*/ 2 h 117"/>
                <a:gd name="T42" fmla="*/ 71 w 71"/>
                <a:gd name="T43" fmla="*/ 2 h 117"/>
                <a:gd name="T44" fmla="*/ 71 w 71"/>
                <a:gd name="T45" fmla="*/ 4 h 117"/>
                <a:gd name="T46" fmla="*/ 70 w 71"/>
                <a:gd name="T47" fmla="*/ 6 h 117"/>
                <a:gd name="T48" fmla="*/ 70 w 71"/>
                <a:gd name="T49" fmla="*/ 6 h 117"/>
                <a:gd name="T50" fmla="*/ 56 w 71"/>
                <a:gd name="T51" fmla="*/ 12 h 117"/>
                <a:gd name="T52" fmla="*/ 44 w 71"/>
                <a:gd name="T53" fmla="*/ 19 h 117"/>
                <a:gd name="T54" fmla="*/ 35 w 71"/>
                <a:gd name="T55" fmla="*/ 26 h 117"/>
                <a:gd name="T56" fmla="*/ 27 w 71"/>
                <a:gd name="T57" fmla="*/ 35 h 117"/>
                <a:gd name="T58" fmla="*/ 20 w 71"/>
                <a:gd name="T59" fmla="*/ 43 h 117"/>
                <a:gd name="T60" fmla="*/ 15 w 71"/>
                <a:gd name="T61" fmla="*/ 52 h 117"/>
                <a:gd name="T62" fmla="*/ 11 w 71"/>
                <a:gd name="T63" fmla="*/ 61 h 117"/>
                <a:gd name="T64" fmla="*/ 9 w 71"/>
                <a:gd name="T65" fmla="*/ 69 h 117"/>
                <a:gd name="T66" fmla="*/ 7 w 71"/>
                <a:gd name="T67" fmla="*/ 78 h 117"/>
                <a:gd name="T68" fmla="*/ 6 w 71"/>
                <a:gd name="T69" fmla="*/ 86 h 117"/>
                <a:gd name="T70" fmla="*/ 6 w 71"/>
                <a:gd name="T71" fmla="*/ 99 h 117"/>
                <a:gd name="T72" fmla="*/ 7 w 71"/>
                <a:gd name="T73" fmla="*/ 109 h 117"/>
                <a:gd name="T74" fmla="*/ 7 w 71"/>
                <a:gd name="T75" fmla="*/ 113 h 117"/>
                <a:gd name="T76" fmla="*/ 7 w 71"/>
                <a:gd name="T77" fmla="*/ 113 h 117"/>
                <a:gd name="T78" fmla="*/ 7 w 71"/>
                <a:gd name="T79" fmla="*/ 115 h 117"/>
                <a:gd name="T80" fmla="*/ 5 w 71"/>
                <a:gd name="T81" fmla="*/ 117 h 117"/>
                <a:gd name="T82" fmla="*/ 5 w 71"/>
                <a:gd name="T83" fmla="*/ 117 h 117"/>
                <a:gd name="T84" fmla="*/ 5 w 71"/>
                <a:gd name="T85" fmla="*/ 117 h 117"/>
                <a:gd name="T86" fmla="*/ 5 w 71"/>
                <a:gd name="T8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 h="117">
                  <a:moveTo>
                    <a:pt x="5" y="117"/>
                  </a:moveTo>
                  <a:lnTo>
                    <a:pt x="5" y="117"/>
                  </a:lnTo>
                  <a:lnTo>
                    <a:pt x="3" y="116"/>
                  </a:lnTo>
                  <a:lnTo>
                    <a:pt x="2" y="115"/>
                  </a:lnTo>
                  <a:lnTo>
                    <a:pt x="2" y="115"/>
                  </a:lnTo>
                  <a:lnTo>
                    <a:pt x="1" y="111"/>
                  </a:lnTo>
                  <a:lnTo>
                    <a:pt x="0" y="101"/>
                  </a:lnTo>
                  <a:lnTo>
                    <a:pt x="0" y="86"/>
                  </a:lnTo>
                  <a:lnTo>
                    <a:pt x="1" y="78"/>
                  </a:lnTo>
                  <a:lnTo>
                    <a:pt x="3" y="69"/>
                  </a:lnTo>
                  <a:lnTo>
                    <a:pt x="6" y="60"/>
                  </a:lnTo>
                  <a:lnTo>
                    <a:pt x="10" y="50"/>
                  </a:lnTo>
                  <a:lnTo>
                    <a:pt x="15" y="41"/>
                  </a:lnTo>
                  <a:lnTo>
                    <a:pt x="22" y="31"/>
                  </a:lnTo>
                  <a:lnTo>
                    <a:pt x="30" y="22"/>
                  </a:lnTo>
                  <a:lnTo>
                    <a:pt x="41" y="14"/>
                  </a:lnTo>
                  <a:lnTo>
                    <a:pt x="53" y="7"/>
                  </a:lnTo>
                  <a:lnTo>
                    <a:pt x="68" y="0"/>
                  </a:lnTo>
                  <a:lnTo>
                    <a:pt x="68" y="0"/>
                  </a:lnTo>
                  <a:lnTo>
                    <a:pt x="70" y="0"/>
                  </a:lnTo>
                  <a:lnTo>
                    <a:pt x="71" y="2"/>
                  </a:lnTo>
                  <a:lnTo>
                    <a:pt x="71" y="2"/>
                  </a:lnTo>
                  <a:lnTo>
                    <a:pt x="71" y="4"/>
                  </a:lnTo>
                  <a:lnTo>
                    <a:pt x="70" y="6"/>
                  </a:lnTo>
                  <a:lnTo>
                    <a:pt x="70" y="6"/>
                  </a:lnTo>
                  <a:lnTo>
                    <a:pt x="56" y="12"/>
                  </a:lnTo>
                  <a:lnTo>
                    <a:pt x="44" y="19"/>
                  </a:lnTo>
                  <a:lnTo>
                    <a:pt x="35" y="26"/>
                  </a:lnTo>
                  <a:lnTo>
                    <a:pt x="27" y="35"/>
                  </a:lnTo>
                  <a:lnTo>
                    <a:pt x="20" y="43"/>
                  </a:lnTo>
                  <a:lnTo>
                    <a:pt x="15" y="52"/>
                  </a:lnTo>
                  <a:lnTo>
                    <a:pt x="11" y="61"/>
                  </a:lnTo>
                  <a:lnTo>
                    <a:pt x="9" y="69"/>
                  </a:lnTo>
                  <a:lnTo>
                    <a:pt x="7" y="78"/>
                  </a:lnTo>
                  <a:lnTo>
                    <a:pt x="6" y="86"/>
                  </a:lnTo>
                  <a:lnTo>
                    <a:pt x="6" y="99"/>
                  </a:lnTo>
                  <a:lnTo>
                    <a:pt x="7" y="109"/>
                  </a:lnTo>
                  <a:lnTo>
                    <a:pt x="7" y="113"/>
                  </a:lnTo>
                  <a:lnTo>
                    <a:pt x="7" y="113"/>
                  </a:lnTo>
                  <a:lnTo>
                    <a:pt x="7" y="115"/>
                  </a:lnTo>
                  <a:lnTo>
                    <a:pt x="5" y="117"/>
                  </a:lnTo>
                  <a:lnTo>
                    <a:pt x="5" y="117"/>
                  </a:lnTo>
                  <a:lnTo>
                    <a:pt x="5" y="117"/>
                  </a:lnTo>
                  <a:lnTo>
                    <a:pt x="5" y="11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7" name="Freeform 23">
              <a:extLst>
                <a:ext uri="{FF2B5EF4-FFF2-40B4-BE49-F238E27FC236}">
                  <a16:creationId xmlns:a16="http://schemas.microsoft.com/office/drawing/2014/main" id="{EB1833A0-00C7-0C29-D1BC-C0BFFE6FF041}"/>
                </a:ext>
              </a:extLst>
            </p:cNvPr>
            <p:cNvSpPr>
              <a:spLocks/>
            </p:cNvSpPr>
            <p:nvPr/>
          </p:nvSpPr>
          <p:spPr bwMode="auto">
            <a:xfrm rot="20874754">
              <a:off x="4446867" y="2864592"/>
              <a:ext cx="103188" cy="127000"/>
            </a:xfrm>
            <a:custGeom>
              <a:avLst/>
              <a:gdLst>
                <a:gd name="T0" fmla="*/ 127 w 130"/>
                <a:gd name="T1" fmla="*/ 160 h 160"/>
                <a:gd name="T2" fmla="*/ 124 w 130"/>
                <a:gd name="T3" fmla="*/ 157 h 160"/>
                <a:gd name="T4" fmla="*/ 123 w 130"/>
                <a:gd name="T5" fmla="*/ 148 h 160"/>
                <a:gd name="T6" fmla="*/ 117 w 130"/>
                <a:gd name="T7" fmla="*/ 122 h 160"/>
                <a:gd name="T8" fmla="*/ 108 w 130"/>
                <a:gd name="T9" fmla="*/ 100 h 160"/>
                <a:gd name="T10" fmla="*/ 98 w 130"/>
                <a:gd name="T11" fmla="*/ 87 h 160"/>
                <a:gd name="T12" fmla="*/ 85 w 130"/>
                <a:gd name="T13" fmla="*/ 75 h 160"/>
                <a:gd name="T14" fmla="*/ 68 w 130"/>
                <a:gd name="T15" fmla="*/ 67 h 160"/>
                <a:gd name="T16" fmla="*/ 58 w 130"/>
                <a:gd name="T17" fmla="*/ 64 h 160"/>
                <a:gd name="T18" fmla="*/ 40 w 130"/>
                <a:gd name="T19" fmla="*/ 58 h 160"/>
                <a:gd name="T20" fmla="*/ 26 w 130"/>
                <a:gd name="T21" fmla="*/ 50 h 160"/>
                <a:gd name="T22" fmla="*/ 16 w 130"/>
                <a:gd name="T23" fmla="*/ 40 h 160"/>
                <a:gd name="T24" fmla="*/ 9 w 130"/>
                <a:gd name="T25" fmla="*/ 30 h 160"/>
                <a:gd name="T26" fmla="*/ 2 w 130"/>
                <a:gd name="T27" fmla="*/ 11 h 160"/>
                <a:gd name="T28" fmla="*/ 0 w 130"/>
                <a:gd name="T29" fmla="*/ 3 h 160"/>
                <a:gd name="T30" fmla="*/ 3 w 130"/>
                <a:gd name="T31" fmla="*/ 0 h 160"/>
                <a:gd name="T32" fmla="*/ 5 w 130"/>
                <a:gd name="T33" fmla="*/ 1 h 160"/>
                <a:gd name="T34" fmla="*/ 6 w 130"/>
                <a:gd name="T35" fmla="*/ 3 h 160"/>
                <a:gd name="T36" fmla="*/ 10 w 130"/>
                <a:gd name="T37" fmla="*/ 19 h 160"/>
                <a:gd name="T38" fmla="*/ 21 w 130"/>
                <a:gd name="T39" fmla="*/ 37 h 160"/>
                <a:gd name="T40" fmla="*/ 30 w 130"/>
                <a:gd name="T41" fmla="*/ 46 h 160"/>
                <a:gd name="T42" fmla="*/ 42 w 130"/>
                <a:gd name="T43" fmla="*/ 53 h 160"/>
                <a:gd name="T44" fmla="*/ 59 w 130"/>
                <a:gd name="T45" fmla="*/ 58 h 160"/>
                <a:gd name="T46" fmla="*/ 70 w 130"/>
                <a:gd name="T47" fmla="*/ 61 h 160"/>
                <a:gd name="T48" fmla="*/ 88 w 130"/>
                <a:gd name="T49" fmla="*/ 70 h 160"/>
                <a:gd name="T50" fmla="*/ 102 w 130"/>
                <a:gd name="T51" fmla="*/ 82 h 160"/>
                <a:gd name="T52" fmla="*/ 112 w 130"/>
                <a:gd name="T53" fmla="*/ 97 h 160"/>
                <a:gd name="T54" fmla="*/ 123 w 130"/>
                <a:gd name="T55" fmla="*/ 120 h 160"/>
                <a:gd name="T56" fmla="*/ 129 w 130"/>
                <a:gd name="T57" fmla="*/ 147 h 160"/>
                <a:gd name="T58" fmla="*/ 130 w 130"/>
                <a:gd name="T59" fmla="*/ 157 h 160"/>
                <a:gd name="T60" fmla="*/ 128 w 130"/>
                <a:gd name="T61" fmla="*/ 160 h 160"/>
                <a:gd name="T62" fmla="*/ 127 w 130"/>
                <a:gd name="T6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160">
                  <a:moveTo>
                    <a:pt x="127" y="160"/>
                  </a:moveTo>
                  <a:lnTo>
                    <a:pt x="127" y="160"/>
                  </a:lnTo>
                  <a:lnTo>
                    <a:pt x="125" y="159"/>
                  </a:lnTo>
                  <a:lnTo>
                    <a:pt x="124" y="157"/>
                  </a:lnTo>
                  <a:lnTo>
                    <a:pt x="124" y="157"/>
                  </a:lnTo>
                  <a:lnTo>
                    <a:pt x="123" y="148"/>
                  </a:lnTo>
                  <a:lnTo>
                    <a:pt x="121" y="136"/>
                  </a:lnTo>
                  <a:lnTo>
                    <a:pt x="117" y="122"/>
                  </a:lnTo>
                  <a:lnTo>
                    <a:pt x="111" y="108"/>
                  </a:lnTo>
                  <a:lnTo>
                    <a:pt x="108" y="100"/>
                  </a:lnTo>
                  <a:lnTo>
                    <a:pt x="103" y="93"/>
                  </a:lnTo>
                  <a:lnTo>
                    <a:pt x="98" y="87"/>
                  </a:lnTo>
                  <a:lnTo>
                    <a:pt x="92" y="81"/>
                  </a:lnTo>
                  <a:lnTo>
                    <a:pt x="85" y="75"/>
                  </a:lnTo>
                  <a:lnTo>
                    <a:pt x="77" y="70"/>
                  </a:lnTo>
                  <a:lnTo>
                    <a:pt x="68" y="67"/>
                  </a:lnTo>
                  <a:lnTo>
                    <a:pt x="58" y="64"/>
                  </a:lnTo>
                  <a:lnTo>
                    <a:pt x="58" y="64"/>
                  </a:lnTo>
                  <a:lnTo>
                    <a:pt x="49" y="62"/>
                  </a:lnTo>
                  <a:lnTo>
                    <a:pt x="40" y="58"/>
                  </a:lnTo>
                  <a:lnTo>
                    <a:pt x="32" y="54"/>
                  </a:lnTo>
                  <a:lnTo>
                    <a:pt x="26" y="50"/>
                  </a:lnTo>
                  <a:lnTo>
                    <a:pt x="21" y="45"/>
                  </a:lnTo>
                  <a:lnTo>
                    <a:pt x="16" y="40"/>
                  </a:lnTo>
                  <a:lnTo>
                    <a:pt x="12" y="35"/>
                  </a:lnTo>
                  <a:lnTo>
                    <a:pt x="9" y="30"/>
                  </a:lnTo>
                  <a:lnTo>
                    <a:pt x="4" y="20"/>
                  </a:lnTo>
                  <a:lnTo>
                    <a:pt x="2" y="11"/>
                  </a:lnTo>
                  <a:lnTo>
                    <a:pt x="0" y="3"/>
                  </a:lnTo>
                  <a:lnTo>
                    <a:pt x="0" y="3"/>
                  </a:lnTo>
                  <a:lnTo>
                    <a:pt x="1" y="1"/>
                  </a:lnTo>
                  <a:lnTo>
                    <a:pt x="3" y="0"/>
                  </a:lnTo>
                  <a:lnTo>
                    <a:pt x="3" y="0"/>
                  </a:lnTo>
                  <a:lnTo>
                    <a:pt x="5" y="1"/>
                  </a:lnTo>
                  <a:lnTo>
                    <a:pt x="6" y="3"/>
                  </a:lnTo>
                  <a:lnTo>
                    <a:pt x="6" y="3"/>
                  </a:lnTo>
                  <a:lnTo>
                    <a:pt x="7" y="11"/>
                  </a:lnTo>
                  <a:lnTo>
                    <a:pt x="10" y="19"/>
                  </a:lnTo>
                  <a:lnTo>
                    <a:pt x="14" y="28"/>
                  </a:lnTo>
                  <a:lnTo>
                    <a:pt x="21" y="37"/>
                  </a:lnTo>
                  <a:lnTo>
                    <a:pt x="25" y="41"/>
                  </a:lnTo>
                  <a:lnTo>
                    <a:pt x="30" y="46"/>
                  </a:lnTo>
                  <a:lnTo>
                    <a:pt x="36" y="50"/>
                  </a:lnTo>
                  <a:lnTo>
                    <a:pt x="42" y="53"/>
                  </a:lnTo>
                  <a:lnTo>
                    <a:pt x="51" y="56"/>
                  </a:lnTo>
                  <a:lnTo>
                    <a:pt x="59" y="58"/>
                  </a:lnTo>
                  <a:lnTo>
                    <a:pt x="59" y="58"/>
                  </a:lnTo>
                  <a:lnTo>
                    <a:pt x="70" y="61"/>
                  </a:lnTo>
                  <a:lnTo>
                    <a:pt x="79" y="65"/>
                  </a:lnTo>
                  <a:lnTo>
                    <a:pt x="88" y="70"/>
                  </a:lnTo>
                  <a:lnTo>
                    <a:pt x="95" y="76"/>
                  </a:lnTo>
                  <a:lnTo>
                    <a:pt x="102" y="82"/>
                  </a:lnTo>
                  <a:lnTo>
                    <a:pt x="107" y="89"/>
                  </a:lnTo>
                  <a:lnTo>
                    <a:pt x="112" y="97"/>
                  </a:lnTo>
                  <a:lnTo>
                    <a:pt x="116" y="104"/>
                  </a:lnTo>
                  <a:lnTo>
                    <a:pt x="123" y="120"/>
                  </a:lnTo>
                  <a:lnTo>
                    <a:pt x="127" y="135"/>
                  </a:lnTo>
                  <a:lnTo>
                    <a:pt x="129" y="147"/>
                  </a:lnTo>
                  <a:lnTo>
                    <a:pt x="130" y="157"/>
                  </a:lnTo>
                  <a:lnTo>
                    <a:pt x="130" y="157"/>
                  </a:lnTo>
                  <a:lnTo>
                    <a:pt x="130" y="159"/>
                  </a:lnTo>
                  <a:lnTo>
                    <a:pt x="128" y="160"/>
                  </a:lnTo>
                  <a:lnTo>
                    <a:pt x="128" y="160"/>
                  </a:lnTo>
                  <a:lnTo>
                    <a:pt x="127" y="160"/>
                  </a:lnTo>
                  <a:lnTo>
                    <a:pt x="127" y="16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8" name="Freeform 24">
              <a:extLst>
                <a:ext uri="{FF2B5EF4-FFF2-40B4-BE49-F238E27FC236}">
                  <a16:creationId xmlns:a16="http://schemas.microsoft.com/office/drawing/2014/main" id="{317A73C6-5037-3C13-81BA-9DE9F8A6F82F}"/>
                </a:ext>
              </a:extLst>
            </p:cNvPr>
            <p:cNvSpPr>
              <a:spLocks/>
            </p:cNvSpPr>
            <p:nvPr/>
          </p:nvSpPr>
          <p:spPr bwMode="auto">
            <a:xfrm rot="20874754">
              <a:off x="4558436" y="3139576"/>
              <a:ext cx="247650" cy="73025"/>
            </a:xfrm>
            <a:custGeom>
              <a:avLst/>
              <a:gdLst>
                <a:gd name="T0" fmla="*/ 3 w 312"/>
                <a:gd name="T1" fmla="*/ 92 h 92"/>
                <a:gd name="T2" fmla="*/ 3 w 312"/>
                <a:gd name="T3" fmla="*/ 92 h 92"/>
                <a:gd name="T4" fmla="*/ 1 w 312"/>
                <a:gd name="T5" fmla="*/ 92 h 92"/>
                <a:gd name="T6" fmla="*/ 0 w 312"/>
                <a:gd name="T7" fmla="*/ 91 h 92"/>
                <a:gd name="T8" fmla="*/ 0 w 312"/>
                <a:gd name="T9" fmla="*/ 91 h 92"/>
                <a:gd name="T10" fmla="*/ 0 w 312"/>
                <a:gd name="T11" fmla="*/ 88 h 92"/>
                <a:gd name="T12" fmla="*/ 1 w 312"/>
                <a:gd name="T13" fmla="*/ 87 h 92"/>
                <a:gd name="T14" fmla="*/ 1 w 312"/>
                <a:gd name="T15" fmla="*/ 87 h 92"/>
                <a:gd name="T16" fmla="*/ 14 w 312"/>
                <a:gd name="T17" fmla="*/ 81 h 92"/>
                <a:gd name="T18" fmla="*/ 28 w 312"/>
                <a:gd name="T19" fmla="*/ 75 h 92"/>
                <a:gd name="T20" fmla="*/ 47 w 312"/>
                <a:gd name="T21" fmla="*/ 68 h 92"/>
                <a:gd name="T22" fmla="*/ 70 w 312"/>
                <a:gd name="T23" fmla="*/ 60 h 92"/>
                <a:gd name="T24" fmla="*/ 96 w 312"/>
                <a:gd name="T25" fmla="*/ 54 h 92"/>
                <a:gd name="T26" fmla="*/ 125 w 312"/>
                <a:gd name="T27" fmla="*/ 48 h 92"/>
                <a:gd name="T28" fmla="*/ 141 w 312"/>
                <a:gd name="T29" fmla="*/ 46 h 92"/>
                <a:gd name="T30" fmla="*/ 157 w 312"/>
                <a:gd name="T31" fmla="*/ 44 h 92"/>
                <a:gd name="T32" fmla="*/ 157 w 312"/>
                <a:gd name="T33" fmla="*/ 44 h 92"/>
                <a:gd name="T34" fmla="*/ 180 w 312"/>
                <a:gd name="T35" fmla="*/ 42 h 92"/>
                <a:gd name="T36" fmla="*/ 199 w 312"/>
                <a:gd name="T37" fmla="*/ 39 h 92"/>
                <a:gd name="T38" fmla="*/ 216 w 312"/>
                <a:gd name="T39" fmla="*/ 35 h 92"/>
                <a:gd name="T40" fmla="*/ 232 w 312"/>
                <a:gd name="T41" fmla="*/ 31 h 92"/>
                <a:gd name="T42" fmla="*/ 245 w 312"/>
                <a:gd name="T43" fmla="*/ 27 h 92"/>
                <a:gd name="T44" fmla="*/ 257 w 312"/>
                <a:gd name="T45" fmla="*/ 22 h 92"/>
                <a:gd name="T46" fmla="*/ 279 w 312"/>
                <a:gd name="T47" fmla="*/ 12 h 92"/>
                <a:gd name="T48" fmla="*/ 279 w 312"/>
                <a:gd name="T49" fmla="*/ 12 h 92"/>
                <a:gd name="T50" fmla="*/ 293 w 312"/>
                <a:gd name="T51" fmla="*/ 6 h 92"/>
                <a:gd name="T52" fmla="*/ 307 w 312"/>
                <a:gd name="T53" fmla="*/ 0 h 92"/>
                <a:gd name="T54" fmla="*/ 307 w 312"/>
                <a:gd name="T55" fmla="*/ 0 h 92"/>
                <a:gd name="T56" fmla="*/ 309 w 312"/>
                <a:gd name="T57" fmla="*/ 0 h 92"/>
                <a:gd name="T58" fmla="*/ 312 w 312"/>
                <a:gd name="T59" fmla="*/ 2 h 92"/>
                <a:gd name="T60" fmla="*/ 312 w 312"/>
                <a:gd name="T61" fmla="*/ 2 h 92"/>
                <a:gd name="T62" fmla="*/ 312 w 312"/>
                <a:gd name="T63" fmla="*/ 4 h 92"/>
                <a:gd name="T64" fmla="*/ 309 w 312"/>
                <a:gd name="T65" fmla="*/ 6 h 92"/>
                <a:gd name="T66" fmla="*/ 309 w 312"/>
                <a:gd name="T67" fmla="*/ 6 h 92"/>
                <a:gd name="T68" fmla="*/ 295 w 312"/>
                <a:gd name="T69" fmla="*/ 11 h 92"/>
                <a:gd name="T70" fmla="*/ 282 w 312"/>
                <a:gd name="T71" fmla="*/ 17 h 92"/>
                <a:gd name="T72" fmla="*/ 282 w 312"/>
                <a:gd name="T73" fmla="*/ 17 h 92"/>
                <a:gd name="T74" fmla="*/ 260 w 312"/>
                <a:gd name="T75" fmla="*/ 27 h 92"/>
                <a:gd name="T76" fmla="*/ 247 w 312"/>
                <a:gd name="T77" fmla="*/ 32 h 92"/>
                <a:gd name="T78" fmla="*/ 233 w 312"/>
                <a:gd name="T79" fmla="*/ 37 h 92"/>
                <a:gd name="T80" fmla="*/ 218 w 312"/>
                <a:gd name="T81" fmla="*/ 41 h 92"/>
                <a:gd name="T82" fmla="*/ 200 w 312"/>
                <a:gd name="T83" fmla="*/ 45 h 92"/>
                <a:gd name="T84" fmla="*/ 180 w 312"/>
                <a:gd name="T85" fmla="*/ 48 h 92"/>
                <a:gd name="T86" fmla="*/ 158 w 312"/>
                <a:gd name="T87" fmla="*/ 50 h 92"/>
                <a:gd name="T88" fmla="*/ 158 w 312"/>
                <a:gd name="T89" fmla="*/ 50 h 92"/>
                <a:gd name="T90" fmla="*/ 141 w 312"/>
                <a:gd name="T91" fmla="*/ 52 h 92"/>
                <a:gd name="T92" fmla="*/ 126 w 312"/>
                <a:gd name="T93" fmla="*/ 54 h 92"/>
                <a:gd name="T94" fmla="*/ 98 w 312"/>
                <a:gd name="T95" fmla="*/ 59 h 92"/>
                <a:gd name="T96" fmla="*/ 72 w 312"/>
                <a:gd name="T97" fmla="*/ 66 h 92"/>
                <a:gd name="T98" fmla="*/ 49 w 312"/>
                <a:gd name="T99" fmla="*/ 74 h 92"/>
                <a:gd name="T100" fmla="*/ 30 w 312"/>
                <a:gd name="T101" fmla="*/ 81 h 92"/>
                <a:gd name="T102" fmla="*/ 16 w 312"/>
                <a:gd name="T103" fmla="*/ 86 h 92"/>
                <a:gd name="T104" fmla="*/ 4 w 312"/>
                <a:gd name="T105" fmla="*/ 92 h 92"/>
                <a:gd name="T106" fmla="*/ 4 w 312"/>
                <a:gd name="T107" fmla="*/ 92 h 92"/>
                <a:gd name="T108" fmla="*/ 3 w 312"/>
                <a:gd name="T109" fmla="*/ 92 h 92"/>
                <a:gd name="T110" fmla="*/ 3 w 312"/>
                <a:gd name="T11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92">
                  <a:moveTo>
                    <a:pt x="3" y="92"/>
                  </a:moveTo>
                  <a:lnTo>
                    <a:pt x="3" y="92"/>
                  </a:lnTo>
                  <a:lnTo>
                    <a:pt x="1" y="92"/>
                  </a:lnTo>
                  <a:lnTo>
                    <a:pt x="0" y="91"/>
                  </a:lnTo>
                  <a:lnTo>
                    <a:pt x="0" y="91"/>
                  </a:lnTo>
                  <a:lnTo>
                    <a:pt x="0" y="88"/>
                  </a:lnTo>
                  <a:lnTo>
                    <a:pt x="1" y="87"/>
                  </a:lnTo>
                  <a:lnTo>
                    <a:pt x="1" y="87"/>
                  </a:lnTo>
                  <a:lnTo>
                    <a:pt x="14" y="81"/>
                  </a:lnTo>
                  <a:lnTo>
                    <a:pt x="28" y="75"/>
                  </a:lnTo>
                  <a:lnTo>
                    <a:pt x="47" y="68"/>
                  </a:lnTo>
                  <a:lnTo>
                    <a:pt x="70" y="60"/>
                  </a:lnTo>
                  <a:lnTo>
                    <a:pt x="96" y="54"/>
                  </a:lnTo>
                  <a:lnTo>
                    <a:pt x="125" y="48"/>
                  </a:lnTo>
                  <a:lnTo>
                    <a:pt x="141" y="46"/>
                  </a:lnTo>
                  <a:lnTo>
                    <a:pt x="157" y="44"/>
                  </a:lnTo>
                  <a:lnTo>
                    <a:pt x="157" y="44"/>
                  </a:lnTo>
                  <a:lnTo>
                    <a:pt x="180" y="42"/>
                  </a:lnTo>
                  <a:lnTo>
                    <a:pt x="199" y="39"/>
                  </a:lnTo>
                  <a:lnTo>
                    <a:pt x="216" y="35"/>
                  </a:lnTo>
                  <a:lnTo>
                    <a:pt x="232" y="31"/>
                  </a:lnTo>
                  <a:lnTo>
                    <a:pt x="245" y="27"/>
                  </a:lnTo>
                  <a:lnTo>
                    <a:pt x="257" y="22"/>
                  </a:lnTo>
                  <a:lnTo>
                    <a:pt x="279" y="12"/>
                  </a:lnTo>
                  <a:lnTo>
                    <a:pt x="279" y="12"/>
                  </a:lnTo>
                  <a:lnTo>
                    <a:pt x="293" y="6"/>
                  </a:lnTo>
                  <a:lnTo>
                    <a:pt x="307" y="0"/>
                  </a:lnTo>
                  <a:lnTo>
                    <a:pt x="307" y="0"/>
                  </a:lnTo>
                  <a:lnTo>
                    <a:pt x="309" y="0"/>
                  </a:lnTo>
                  <a:lnTo>
                    <a:pt x="312" y="2"/>
                  </a:lnTo>
                  <a:lnTo>
                    <a:pt x="312" y="2"/>
                  </a:lnTo>
                  <a:lnTo>
                    <a:pt x="312" y="4"/>
                  </a:lnTo>
                  <a:lnTo>
                    <a:pt x="309" y="6"/>
                  </a:lnTo>
                  <a:lnTo>
                    <a:pt x="309" y="6"/>
                  </a:lnTo>
                  <a:lnTo>
                    <a:pt x="295" y="11"/>
                  </a:lnTo>
                  <a:lnTo>
                    <a:pt x="282" y="17"/>
                  </a:lnTo>
                  <a:lnTo>
                    <a:pt x="282" y="17"/>
                  </a:lnTo>
                  <a:lnTo>
                    <a:pt x="260" y="27"/>
                  </a:lnTo>
                  <a:lnTo>
                    <a:pt x="247" y="32"/>
                  </a:lnTo>
                  <a:lnTo>
                    <a:pt x="233" y="37"/>
                  </a:lnTo>
                  <a:lnTo>
                    <a:pt x="218" y="41"/>
                  </a:lnTo>
                  <a:lnTo>
                    <a:pt x="200" y="45"/>
                  </a:lnTo>
                  <a:lnTo>
                    <a:pt x="180" y="48"/>
                  </a:lnTo>
                  <a:lnTo>
                    <a:pt x="158" y="50"/>
                  </a:lnTo>
                  <a:lnTo>
                    <a:pt x="158" y="50"/>
                  </a:lnTo>
                  <a:lnTo>
                    <a:pt x="141" y="52"/>
                  </a:lnTo>
                  <a:lnTo>
                    <a:pt x="126" y="54"/>
                  </a:lnTo>
                  <a:lnTo>
                    <a:pt x="98" y="59"/>
                  </a:lnTo>
                  <a:lnTo>
                    <a:pt x="72" y="66"/>
                  </a:lnTo>
                  <a:lnTo>
                    <a:pt x="49" y="74"/>
                  </a:lnTo>
                  <a:lnTo>
                    <a:pt x="30" y="81"/>
                  </a:lnTo>
                  <a:lnTo>
                    <a:pt x="16" y="86"/>
                  </a:lnTo>
                  <a:lnTo>
                    <a:pt x="4" y="92"/>
                  </a:lnTo>
                  <a:lnTo>
                    <a:pt x="4" y="92"/>
                  </a:lnTo>
                  <a:lnTo>
                    <a:pt x="3" y="92"/>
                  </a:lnTo>
                  <a:lnTo>
                    <a:pt x="3" y="9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9" name="Freeform 25">
              <a:extLst>
                <a:ext uri="{FF2B5EF4-FFF2-40B4-BE49-F238E27FC236}">
                  <a16:creationId xmlns:a16="http://schemas.microsoft.com/office/drawing/2014/main" id="{F63846C2-9370-D295-D328-D9CF1E9D93F1}"/>
                </a:ext>
              </a:extLst>
            </p:cNvPr>
            <p:cNvSpPr>
              <a:spLocks/>
            </p:cNvSpPr>
            <p:nvPr/>
          </p:nvSpPr>
          <p:spPr bwMode="auto">
            <a:xfrm rot="20874754">
              <a:off x="4520842" y="3159524"/>
              <a:ext cx="133350" cy="42863"/>
            </a:xfrm>
            <a:custGeom>
              <a:avLst/>
              <a:gdLst>
                <a:gd name="T0" fmla="*/ 151 w 168"/>
                <a:gd name="T1" fmla="*/ 54 h 54"/>
                <a:gd name="T2" fmla="*/ 151 w 168"/>
                <a:gd name="T3" fmla="*/ 54 h 54"/>
                <a:gd name="T4" fmla="*/ 136 w 168"/>
                <a:gd name="T5" fmla="*/ 54 h 54"/>
                <a:gd name="T6" fmla="*/ 122 w 168"/>
                <a:gd name="T7" fmla="*/ 52 h 54"/>
                <a:gd name="T8" fmla="*/ 108 w 168"/>
                <a:gd name="T9" fmla="*/ 50 h 54"/>
                <a:gd name="T10" fmla="*/ 95 w 168"/>
                <a:gd name="T11" fmla="*/ 47 h 54"/>
                <a:gd name="T12" fmla="*/ 82 w 168"/>
                <a:gd name="T13" fmla="*/ 43 h 54"/>
                <a:gd name="T14" fmla="*/ 70 w 168"/>
                <a:gd name="T15" fmla="*/ 39 h 54"/>
                <a:gd name="T16" fmla="*/ 48 w 168"/>
                <a:gd name="T17" fmla="*/ 30 h 54"/>
                <a:gd name="T18" fmla="*/ 29 w 168"/>
                <a:gd name="T19" fmla="*/ 21 h 54"/>
                <a:gd name="T20" fmla="*/ 14 w 168"/>
                <a:gd name="T21" fmla="*/ 13 h 54"/>
                <a:gd name="T22" fmla="*/ 1 w 168"/>
                <a:gd name="T23" fmla="*/ 5 h 54"/>
                <a:gd name="T24" fmla="*/ 1 w 168"/>
                <a:gd name="T25" fmla="*/ 5 h 54"/>
                <a:gd name="T26" fmla="*/ 0 w 168"/>
                <a:gd name="T27" fmla="*/ 3 h 54"/>
                <a:gd name="T28" fmla="*/ 1 w 168"/>
                <a:gd name="T29" fmla="*/ 1 h 54"/>
                <a:gd name="T30" fmla="*/ 1 w 168"/>
                <a:gd name="T31" fmla="*/ 1 h 54"/>
                <a:gd name="T32" fmla="*/ 2 w 168"/>
                <a:gd name="T33" fmla="*/ 0 h 54"/>
                <a:gd name="T34" fmla="*/ 5 w 168"/>
                <a:gd name="T35" fmla="*/ 0 h 54"/>
                <a:gd name="T36" fmla="*/ 5 w 168"/>
                <a:gd name="T37" fmla="*/ 0 h 54"/>
                <a:gd name="T38" fmla="*/ 20 w 168"/>
                <a:gd name="T39" fmla="*/ 9 h 54"/>
                <a:gd name="T40" fmla="*/ 35 w 168"/>
                <a:gd name="T41" fmla="*/ 17 h 54"/>
                <a:gd name="T42" fmla="*/ 55 w 168"/>
                <a:gd name="T43" fmla="*/ 27 h 54"/>
                <a:gd name="T44" fmla="*/ 79 w 168"/>
                <a:gd name="T45" fmla="*/ 36 h 54"/>
                <a:gd name="T46" fmla="*/ 92 w 168"/>
                <a:gd name="T47" fmla="*/ 40 h 54"/>
                <a:gd name="T48" fmla="*/ 106 w 168"/>
                <a:gd name="T49" fmla="*/ 43 h 54"/>
                <a:gd name="T50" fmla="*/ 120 w 168"/>
                <a:gd name="T51" fmla="*/ 46 h 54"/>
                <a:gd name="T52" fmla="*/ 135 w 168"/>
                <a:gd name="T53" fmla="*/ 48 h 54"/>
                <a:gd name="T54" fmla="*/ 150 w 168"/>
                <a:gd name="T55" fmla="*/ 48 h 54"/>
                <a:gd name="T56" fmla="*/ 165 w 168"/>
                <a:gd name="T57" fmla="*/ 48 h 54"/>
                <a:gd name="T58" fmla="*/ 165 w 168"/>
                <a:gd name="T59" fmla="*/ 48 h 54"/>
                <a:gd name="T60" fmla="*/ 167 w 168"/>
                <a:gd name="T61" fmla="*/ 48 h 54"/>
                <a:gd name="T62" fmla="*/ 168 w 168"/>
                <a:gd name="T63" fmla="*/ 50 h 54"/>
                <a:gd name="T64" fmla="*/ 168 w 168"/>
                <a:gd name="T65" fmla="*/ 50 h 54"/>
                <a:gd name="T66" fmla="*/ 167 w 168"/>
                <a:gd name="T67" fmla="*/ 53 h 54"/>
                <a:gd name="T68" fmla="*/ 165 w 168"/>
                <a:gd name="T69" fmla="*/ 54 h 54"/>
                <a:gd name="T70" fmla="*/ 165 w 168"/>
                <a:gd name="T71" fmla="*/ 54 h 54"/>
                <a:gd name="T72" fmla="*/ 151 w 168"/>
                <a:gd name="T73" fmla="*/ 54 h 54"/>
                <a:gd name="T74" fmla="*/ 151 w 16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8" h="54">
                  <a:moveTo>
                    <a:pt x="151" y="54"/>
                  </a:moveTo>
                  <a:lnTo>
                    <a:pt x="151" y="54"/>
                  </a:lnTo>
                  <a:lnTo>
                    <a:pt x="136" y="54"/>
                  </a:lnTo>
                  <a:lnTo>
                    <a:pt x="122" y="52"/>
                  </a:lnTo>
                  <a:lnTo>
                    <a:pt x="108" y="50"/>
                  </a:lnTo>
                  <a:lnTo>
                    <a:pt x="95" y="47"/>
                  </a:lnTo>
                  <a:lnTo>
                    <a:pt x="82" y="43"/>
                  </a:lnTo>
                  <a:lnTo>
                    <a:pt x="70" y="39"/>
                  </a:lnTo>
                  <a:lnTo>
                    <a:pt x="48" y="30"/>
                  </a:lnTo>
                  <a:lnTo>
                    <a:pt x="29" y="21"/>
                  </a:lnTo>
                  <a:lnTo>
                    <a:pt x="14" y="13"/>
                  </a:lnTo>
                  <a:lnTo>
                    <a:pt x="1" y="5"/>
                  </a:lnTo>
                  <a:lnTo>
                    <a:pt x="1" y="5"/>
                  </a:lnTo>
                  <a:lnTo>
                    <a:pt x="0" y="3"/>
                  </a:lnTo>
                  <a:lnTo>
                    <a:pt x="1" y="1"/>
                  </a:lnTo>
                  <a:lnTo>
                    <a:pt x="1" y="1"/>
                  </a:lnTo>
                  <a:lnTo>
                    <a:pt x="2" y="0"/>
                  </a:lnTo>
                  <a:lnTo>
                    <a:pt x="5" y="0"/>
                  </a:lnTo>
                  <a:lnTo>
                    <a:pt x="5" y="0"/>
                  </a:lnTo>
                  <a:lnTo>
                    <a:pt x="20" y="9"/>
                  </a:lnTo>
                  <a:lnTo>
                    <a:pt x="35" y="17"/>
                  </a:lnTo>
                  <a:lnTo>
                    <a:pt x="55" y="27"/>
                  </a:lnTo>
                  <a:lnTo>
                    <a:pt x="79" y="36"/>
                  </a:lnTo>
                  <a:lnTo>
                    <a:pt x="92" y="40"/>
                  </a:lnTo>
                  <a:lnTo>
                    <a:pt x="106" y="43"/>
                  </a:lnTo>
                  <a:lnTo>
                    <a:pt x="120" y="46"/>
                  </a:lnTo>
                  <a:lnTo>
                    <a:pt x="135" y="48"/>
                  </a:lnTo>
                  <a:lnTo>
                    <a:pt x="150" y="48"/>
                  </a:lnTo>
                  <a:lnTo>
                    <a:pt x="165" y="48"/>
                  </a:lnTo>
                  <a:lnTo>
                    <a:pt x="165" y="48"/>
                  </a:lnTo>
                  <a:lnTo>
                    <a:pt x="167" y="48"/>
                  </a:lnTo>
                  <a:lnTo>
                    <a:pt x="168" y="50"/>
                  </a:lnTo>
                  <a:lnTo>
                    <a:pt x="168" y="50"/>
                  </a:lnTo>
                  <a:lnTo>
                    <a:pt x="167" y="53"/>
                  </a:lnTo>
                  <a:lnTo>
                    <a:pt x="165" y="54"/>
                  </a:lnTo>
                  <a:lnTo>
                    <a:pt x="165" y="54"/>
                  </a:lnTo>
                  <a:lnTo>
                    <a:pt x="151" y="54"/>
                  </a:lnTo>
                  <a:lnTo>
                    <a:pt x="151" y="54"/>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0" name="Freeform 26">
              <a:extLst>
                <a:ext uri="{FF2B5EF4-FFF2-40B4-BE49-F238E27FC236}">
                  <a16:creationId xmlns:a16="http://schemas.microsoft.com/office/drawing/2014/main" id="{0C94A1B8-56C1-7459-1FB3-300CD741A220}"/>
                </a:ext>
              </a:extLst>
            </p:cNvPr>
            <p:cNvSpPr>
              <a:spLocks/>
            </p:cNvSpPr>
            <p:nvPr/>
          </p:nvSpPr>
          <p:spPr bwMode="auto">
            <a:xfrm rot="20874754">
              <a:off x="5024592" y="2537588"/>
              <a:ext cx="96838" cy="36513"/>
            </a:xfrm>
            <a:custGeom>
              <a:avLst/>
              <a:gdLst>
                <a:gd name="T0" fmla="*/ 3 w 122"/>
                <a:gd name="T1" fmla="*/ 45 h 45"/>
                <a:gd name="T2" fmla="*/ 3 w 122"/>
                <a:gd name="T3" fmla="*/ 45 h 45"/>
                <a:gd name="T4" fmla="*/ 0 w 122"/>
                <a:gd name="T5" fmla="*/ 44 h 45"/>
                <a:gd name="T6" fmla="*/ 0 w 122"/>
                <a:gd name="T7" fmla="*/ 44 h 45"/>
                <a:gd name="T8" fmla="*/ 0 w 122"/>
                <a:gd name="T9" fmla="*/ 42 h 45"/>
                <a:gd name="T10" fmla="*/ 1 w 122"/>
                <a:gd name="T11" fmla="*/ 40 h 45"/>
                <a:gd name="T12" fmla="*/ 1 w 122"/>
                <a:gd name="T13" fmla="*/ 40 h 45"/>
                <a:gd name="T14" fmla="*/ 12 w 122"/>
                <a:gd name="T15" fmla="*/ 31 h 45"/>
                <a:gd name="T16" fmla="*/ 23 w 122"/>
                <a:gd name="T17" fmla="*/ 24 h 45"/>
                <a:gd name="T18" fmla="*/ 38 w 122"/>
                <a:gd name="T19" fmla="*/ 16 h 45"/>
                <a:gd name="T20" fmla="*/ 56 w 122"/>
                <a:gd name="T21" fmla="*/ 8 h 45"/>
                <a:gd name="T22" fmla="*/ 65 w 122"/>
                <a:gd name="T23" fmla="*/ 5 h 45"/>
                <a:gd name="T24" fmla="*/ 75 w 122"/>
                <a:gd name="T25" fmla="*/ 3 h 45"/>
                <a:gd name="T26" fmla="*/ 87 w 122"/>
                <a:gd name="T27" fmla="*/ 1 h 45"/>
                <a:gd name="T28" fmla="*/ 98 w 122"/>
                <a:gd name="T29" fmla="*/ 0 h 45"/>
                <a:gd name="T30" fmla="*/ 109 w 122"/>
                <a:gd name="T31" fmla="*/ 0 h 45"/>
                <a:gd name="T32" fmla="*/ 120 w 122"/>
                <a:gd name="T33" fmla="*/ 1 h 45"/>
                <a:gd name="T34" fmla="*/ 120 w 122"/>
                <a:gd name="T35" fmla="*/ 1 h 45"/>
                <a:gd name="T36" fmla="*/ 122 w 122"/>
                <a:gd name="T37" fmla="*/ 2 h 45"/>
                <a:gd name="T38" fmla="*/ 122 w 122"/>
                <a:gd name="T39" fmla="*/ 5 h 45"/>
                <a:gd name="T40" fmla="*/ 122 w 122"/>
                <a:gd name="T41" fmla="*/ 5 h 45"/>
                <a:gd name="T42" fmla="*/ 121 w 122"/>
                <a:gd name="T43" fmla="*/ 7 h 45"/>
                <a:gd name="T44" fmla="*/ 119 w 122"/>
                <a:gd name="T45" fmla="*/ 7 h 45"/>
                <a:gd name="T46" fmla="*/ 119 w 122"/>
                <a:gd name="T47" fmla="*/ 7 h 45"/>
                <a:gd name="T48" fmla="*/ 108 w 122"/>
                <a:gd name="T49" fmla="*/ 6 h 45"/>
                <a:gd name="T50" fmla="*/ 98 w 122"/>
                <a:gd name="T51" fmla="*/ 6 h 45"/>
                <a:gd name="T52" fmla="*/ 87 w 122"/>
                <a:gd name="T53" fmla="*/ 7 h 45"/>
                <a:gd name="T54" fmla="*/ 76 w 122"/>
                <a:gd name="T55" fmla="*/ 9 h 45"/>
                <a:gd name="T56" fmla="*/ 66 w 122"/>
                <a:gd name="T57" fmla="*/ 11 h 45"/>
                <a:gd name="T58" fmla="*/ 57 w 122"/>
                <a:gd name="T59" fmla="*/ 14 h 45"/>
                <a:gd name="T60" fmla="*/ 40 w 122"/>
                <a:gd name="T61" fmla="*/ 22 h 45"/>
                <a:gd name="T62" fmla="*/ 26 w 122"/>
                <a:gd name="T63" fmla="*/ 30 h 45"/>
                <a:gd name="T64" fmla="*/ 14 w 122"/>
                <a:gd name="T65" fmla="*/ 37 h 45"/>
                <a:gd name="T66" fmla="*/ 4 w 122"/>
                <a:gd name="T67" fmla="*/ 44 h 45"/>
                <a:gd name="T68" fmla="*/ 4 w 122"/>
                <a:gd name="T69" fmla="*/ 44 h 45"/>
                <a:gd name="T70" fmla="*/ 3 w 122"/>
                <a:gd name="T71" fmla="*/ 45 h 45"/>
                <a:gd name="T72" fmla="*/ 3 w 122"/>
                <a:gd name="T73"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 h="45">
                  <a:moveTo>
                    <a:pt x="3" y="45"/>
                  </a:moveTo>
                  <a:lnTo>
                    <a:pt x="3" y="45"/>
                  </a:lnTo>
                  <a:lnTo>
                    <a:pt x="0" y="44"/>
                  </a:lnTo>
                  <a:lnTo>
                    <a:pt x="0" y="44"/>
                  </a:lnTo>
                  <a:lnTo>
                    <a:pt x="0" y="42"/>
                  </a:lnTo>
                  <a:lnTo>
                    <a:pt x="1" y="40"/>
                  </a:lnTo>
                  <a:lnTo>
                    <a:pt x="1" y="40"/>
                  </a:lnTo>
                  <a:lnTo>
                    <a:pt x="12" y="31"/>
                  </a:lnTo>
                  <a:lnTo>
                    <a:pt x="23" y="24"/>
                  </a:lnTo>
                  <a:lnTo>
                    <a:pt x="38" y="16"/>
                  </a:lnTo>
                  <a:lnTo>
                    <a:pt x="56" y="8"/>
                  </a:lnTo>
                  <a:lnTo>
                    <a:pt x="65" y="5"/>
                  </a:lnTo>
                  <a:lnTo>
                    <a:pt x="75" y="3"/>
                  </a:lnTo>
                  <a:lnTo>
                    <a:pt x="87" y="1"/>
                  </a:lnTo>
                  <a:lnTo>
                    <a:pt x="98" y="0"/>
                  </a:lnTo>
                  <a:lnTo>
                    <a:pt x="109" y="0"/>
                  </a:lnTo>
                  <a:lnTo>
                    <a:pt x="120" y="1"/>
                  </a:lnTo>
                  <a:lnTo>
                    <a:pt x="120" y="1"/>
                  </a:lnTo>
                  <a:lnTo>
                    <a:pt x="122" y="2"/>
                  </a:lnTo>
                  <a:lnTo>
                    <a:pt x="122" y="5"/>
                  </a:lnTo>
                  <a:lnTo>
                    <a:pt x="122" y="5"/>
                  </a:lnTo>
                  <a:lnTo>
                    <a:pt x="121" y="7"/>
                  </a:lnTo>
                  <a:lnTo>
                    <a:pt x="119" y="7"/>
                  </a:lnTo>
                  <a:lnTo>
                    <a:pt x="119" y="7"/>
                  </a:lnTo>
                  <a:lnTo>
                    <a:pt x="108" y="6"/>
                  </a:lnTo>
                  <a:lnTo>
                    <a:pt x="98" y="6"/>
                  </a:lnTo>
                  <a:lnTo>
                    <a:pt x="87" y="7"/>
                  </a:lnTo>
                  <a:lnTo>
                    <a:pt x="76" y="9"/>
                  </a:lnTo>
                  <a:lnTo>
                    <a:pt x="66" y="11"/>
                  </a:lnTo>
                  <a:lnTo>
                    <a:pt x="57" y="14"/>
                  </a:lnTo>
                  <a:lnTo>
                    <a:pt x="40" y="22"/>
                  </a:lnTo>
                  <a:lnTo>
                    <a:pt x="26" y="30"/>
                  </a:lnTo>
                  <a:lnTo>
                    <a:pt x="14" y="37"/>
                  </a:lnTo>
                  <a:lnTo>
                    <a:pt x="4" y="44"/>
                  </a:lnTo>
                  <a:lnTo>
                    <a:pt x="4" y="44"/>
                  </a:lnTo>
                  <a:lnTo>
                    <a:pt x="3" y="45"/>
                  </a:lnTo>
                  <a:lnTo>
                    <a:pt x="3" y="45"/>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1" name="Freeform 27">
              <a:extLst>
                <a:ext uri="{FF2B5EF4-FFF2-40B4-BE49-F238E27FC236}">
                  <a16:creationId xmlns:a16="http://schemas.microsoft.com/office/drawing/2014/main" id="{13B1A931-A297-1741-8CFB-944C34786D7C}"/>
                </a:ext>
              </a:extLst>
            </p:cNvPr>
            <p:cNvSpPr>
              <a:spLocks/>
            </p:cNvSpPr>
            <p:nvPr/>
          </p:nvSpPr>
          <p:spPr bwMode="auto">
            <a:xfrm rot="20874754">
              <a:off x="5339062" y="2448994"/>
              <a:ext cx="25400" cy="65088"/>
            </a:xfrm>
            <a:custGeom>
              <a:avLst/>
              <a:gdLst>
                <a:gd name="T0" fmla="*/ 13 w 33"/>
                <a:gd name="T1" fmla="*/ 82 h 82"/>
                <a:gd name="T2" fmla="*/ 13 w 33"/>
                <a:gd name="T3" fmla="*/ 82 h 82"/>
                <a:gd name="T4" fmla="*/ 12 w 33"/>
                <a:gd name="T5" fmla="*/ 82 h 82"/>
                <a:gd name="T6" fmla="*/ 12 w 33"/>
                <a:gd name="T7" fmla="*/ 82 h 82"/>
                <a:gd name="T8" fmla="*/ 7 w 33"/>
                <a:gd name="T9" fmla="*/ 80 h 82"/>
                <a:gd name="T10" fmla="*/ 5 w 33"/>
                <a:gd name="T11" fmla="*/ 78 h 82"/>
                <a:gd name="T12" fmla="*/ 3 w 33"/>
                <a:gd name="T13" fmla="*/ 75 h 82"/>
                <a:gd name="T14" fmla="*/ 1 w 33"/>
                <a:gd name="T15" fmla="*/ 72 h 82"/>
                <a:gd name="T16" fmla="*/ 1 w 33"/>
                <a:gd name="T17" fmla="*/ 72 h 82"/>
                <a:gd name="T18" fmla="*/ 0 w 33"/>
                <a:gd name="T19" fmla="*/ 67 h 82"/>
                <a:gd name="T20" fmla="*/ 0 w 33"/>
                <a:gd name="T21" fmla="*/ 62 h 82"/>
                <a:gd name="T22" fmla="*/ 2 w 33"/>
                <a:gd name="T23" fmla="*/ 52 h 82"/>
                <a:gd name="T24" fmla="*/ 6 w 33"/>
                <a:gd name="T25" fmla="*/ 41 h 82"/>
                <a:gd name="T26" fmla="*/ 12 w 33"/>
                <a:gd name="T27" fmla="*/ 29 h 82"/>
                <a:gd name="T28" fmla="*/ 22 w 33"/>
                <a:gd name="T29" fmla="*/ 10 h 82"/>
                <a:gd name="T30" fmla="*/ 28 w 33"/>
                <a:gd name="T31" fmla="*/ 1 h 82"/>
                <a:gd name="T32" fmla="*/ 28 w 33"/>
                <a:gd name="T33" fmla="*/ 1 h 82"/>
                <a:gd name="T34" fmla="*/ 29 w 33"/>
                <a:gd name="T35" fmla="*/ 0 h 82"/>
                <a:gd name="T36" fmla="*/ 32 w 33"/>
                <a:gd name="T37" fmla="*/ 0 h 82"/>
                <a:gd name="T38" fmla="*/ 32 w 33"/>
                <a:gd name="T39" fmla="*/ 0 h 82"/>
                <a:gd name="T40" fmla="*/ 33 w 33"/>
                <a:gd name="T41" fmla="*/ 2 h 82"/>
                <a:gd name="T42" fmla="*/ 32 w 33"/>
                <a:gd name="T43" fmla="*/ 4 h 82"/>
                <a:gd name="T44" fmla="*/ 32 w 33"/>
                <a:gd name="T45" fmla="*/ 4 h 82"/>
                <a:gd name="T46" fmla="*/ 24 w 33"/>
                <a:gd name="T47" fmla="*/ 18 h 82"/>
                <a:gd name="T48" fmla="*/ 15 w 33"/>
                <a:gd name="T49" fmla="*/ 36 h 82"/>
                <a:gd name="T50" fmla="*/ 11 w 33"/>
                <a:gd name="T51" fmla="*/ 46 h 82"/>
                <a:gd name="T52" fmla="*/ 7 w 33"/>
                <a:gd name="T53" fmla="*/ 55 h 82"/>
                <a:gd name="T54" fmla="*/ 6 w 33"/>
                <a:gd name="T55" fmla="*/ 63 h 82"/>
                <a:gd name="T56" fmla="*/ 6 w 33"/>
                <a:gd name="T57" fmla="*/ 67 h 82"/>
                <a:gd name="T58" fmla="*/ 7 w 33"/>
                <a:gd name="T59" fmla="*/ 70 h 82"/>
                <a:gd name="T60" fmla="*/ 7 w 33"/>
                <a:gd name="T61" fmla="*/ 70 h 82"/>
                <a:gd name="T62" fmla="*/ 10 w 33"/>
                <a:gd name="T63" fmla="*/ 74 h 82"/>
                <a:gd name="T64" fmla="*/ 14 w 33"/>
                <a:gd name="T65" fmla="*/ 76 h 82"/>
                <a:gd name="T66" fmla="*/ 14 w 33"/>
                <a:gd name="T67" fmla="*/ 76 h 82"/>
                <a:gd name="T68" fmla="*/ 16 w 33"/>
                <a:gd name="T69" fmla="*/ 78 h 82"/>
                <a:gd name="T70" fmla="*/ 16 w 33"/>
                <a:gd name="T71" fmla="*/ 80 h 82"/>
                <a:gd name="T72" fmla="*/ 16 w 33"/>
                <a:gd name="T73" fmla="*/ 80 h 82"/>
                <a:gd name="T74" fmla="*/ 14 w 33"/>
                <a:gd name="T75" fmla="*/ 81 h 82"/>
                <a:gd name="T76" fmla="*/ 13 w 33"/>
                <a:gd name="T77" fmla="*/ 82 h 82"/>
                <a:gd name="T78" fmla="*/ 13 w 33"/>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 h="82">
                  <a:moveTo>
                    <a:pt x="13" y="82"/>
                  </a:moveTo>
                  <a:lnTo>
                    <a:pt x="13" y="82"/>
                  </a:lnTo>
                  <a:lnTo>
                    <a:pt x="12" y="82"/>
                  </a:lnTo>
                  <a:lnTo>
                    <a:pt x="12" y="82"/>
                  </a:lnTo>
                  <a:lnTo>
                    <a:pt x="7" y="80"/>
                  </a:lnTo>
                  <a:lnTo>
                    <a:pt x="5" y="78"/>
                  </a:lnTo>
                  <a:lnTo>
                    <a:pt x="3" y="75"/>
                  </a:lnTo>
                  <a:lnTo>
                    <a:pt x="1" y="72"/>
                  </a:lnTo>
                  <a:lnTo>
                    <a:pt x="1" y="72"/>
                  </a:lnTo>
                  <a:lnTo>
                    <a:pt x="0" y="67"/>
                  </a:lnTo>
                  <a:lnTo>
                    <a:pt x="0" y="62"/>
                  </a:lnTo>
                  <a:lnTo>
                    <a:pt x="2" y="52"/>
                  </a:lnTo>
                  <a:lnTo>
                    <a:pt x="6" y="41"/>
                  </a:lnTo>
                  <a:lnTo>
                    <a:pt x="12" y="29"/>
                  </a:lnTo>
                  <a:lnTo>
                    <a:pt x="22" y="10"/>
                  </a:lnTo>
                  <a:lnTo>
                    <a:pt x="28" y="1"/>
                  </a:lnTo>
                  <a:lnTo>
                    <a:pt x="28" y="1"/>
                  </a:lnTo>
                  <a:lnTo>
                    <a:pt x="29" y="0"/>
                  </a:lnTo>
                  <a:lnTo>
                    <a:pt x="32" y="0"/>
                  </a:lnTo>
                  <a:lnTo>
                    <a:pt x="32" y="0"/>
                  </a:lnTo>
                  <a:lnTo>
                    <a:pt x="33" y="2"/>
                  </a:lnTo>
                  <a:lnTo>
                    <a:pt x="32" y="4"/>
                  </a:lnTo>
                  <a:lnTo>
                    <a:pt x="32" y="4"/>
                  </a:lnTo>
                  <a:lnTo>
                    <a:pt x="24" y="18"/>
                  </a:lnTo>
                  <a:lnTo>
                    <a:pt x="15" y="36"/>
                  </a:lnTo>
                  <a:lnTo>
                    <a:pt x="11" y="46"/>
                  </a:lnTo>
                  <a:lnTo>
                    <a:pt x="7" y="55"/>
                  </a:lnTo>
                  <a:lnTo>
                    <a:pt x="6" y="63"/>
                  </a:lnTo>
                  <a:lnTo>
                    <a:pt x="6" y="67"/>
                  </a:lnTo>
                  <a:lnTo>
                    <a:pt x="7" y="70"/>
                  </a:lnTo>
                  <a:lnTo>
                    <a:pt x="7" y="70"/>
                  </a:lnTo>
                  <a:lnTo>
                    <a:pt x="10" y="74"/>
                  </a:lnTo>
                  <a:lnTo>
                    <a:pt x="14" y="76"/>
                  </a:lnTo>
                  <a:lnTo>
                    <a:pt x="14" y="76"/>
                  </a:lnTo>
                  <a:lnTo>
                    <a:pt x="16" y="78"/>
                  </a:lnTo>
                  <a:lnTo>
                    <a:pt x="16" y="80"/>
                  </a:lnTo>
                  <a:lnTo>
                    <a:pt x="16" y="80"/>
                  </a:lnTo>
                  <a:lnTo>
                    <a:pt x="14" y="81"/>
                  </a:lnTo>
                  <a:lnTo>
                    <a:pt x="13" y="82"/>
                  </a:lnTo>
                  <a:lnTo>
                    <a:pt x="13" y="8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2" name="Freeform 28">
              <a:extLst>
                <a:ext uri="{FF2B5EF4-FFF2-40B4-BE49-F238E27FC236}">
                  <a16:creationId xmlns:a16="http://schemas.microsoft.com/office/drawing/2014/main" id="{7C4A822B-E319-B6E4-BAB5-62D0785CBEAB}"/>
                </a:ext>
              </a:extLst>
            </p:cNvPr>
            <p:cNvSpPr>
              <a:spLocks/>
            </p:cNvSpPr>
            <p:nvPr/>
          </p:nvSpPr>
          <p:spPr bwMode="auto">
            <a:xfrm rot="20874754">
              <a:off x="5676417" y="2589435"/>
              <a:ext cx="87313" cy="77788"/>
            </a:xfrm>
            <a:custGeom>
              <a:avLst/>
              <a:gdLst>
                <a:gd name="T0" fmla="*/ 16 w 109"/>
                <a:gd name="T1" fmla="*/ 98 h 98"/>
                <a:gd name="T2" fmla="*/ 16 w 109"/>
                <a:gd name="T3" fmla="*/ 98 h 98"/>
                <a:gd name="T4" fmla="*/ 6 w 109"/>
                <a:gd name="T5" fmla="*/ 98 h 98"/>
                <a:gd name="T6" fmla="*/ 2 w 109"/>
                <a:gd name="T7" fmla="*/ 97 h 98"/>
                <a:gd name="T8" fmla="*/ 2 w 109"/>
                <a:gd name="T9" fmla="*/ 97 h 98"/>
                <a:gd name="T10" fmla="*/ 1 w 109"/>
                <a:gd name="T11" fmla="*/ 96 h 98"/>
                <a:gd name="T12" fmla="*/ 0 w 109"/>
                <a:gd name="T13" fmla="*/ 94 h 98"/>
                <a:gd name="T14" fmla="*/ 0 w 109"/>
                <a:gd name="T15" fmla="*/ 94 h 98"/>
                <a:gd name="T16" fmla="*/ 2 w 109"/>
                <a:gd name="T17" fmla="*/ 92 h 98"/>
                <a:gd name="T18" fmla="*/ 4 w 109"/>
                <a:gd name="T19" fmla="*/ 91 h 98"/>
                <a:gd name="T20" fmla="*/ 4 w 109"/>
                <a:gd name="T21" fmla="*/ 91 h 98"/>
                <a:gd name="T22" fmla="*/ 11 w 109"/>
                <a:gd name="T23" fmla="*/ 92 h 98"/>
                <a:gd name="T24" fmla="*/ 19 w 109"/>
                <a:gd name="T25" fmla="*/ 93 h 98"/>
                <a:gd name="T26" fmla="*/ 27 w 109"/>
                <a:gd name="T27" fmla="*/ 92 h 98"/>
                <a:gd name="T28" fmla="*/ 36 w 109"/>
                <a:gd name="T29" fmla="*/ 89 h 98"/>
                <a:gd name="T30" fmla="*/ 41 w 109"/>
                <a:gd name="T31" fmla="*/ 87 h 98"/>
                <a:gd name="T32" fmla="*/ 45 w 109"/>
                <a:gd name="T33" fmla="*/ 85 h 98"/>
                <a:gd name="T34" fmla="*/ 49 w 109"/>
                <a:gd name="T35" fmla="*/ 81 h 98"/>
                <a:gd name="T36" fmla="*/ 53 w 109"/>
                <a:gd name="T37" fmla="*/ 77 h 98"/>
                <a:gd name="T38" fmla="*/ 56 w 109"/>
                <a:gd name="T39" fmla="*/ 72 h 98"/>
                <a:gd name="T40" fmla="*/ 59 w 109"/>
                <a:gd name="T41" fmla="*/ 66 h 98"/>
                <a:gd name="T42" fmla="*/ 59 w 109"/>
                <a:gd name="T43" fmla="*/ 66 h 98"/>
                <a:gd name="T44" fmla="*/ 62 w 109"/>
                <a:gd name="T45" fmla="*/ 57 h 98"/>
                <a:gd name="T46" fmla="*/ 62 w 109"/>
                <a:gd name="T47" fmla="*/ 57 h 98"/>
                <a:gd name="T48" fmla="*/ 69 w 109"/>
                <a:gd name="T49" fmla="*/ 38 h 98"/>
                <a:gd name="T50" fmla="*/ 76 w 109"/>
                <a:gd name="T51" fmla="*/ 21 h 98"/>
                <a:gd name="T52" fmla="*/ 80 w 109"/>
                <a:gd name="T53" fmla="*/ 14 h 98"/>
                <a:gd name="T54" fmla="*/ 84 w 109"/>
                <a:gd name="T55" fmla="*/ 9 h 98"/>
                <a:gd name="T56" fmla="*/ 88 w 109"/>
                <a:gd name="T57" fmla="*/ 4 h 98"/>
                <a:gd name="T58" fmla="*/ 93 w 109"/>
                <a:gd name="T59" fmla="*/ 2 h 98"/>
                <a:gd name="T60" fmla="*/ 93 w 109"/>
                <a:gd name="T61" fmla="*/ 2 h 98"/>
                <a:gd name="T62" fmla="*/ 96 w 109"/>
                <a:gd name="T63" fmla="*/ 1 h 98"/>
                <a:gd name="T64" fmla="*/ 100 w 109"/>
                <a:gd name="T65" fmla="*/ 0 h 98"/>
                <a:gd name="T66" fmla="*/ 104 w 109"/>
                <a:gd name="T67" fmla="*/ 1 h 98"/>
                <a:gd name="T68" fmla="*/ 107 w 109"/>
                <a:gd name="T69" fmla="*/ 3 h 98"/>
                <a:gd name="T70" fmla="*/ 107 w 109"/>
                <a:gd name="T71" fmla="*/ 3 h 98"/>
                <a:gd name="T72" fmla="*/ 109 w 109"/>
                <a:gd name="T73" fmla="*/ 4 h 98"/>
                <a:gd name="T74" fmla="*/ 108 w 109"/>
                <a:gd name="T75" fmla="*/ 7 h 98"/>
                <a:gd name="T76" fmla="*/ 108 w 109"/>
                <a:gd name="T77" fmla="*/ 7 h 98"/>
                <a:gd name="T78" fmla="*/ 107 w 109"/>
                <a:gd name="T79" fmla="*/ 8 h 98"/>
                <a:gd name="T80" fmla="*/ 105 w 109"/>
                <a:gd name="T81" fmla="*/ 8 h 98"/>
                <a:gd name="T82" fmla="*/ 105 w 109"/>
                <a:gd name="T83" fmla="*/ 8 h 98"/>
                <a:gd name="T84" fmla="*/ 100 w 109"/>
                <a:gd name="T85" fmla="*/ 6 h 98"/>
                <a:gd name="T86" fmla="*/ 95 w 109"/>
                <a:gd name="T87" fmla="*/ 7 h 98"/>
                <a:gd name="T88" fmla="*/ 95 w 109"/>
                <a:gd name="T89" fmla="*/ 7 h 98"/>
                <a:gd name="T90" fmla="*/ 91 w 109"/>
                <a:gd name="T91" fmla="*/ 9 h 98"/>
                <a:gd name="T92" fmla="*/ 88 w 109"/>
                <a:gd name="T93" fmla="*/ 14 h 98"/>
                <a:gd name="T94" fmla="*/ 84 w 109"/>
                <a:gd name="T95" fmla="*/ 19 h 98"/>
                <a:gd name="T96" fmla="*/ 80 w 109"/>
                <a:gd name="T97" fmla="*/ 25 h 98"/>
                <a:gd name="T98" fmla="*/ 74 w 109"/>
                <a:gd name="T99" fmla="*/ 41 h 98"/>
                <a:gd name="T100" fmla="*/ 67 w 109"/>
                <a:gd name="T101" fmla="*/ 59 h 98"/>
                <a:gd name="T102" fmla="*/ 67 w 109"/>
                <a:gd name="T103" fmla="*/ 59 h 98"/>
                <a:gd name="T104" fmla="*/ 64 w 109"/>
                <a:gd name="T105" fmla="*/ 68 h 98"/>
                <a:gd name="T106" fmla="*/ 64 w 109"/>
                <a:gd name="T107" fmla="*/ 68 h 98"/>
                <a:gd name="T108" fmla="*/ 60 w 109"/>
                <a:gd name="T109" fmla="*/ 77 h 98"/>
                <a:gd name="T110" fmla="*/ 55 w 109"/>
                <a:gd name="T111" fmla="*/ 84 h 98"/>
                <a:gd name="T112" fmla="*/ 49 w 109"/>
                <a:gd name="T113" fmla="*/ 89 h 98"/>
                <a:gd name="T114" fmla="*/ 42 w 109"/>
                <a:gd name="T115" fmla="*/ 93 h 98"/>
                <a:gd name="T116" fmla="*/ 36 w 109"/>
                <a:gd name="T117" fmla="*/ 96 h 98"/>
                <a:gd name="T118" fmla="*/ 29 w 109"/>
                <a:gd name="T119" fmla="*/ 97 h 98"/>
                <a:gd name="T120" fmla="*/ 22 w 109"/>
                <a:gd name="T121" fmla="*/ 98 h 98"/>
                <a:gd name="T122" fmla="*/ 16 w 109"/>
                <a:gd name="T123" fmla="*/ 98 h 98"/>
                <a:gd name="T124" fmla="*/ 16 w 109"/>
                <a:gd name="T125" fmla="*/ 9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9" h="98">
                  <a:moveTo>
                    <a:pt x="16" y="98"/>
                  </a:moveTo>
                  <a:lnTo>
                    <a:pt x="16" y="98"/>
                  </a:lnTo>
                  <a:lnTo>
                    <a:pt x="6" y="98"/>
                  </a:lnTo>
                  <a:lnTo>
                    <a:pt x="2" y="97"/>
                  </a:lnTo>
                  <a:lnTo>
                    <a:pt x="2" y="97"/>
                  </a:lnTo>
                  <a:lnTo>
                    <a:pt x="1" y="96"/>
                  </a:lnTo>
                  <a:lnTo>
                    <a:pt x="0" y="94"/>
                  </a:lnTo>
                  <a:lnTo>
                    <a:pt x="0" y="94"/>
                  </a:lnTo>
                  <a:lnTo>
                    <a:pt x="2" y="92"/>
                  </a:lnTo>
                  <a:lnTo>
                    <a:pt x="4" y="91"/>
                  </a:lnTo>
                  <a:lnTo>
                    <a:pt x="4" y="91"/>
                  </a:lnTo>
                  <a:lnTo>
                    <a:pt x="11" y="92"/>
                  </a:lnTo>
                  <a:lnTo>
                    <a:pt x="19" y="93"/>
                  </a:lnTo>
                  <a:lnTo>
                    <a:pt x="27" y="92"/>
                  </a:lnTo>
                  <a:lnTo>
                    <a:pt x="36" y="89"/>
                  </a:lnTo>
                  <a:lnTo>
                    <a:pt x="41" y="87"/>
                  </a:lnTo>
                  <a:lnTo>
                    <a:pt x="45" y="85"/>
                  </a:lnTo>
                  <a:lnTo>
                    <a:pt x="49" y="81"/>
                  </a:lnTo>
                  <a:lnTo>
                    <a:pt x="53" y="77"/>
                  </a:lnTo>
                  <a:lnTo>
                    <a:pt x="56" y="72"/>
                  </a:lnTo>
                  <a:lnTo>
                    <a:pt x="59" y="66"/>
                  </a:lnTo>
                  <a:lnTo>
                    <a:pt x="59" y="66"/>
                  </a:lnTo>
                  <a:lnTo>
                    <a:pt x="62" y="57"/>
                  </a:lnTo>
                  <a:lnTo>
                    <a:pt x="62" y="57"/>
                  </a:lnTo>
                  <a:lnTo>
                    <a:pt x="69" y="38"/>
                  </a:lnTo>
                  <a:lnTo>
                    <a:pt x="76" y="21"/>
                  </a:lnTo>
                  <a:lnTo>
                    <a:pt x="80" y="14"/>
                  </a:lnTo>
                  <a:lnTo>
                    <a:pt x="84" y="9"/>
                  </a:lnTo>
                  <a:lnTo>
                    <a:pt x="88" y="4"/>
                  </a:lnTo>
                  <a:lnTo>
                    <a:pt x="93" y="2"/>
                  </a:lnTo>
                  <a:lnTo>
                    <a:pt x="93" y="2"/>
                  </a:lnTo>
                  <a:lnTo>
                    <a:pt x="96" y="1"/>
                  </a:lnTo>
                  <a:lnTo>
                    <a:pt x="100" y="0"/>
                  </a:lnTo>
                  <a:lnTo>
                    <a:pt x="104" y="1"/>
                  </a:lnTo>
                  <a:lnTo>
                    <a:pt x="107" y="3"/>
                  </a:lnTo>
                  <a:lnTo>
                    <a:pt x="107" y="3"/>
                  </a:lnTo>
                  <a:lnTo>
                    <a:pt x="109" y="4"/>
                  </a:lnTo>
                  <a:lnTo>
                    <a:pt x="108" y="7"/>
                  </a:lnTo>
                  <a:lnTo>
                    <a:pt x="108" y="7"/>
                  </a:lnTo>
                  <a:lnTo>
                    <a:pt x="107" y="8"/>
                  </a:lnTo>
                  <a:lnTo>
                    <a:pt x="105" y="8"/>
                  </a:lnTo>
                  <a:lnTo>
                    <a:pt x="105" y="8"/>
                  </a:lnTo>
                  <a:lnTo>
                    <a:pt x="100" y="6"/>
                  </a:lnTo>
                  <a:lnTo>
                    <a:pt x="95" y="7"/>
                  </a:lnTo>
                  <a:lnTo>
                    <a:pt x="95" y="7"/>
                  </a:lnTo>
                  <a:lnTo>
                    <a:pt x="91" y="9"/>
                  </a:lnTo>
                  <a:lnTo>
                    <a:pt x="88" y="14"/>
                  </a:lnTo>
                  <a:lnTo>
                    <a:pt x="84" y="19"/>
                  </a:lnTo>
                  <a:lnTo>
                    <a:pt x="80" y="25"/>
                  </a:lnTo>
                  <a:lnTo>
                    <a:pt x="74" y="41"/>
                  </a:lnTo>
                  <a:lnTo>
                    <a:pt x="67" y="59"/>
                  </a:lnTo>
                  <a:lnTo>
                    <a:pt x="67" y="59"/>
                  </a:lnTo>
                  <a:lnTo>
                    <a:pt x="64" y="68"/>
                  </a:lnTo>
                  <a:lnTo>
                    <a:pt x="64" y="68"/>
                  </a:lnTo>
                  <a:lnTo>
                    <a:pt x="60" y="77"/>
                  </a:lnTo>
                  <a:lnTo>
                    <a:pt x="55" y="84"/>
                  </a:lnTo>
                  <a:lnTo>
                    <a:pt x="49" y="89"/>
                  </a:lnTo>
                  <a:lnTo>
                    <a:pt x="42" y="93"/>
                  </a:lnTo>
                  <a:lnTo>
                    <a:pt x="36" y="96"/>
                  </a:lnTo>
                  <a:lnTo>
                    <a:pt x="29" y="97"/>
                  </a:lnTo>
                  <a:lnTo>
                    <a:pt x="22" y="98"/>
                  </a:lnTo>
                  <a:lnTo>
                    <a:pt x="16" y="98"/>
                  </a:lnTo>
                  <a:lnTo>
                    <a:pt x="16" y="9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3" name="Freeform 29">
              <a:extLst>
                <a:ext uri="{FF2B5EF4-FFF2-40B4-BE49-F238E27FC236}">
                  <a16:creationId xmlns:a16="http://schemas.microsoft.com/office/drawing/2014/main" id="{D764DFAB-6C07-0280-2544-B44A82E6FB59}"/>
                </a:ext>
              </a:extLst>
            </p:cNvPr>
            <p:cNvSpPr>
              <a:spLocks/>
            </p:cNvSpPr>
            <p:nvPr/>
          </p:nvSpPr>
          <p:spPr bwMode="auto">
            <a:xfrm rot="20874754">
              <a:off x="5730347" y="2640875"/>
              <a:ext cx="42863" cy="58738"/>
            </a:xfrm>
            <a:custGeom>
              <a:avLst/>
              <a:gdLst>
                <a:gd name="T0" fmla="*/ 51 w 54"/>
                <a:gd name="T1" fmla="*/ 73 h 73"/>
                <a:gd name="T2" fmla="*/ 51 w 54"/>
                <a:gd name="T3" fmla="*/ 73 h 73"/>
                <a:gd name="T4" fmla="*/ 50 w 54"/>
                <a:gd name="T5" fmla="*/ 73 h 73"/>
                <a:gd name="T6" fmla="*/ 50 w 54"/>
                <a:gd name="T7" fmla="*/ 73 h 73"/>
                <a:gd name="T8" fmla="*/ 44 w 54"/>
                <a:gd name="T9" fmla="*/ 71 h 73"/>
                <a:gd name="T10" fmla="*/ 39 w 54"/>
                <a:gd name="T11" fmla="*/ 68 h 73"/>
                <a:gd name="T12" fmla="*/ 34 w 54"/>
                <a:gd name="T13" fmla="*/ 64 h 73"/>
                <a:gd name="T14" fmla="*/ 29 w 54"/>
                <a:gd name="T15" fmla="*/ 59 h 73"/>
                <a:gd name="T16" fmla="*/ 20 w 54"/>
                <a:gd name="T17" fmla="*/ 48 h 73"/>
                <a:gd name="T18" fmla="*/ 13 w 54"/>
                <a:gd name="T19" fmla="*/ 36 h 73"/>
                <a:gd name="T20" fmla="*/ 8 w 54"/>
                <a:gd name="T21" fmla="*/ 25 h 73"/>
                <a:gd name="T22" fmla="*/ 4 w 54"/>
                <a:gd name="T23" fmla="*/ 14 h 73"/>
                <a:gd name="T24" fmla="*/ 0 w 54"/>
                <a:gd name="T25" fmla="*/ 3 h 73"/>
                <a:gd name="T26" fmla="*/ 0 w 54"/>
                <a:gd name="T27" fmla="*/ 3 h 73"/>
                <a:gd name="T28" fmla="*/ 0 w 54"/>
                <a:gd name="T29" fmla="*/ 1 h 73"/>
                <a:gd name="T30" fmla="*/ 2 w 54"/>
                <a:gd name="T31" fmla="*/ 0 h 73"/>
                <a:gd name="T32" fmla="*/ 2 w 54"/>
                <a:gd name="T33" fmla="*/ 0 h 73"/>
                <a:gd name="T34" fmla="*/ 4 w 54"/>
                <a:gd name="T35" fmla="*/ 0 h 73"/>
                <a:gd name="T36" fmla="*/ 6 w 54"/>
                <a:gd name="T37" fmla="*/ 2 h 73"/>
                <a:gd name="T38" fmla="*/ 6 w 54"/>
                <a:gd name="T39" fmla="*/ 2 h 73"/>
                <a:gd name="T40" fmla="*/ 9 w 54"/>
                <a:gd name="T41" fmla="*/ 11 h 73"/>
                <a:gd name="T42" fmla="*/ 13 w 54"/>
                <a:gd name="T43" fmla="*/ 21 h 73"/>
                <a:gd name="T44" fmla="*/ 18 w 54"/>
                <a:gd name="T45" fmla="*/ 32 h 73"/>
                <a:gd name="T46" fmla="*/ 24 w 54"/>
                <a:gd name="T47" fmla="*/ 44 h 73"/>
                <a:gd name="T48" fmla="*/ 32 w 54"/>
                <a:gd name="T49" fmla="*/ 54 h 73"/>
                <a:gd name="T50" fmla="*/ 37 w 54"/>
                <a:gd name="T51" fmla="*/ 59 h 73"/>
                <a:gd name="T52" fmla="*/ 41 w 54"/>
                <a:gd name="T53" fmla="*/ 63 h 73"/>
                <a:gd name="T54" fmla="*/ 46 w 54"/>
                <a:gd name="T55" fmla="*/ 65 h 73"/>
                <a:gd name="T56" fmla="*/ 52 w 54"/>
                <a:gd name="T57" fmla="*/ 67 h 73"/>
                <a:gd name="T58" fmla="*/ 52 w 54"/>
                <a:gd name="T59" fmla="*/ 67 h 73"/>
                <a:gd name="T60" fmla="*/ 53 w 54"/>
                <a:gd name="T61" fmla="*/ 69 h 73"/>
                <a:gd name="T62" fmla="*/ 54 w 54"/>
                <a:gd name="T63" fmla="*/ 71 h 73"/>
                <a:gd name="T64" fmla="*/ 54 w 54"/>
                <a:gd name="T65" fmla="*/ 71 h 73"/>
                <a:gd name="T66" fmla="*/ 53 w 54"/>
                <a:gd name="T67" fmla="*/ 72 h 73"/>
                <a:gd name="T68" fmla="*/ 51 w 54"/>
                <a:gd name="T69" fmla="*/ 73 h 73"/>
                <a:gd name="T70" fmla="*/ 51 w 54"/>
                <a:gd name="T71"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73">
                  <a:moveTo>
                    <a:pt x="51" y="73"/>
                  </a:moveTo>
                  <a:lnTo>
                    <a:pt x="51" y="73"/>
                  </a:lnTo>
                  <a:lnTo>
                    <a:pt x="50" y="73"/>
                  </a:lnTo>
                  <a:lnTo>
                    <a:pt x="50" y="73"/>
                  </a:lnTo>
                  <a:lnTo>
                    <a:pt x="44" y="71"/>
                  </a:lnTo>
                  <a:lnTo>
                    <a:pt x="39" y="68"/>
                  </a:lnTo>
                  <a:lnTo>
                    <a:pt x="34" y="64"/>
                  </a:lnTo>
                  <a:lnTo>
                    <a:pt x="29" y="59"/>
                  </a:lnTo>
                  <a:lnTo>
                    <a:pt x="20" y="48"/>
                  </a:lnTo>
                  <a:lnTo>
                    <a:pt x="13" y="36"/>
                  </a:lnTo>
                  <a:lnTo>
                    <a:pt x="8" y="25"/>
                  </a:lnTo>
                  <a:lnTo>
                    <a:pt x="4" y="14"/>
                  </a:lnTo>
                  <a:lnTo>
                    <a:pt x="0" y="3"/>
                  </a:lnTo>
                  <a:lnTo>
                    <a:pt x="0" y="3"/>
                  </a:lnTo>
                  <a:lnTo>
                    <a:pt x="0" y="1"/>
                  </a:lnTo>
                  <a:lnTo>
                    <a:pt x="2" y="0"/>
                  </a:lnTo>
                  <a:lnTo>
                    <a:pt x="2" y="0"/>
                  </a:lnTo>
                  <a:lnTo>
                    <a:pt x="4" y="0"/>
                  </a:lnTo>
                  <a:lnTo>
                    <a:pt x="6" y="2"/>
                  </a:lnTo>
                  <a:lnTo>
                    <a:pt x="6" y="2"/>
                  </a:lnTo>
                  <a:lnTo>
                    <a:pt x="9" y="11"/>
                  </a:lnTo>
                  <a:lnTo>
                    <a:pt x="13" y="21"/>
                  </a:lnTo>
                  <a:lnTo>
                    <a:pt x="18" y="32"/>
                  </a:lnTo>
                  <a:lnTo>
                    <a:pt x="24" y="44"/>
                  </a:lnTo>
                  <a:lnTo>
                    <a:pt x="32" y="54"/>
                  </a:lnTo>
                  <a:lnTo>
                    <a:pt x="37" y="59"/>
                  </a:lnTo>
                  <a:lnTo>
                    <a:pt x="41" y="63"/>
                  </a:lnTo>
                  <a:lnTo>
                    <a:pt x="46" y="65"/>
                  </a:lnTo>
                  <a:lnTo>
                    <a:pt x="52" y="67"/>
                  </a:lnTo>
                  <a:lnTo>
                    <a:pt x="52" y="67"/>
                  </a:lnTo>
                  <a:lnTo>
                    <a:pt x="53" y="69"/>
                  </a:lnTo>
                  <a:lnTo>
                    <a:pt x="54" y="71"/>
                  </a:lnTo>
                  <a:lnTo>
                    <a:pt x="54" y="71"/>
                  </a:lnTo>
                  <a:lnTo>
                    <a:pt x="53" y="72"/>
                  </a:lnTo>
                  <a:lnTo>
                    <a:pt x="51" y="73"/>
                  </a:lnTo>
                  <a:lnTo>
                    <a:pt x="51" y="73"/>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4" name="Freeform 30">
              <a:extLst>
                <a:ext uri="{FF2B5EF4-FFF2-40B4-BE49-F238E27FC236}">
                  <a16:creationId xmlns:a16="http://schemas.microsoft.com/office/drawing/2014/main" id="{0EA04880-6A89-A160-6E95-18EDB0A6B4AA}"/>
                </a:ext>
              </a:extLst>
            </p:cNvPr>
            <p:cNvSpPr>
              <a:spLocks/>
            </p:cNvSpPr>
            <p:nvPr/>
          </p:nvSpPr>
          <p:spPr bwMode="auto">
            <a:xfrm rot="20874754">
              <a:off x="5582527" y="2711304"/>
              <a:ext cx="258763" cy="76200"/>
            </a:xfrm>
            <a:custGeom>
              <a:avLst/>
              <a:gdLst>
                <a:gd name="T0" fmla="*/ 246 w 326"/>
                <a:gd name="T1" fmla="*/ 96 h 96"/>
                <a:gd name="T2" fmla="*/ 219 w 326"/>
                <a:gd name="T3" fmla="*/ 94 h 96"/>
                <a:gd name="T4" fmla="*/ 208 w 326"/>
                <a:gd name="T5" fmla="*/ 92 h 96"/>
                <a:gd name="T6" fmla="*/ 191 w 326"/>
                <a:gd name="T7" fmla="*/ 84 h 96"/>
                <a:gd name="T8" fmla="*/ 176 w 326"/>
                <a:gd name="T9" fmla="*/ 73 h 96"/>
                <a:gd name="T10" fmla="*/ 156 w 326"/>
                <a:gd name="T11" fmla="*/ 54 h 96"/>
                <a:gd name="T12" fmla="*/ 144 w 326"/>
                <a:gd name="T13" fmla="*/ 42 h 96"/>
                <a:gd name="T14" fmla="*/ 123 w 326"/>
                <a:gd name="T15" fmla="*/ 24 h 96"/>
                <a:gd name="T16" fmla="*/ 104 w 326"/>
                <a:gd name="T17" fmla="*/ 15 h 96"/>
                <a:gd name="T18" fmla="*/ 94 w 326"/>
                <a:gd name="T19" fmla="*/ 11 h 96"/>
                <a:gd name="T20" fmla="*/ 73 w 326"/>
                <a:gd name="T21" fmla="*/ 6 h 96"/>
                <a:gd name="T22" fmla="*/ 55 w 326"/>
                <a:gd name="T23" fmla="*/ 7 h 96"/>
                <a:gd name="T24" fmla="*/ 40 w 326"/>
                <a:gd name="T25" fmla="*/ 11 h 96"/>
                <a:gd name="T26" fmla="*/ 28 w 326"/>
                <a:gd name="T27" fmla="*/ 18 h 96"/>
                <a:gd name="T28" fmla="*/ 11 w 326"/>
                <a:gd name="T29" fmla="*/ 33 h 96"/>
                <a:gd name="T30" fmla="*/ 5 w 326"/>
                <a:gd name="T31" fmla="*/ 40 h 96"/>
                <a:gd name="T32" fmla="*/ 1 w 326"/>
                <a:gd name="T33" fmla="*/ 41 h 96"/>
                <a:gd name="T34" fmla="*/ 0 w 326"/>
                <a:gd name="T35" fmla="*/ 39 h 96"/>
                <a:gd name="T36" fmla="*/ 0 w 326"/>
                <a:gd name="T37" fmla="*/ 37 h 96"/>
                <a:gd name="T38" fmla="*/ 6 w 326"/>
                <a:gd name="T39" fmla="*/ 29 h 96"/>
                <a:gd name="T40" fmla="*/ 24 w 326"/>
                <a:gd name="T41" fmla="*/ 13 h 96"/>
                <a:gd name="T42" fmla="*/ 38 w 326"/>
                <a:gd name="T43" fmla="*/ 6 h 96"/>
                <a:gd name="T44" fmla="*/ 54 w 326"/>
                <a:gd name="T45" fmla="*/ 1 h 96"/>
                <a:gd name="T46" fmla="*/ 74 w 326"/>
                <a:gd name="T47" fmla="*/ 0 h 96"/>
                <a:gd name="T48" fmla="*/ 96 w 326"/>
                <a:gd name="T49" fmla="*/ 5 h 96"/>
                <a:gd name="T50" fmla="*/ 107 w 326"/>
                <a:gd name="T51" fmla="*/ 9 h 96"/>
                <a:gd name="T52" fmla="*/ 126 w 326"/>
                <a:gd name="T53" fmla="*/ 19 h 96"/>
                <a:gd name="T54" fmla="*/ 148 w 326"/>
                <a:gd name="T55" fmla="*/ 38 h 96"/>
                <a:gd name="T56" fmla="*/ 161 w 326"/>
                <a:gd name="T57" fmla="*/ 50 h 96"/>
                <a:gd name="T58" fmla="*/ 180 w 326"/>
                <a:gd name="T59" fmla="*/ 69 h 96"/>
                <a:gd name="T60" fmla="*/ 193 w 326"/>
                <a:gd name="T61" fmla="*/ 79 h 96"/>
                <a:gd name="T62" fmla="*/ 210 w 326"/>
                <a:gd name="T63" fmla="*/ 86 h 96"/>
                <a:gd name="T64" fmla="*/ 220 w 326"/>
                <a:gd name="T65" fmla="*/ 88 h 96"/>
                <a:gd name="T66" fmla="*/ 258 w 326"/>
                <a:gd name="T67" fmla="*/ 89 h 96"/>
                <a:gd name="T68" fmla="*/ 291 w 326"/>
                <a:gd name="T69" fmla="*/ 86 h 96"/>
                <a:gd name="T70" fmla="*/ 313 w 326"/>
                <a:gd name="T71" fmla="*/ 80 h 96"/>
                <a:gd name="T72" fmla="*/ 322 w 326"/>
                <a:gd name="T73" fmla="*/ 77 h 96"/>
                <a:gd name="T74" fmla="*/ 326 w 326"/>
                <a:gd name="T75" fmla="*/ 79 h 96"/>
                <a:gd name="T76" fmla="*/ 326 w 326"/>
                <a:gd name="T77" fmla="*/ 81 h 96"/>
                <a:gd name="T78" fmla="*/ 324 w 326"/>
                <a:gd name="T79" fmla="*/ 82 h 96"/>
                <a:gd name="T80" fmla="*/ 301 w 326"/>
                <a:gd name="T81" fmla="*/ 90 h 96"/>
                <a:gd name="T82" fmla="*/ 276 w 326"/>
                <a:gd name="T83" fmla="*/ 94 h 96"/>
                <a:gd name="T84" fmla="*/ 246 w 326"/>
                <a:gd name="T8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6" h="96">
                  <a:moveTo>
                    <a:pt x="246" y="96"/>
                  </a:moveTo>
                  <a:lnTo>
                    <a:pt x="246" y="96"/>
                  </a:lnTo>
                  <a:lnTo>
                    <a:pt x="232" y="95"/>
                  </a:lnTo>
                  <a:lnTo>
                    <a:pt x="219" y="94"/>
                  </a:lnTo>
                  <a:lnTo>
                    <a:pt x="219" y="94"/>
                  </a:lnTo>
                  <a:lnTo>
                    <a:pt x="208" y="92"/>
                  </a:lnTo>
                  <a:lnTo>
                    <a:pt x="199" y="89"/>
                  </a:lnTo>
                  <a:lnTo>
                    <a:pt x="191" y="84"/>
                  </a:lnTo>
                  <a:lnTo>
                    <a:pt x="183" y="79"/>
                  </a:lnTo>
                  <a:lnTo>
                    <a:pt x="176" y="73"/>
                  </a:lnTo>
                  <a:lnTo>
                    <a:pt x="169" y="67"/>
                  </a:lnTo>
                  <a:lnTo>
                    <a:pt x="156" y="54"/>
                  </a:lnTo>
                  <a:lnTo>
                    <a:pt x="156" y="54"/>
                  </a:lnTo>
                  <a:lnTo>
                    <a:pt x="144" y="42"/>
                  </a:lnTo>
                  <a:lnTo>
                    <a:pt x="131" y="30"/>
                  </a:lnTo>
                  <a:lnTo>
                    <a:pt x="123" y="24"/>
                  </a:lnTo>
                  <a:lnTo>
                    <a:pt x="114" y="19"/>
                  </a:lnTo>
                  <a:lnTo>
                    <a:pt x="104" y="15"/>
                  </a:lnTo>
                  <a:lnTo>
                    <a:pt x="94" y="11"/>
                  </a:lnTo>
                  <a:lnTo>
                    <a:pt x="94" y="11"/>
                  </a:lnTo>
                  <a:lnTo>
                    <a:pt x="83" y="8"/>
                  </a:lnTo>
                  <a:lnTo>
                    <a:pt x="73" y="6"/>
                  </a:lnTo>
                  <a:lnTo>
                    <a:pt x="64" y="6"/>
                  </a:lnTo>
                  <a:lnTo>
                    <a:pt x="55" y="7"/>
                  </a:lnTo>
                  <a:lnTo>
                    <a:pt x="47" y="9"/>
                  </a:lnTo>
                  <a:lnTo>
                    <a:pt x="40" y="11"/>
                  </a:lnTo>
                  <a:lnTo>
                    <a:pt x="34" y="14"/>
                  </a:lnTo>
                  <a:lnTo>
                    <a:pt x="28" y="18"/>
                  </a:lnTo>
                  <a:lnTo>
                    <a:pt x="18" y="25"/>
                  </a:lnTo>
                  <a:lnTo>
                    <a:pt x="11" y="33"/>
                  </a:lnTo>
                  <a:lnTo>
                    <a:pt x="5" y="40"/>
                  </a:lnTo>
                  <a:lnTo>
                    <a:pt x="5" y="40"/>
                  </a:lnTo>
                  <a:lnTo>
                    <a:pt x="3" y="41"/>
                  </a:lnTo>
                  <a:lnTo>
                    <a:pt x="1" y="41"/>
                  </a:lnTo>
                  <a:lnTo>
                    <a:pt x="1" y="41"/>
                  </a:lnTo>
                  <a:lnTo>
                    <a:pt x="0" y="39"/>
                  </a:lnTo>
                  <a:lnTo>
                    <a:pt x="0" y="37"/>
                  </a:lnTo>
                  <a:lnTo>
                    <a:pt x="0" y="37"/>
                  </a:lnTo>
                  <a:lnTo>
                    <a:pt x="2" y="35"/>
                  </a:lnTo>
                  <a:lnTo>
                    <a:pt x="6" y="29"/>
                  </a:lnTo>
                  <a:lnTo>
                    <a:pt x="14" y="21"/>
                  </a:lnTo>
                  <a:lnTo>
                    <a:pt x="24" y="13"/>
                  </a:lnTo>
                  <a:lnTo>
                    <a:pt x="31" y="9"/>
                  </a:lnTo>
                  <a:lnTo>
                    <a:pt x="38" y="6"/>
                  </a:lnTo>
                  <a:lnTo>
                    <a:pt x="46" y="3"/>
                  </a:lnTo>
                  <a:lnTo>
                    <a:pt x="54" y="1"/>
                  </a:lnTo>
                  <a:lnTo>
                    <a:pt x="64" y="0"/>
                  </a:lnTo>
                  <a:lnTo>
                    <a:pt x="74" y="0"/>
                  </a:lnTo>
                  <a:lnTo>
                    <a:pt x="84" y="2"/>
                  </a:lnTo>
                  <a:lnTo>
                    <a:pt x="96" y="5"/>
                  </a:lnTo>
                  <a:lnTo>
                    <a:pt x="96" y="5"/>
                  </a:lnTo>
                  <a:lnTo>
                    <a:pt x="107" y="9"/>
                  </a:lnTo>
                  <a:lnTo>
                    <a:pt x="117" y="14"/>
                  </a:lnTo>
                  <a:lnTo>
                    <a:pt x="126" y="19"/>
                  </a:lnTo>
                  <a:lnTo>
                    <a:pt x="134" y="25"/>
                  </a:lnTo>
                  <a:lnTo>
                    <a:pt x="148" y="38"/>
                  </a:lnTo>
                  <a:lnTo>
                    <a:pt x="161" y="50"/>
                  </a:lnTo>
                  <a:lnTo>
                    <a:pt x="161" y="50"/>
                  </a:lnTo>
                  <a:lnTo>
                    <a:pt x="173" y="63"/>
                  </a:lnTo>
                  <a:lnTo>
                    <a:pt x="180" y="69"/>
                  </a:lnTo>
                  <a:lnTo>
                    <a:pt x="186" y="74"/>
                  </a:lnTo>
                  <a:lnTo>
                    <a:pt x="193" y="79"/>
                  </a:lnTo>
                  <a:lnTo>
                    <a:pt x="201" y="82"/>
                  </a:lnTo>
                  <a:lnTo>
                    <a:pt x="210" y="86"/>
                  </a:lnTo>
                  <a:lnTo>
                    <a:pt x="220" y="88"/>
                  </a:lnTo>
                  <a:lnTo>
                    <a:pt x="220" y="88"/>
                  </a:lnTo>
                  <a:lnTo>
                    <a:pt x="239" y="90"/>
                  </a:lnTo>
                  <a:lnTo>
                    <a:pt x="258" y="89"/>
                  </a:lnTo>
                  <a:lnTo>
                    <a:pt x="275" y="88"/>
                  </a:lnTo>
                  <a:lnTo>
                    <a:pt x="291" y="86"/>
                  </a:lnTo>
                  <a:lnTo>
                    <a:pt x="304" y="82"/>
                  </a:lnTo>
                  <a:lnTo>
                    <a:pt x="313" y="80"/>
                  </a:lnTo>
                  <a:lnTo>
                    <a:pt x="322" y="77"/>
                  </a:lnTo>
                  <a:lnTo>
                    <a:pt x="322" y="77"/>
                  </a:lnTo>
                  <a:lnTo>
                    <a:pt x="324" y="77"/>
                  </a:lnTo>
                  <a:lnTo>
                    <a:pt x="326" y="79"/>
                  </a:lnTo>
                  <a:lnTo>
                    <a:pt x="326" y="79"/>
                  </a:lnTo>
                  <a:lnTo>
                    <a:pt x="326" y="81"/>
                  </a:lnTo>
                  <a:lnTo>
                    <a:pt x="324" y="82"/>
                  </a:lnTo>
                  <a:lnTo>
                    <a:pt x="324" y="82"/>
                  </a:lnTo>
                  <a:lnTo>
                    <a:pt x="318" y="84"/>
                  </a:lnTo>
                  <a:lnTo>
                    <a:pt x="301" y="90"/>
                  </a:lnTo>
                  <a:lnTo>
                    <a:pt x="290" y="92"/>
                  </a:lnTo>
                  <a:lnTo>
                    <a:pt x="276" y="94"/>
                  </a:lnTo>
                  <a:lnTo>
                    <a:pt x="261" y="95"/>
                  </a:lnTo>
                  <a:lnTo>
                    <a:pt x="246" y="96"/>
                  </a:lnTo>
                  <a:lnTo>
                    <a:pt x="246" y="9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5" name="Freeform 31">
              <a:extLst>
                <a:ext uri="{FF2B5EF4-FFF2-40B4-BE49-F238E27FC236}">
                  <a16:creationId xmlns:a16="http://schemas.microsoft.com/office/drawing/2014/main" id="{7FE55C20-ED29-3346-3E94-B20FF9C744E7}"/>
                </a:ext>
              </a:extLst>
            </p:cNvPr>
            <p:cNvSpPr>
              <a:spLocks/>
            </p:cNvSpPr>
            <p:nvPr/>
          </p:nvSpPr>
          <p:spPr bwMode="auto">
            <a:xfrm rot="20874754">
              <a:off x="5814088" y="2753033"/>
              <a:ext cx="58738" cy="84138"/>
            </a:xfrm>
            <a:custGeom>
              <a:avLst/>
              <a:gdLst>
                <a:gd name="T0" fmla="*/ 72 w 75"/>
                <a:gd name="T1" fmla="*/ 107 h 107"/>
                <a:gd name="T2" fmla="*/ 72 w 75"/>
                <a:gd name="T3" fmla="*/ 107 h 107"/>
                <a:gd name="T4" fmla="*/ 71 w 75"/>
                <a:gd name="T5" fmla="*/ 107 h 107"/>
                <a:gd name="T6" fmla="*/ 71 w 75"/>
                <a:gd name="T7" fmla="*/ 107 h 107"/>
                <a:gd name="T8" fmla="*/ 64 w 75"/>
                <a:gd name="T9" fmla="*/ 105 h 107"/>
                <a:gd name="T10" fmla="*/ 57 w 75"/>
                <a:gd name="T11" fmla="*/ 103 h 107"/>
                <a:gd name="T12" fmla="*/ 49 w 75"/>
                <a:gd name="T13" fmla="*/ 99 h 107"/>
                <a:gd name="T14" fmla="*/ 39 w 75"/>
                <a:gd name="T15" fmla="*/ 94 h 107"/>
                <a:gd name="T16" fmla="*/ 29 w 75"/>
                <a:gd name="T17" fmla="*/ 88 h 107"/>
                <a:gd name="T18" fmla="*/ 20 w 75"/>
                <a:gd name="T19" fmla="*/ 79 h 107"/>
                <a:gd name="T20" fmla="*/ 15 w 75"/>
                <a:gd name="T21" fmla="*/ 74 h 107"/>
                <a:gd name="T22" fmla="*/ 10 w 75"/>
                <a:gd name="T23" fmla="*/ 68 h 107"/>
                <a:gd name="T24" fmla="*/ 10 w 75"/>
                <a:gd name="T25" fmla="*/ 68 h 107"/>
                <a:gd name="T26" fmla="*/ 7 w 75"/>
                <a:gd name="T27" fmla="*/ 62 h 107"/>
                <a:gd name="T28" fmla="*/ 4 w 75"/>
                <a:gd name="T29" fmla="*/ 56 h 107"/>
                <a:gd name="T30" fmla="*/ 2 w 75"/>
                <a:gd name="T31" fmla="*/ 50 h 107"/>
                <a:gd name="T32" fmla="*/ 1 w 75"/>
                <a:gd name="T33" fmla="*/ 45 h 107"/>
                <a:gd name="T34" fmla="*/ 0 w 75"/>
                <a:gd name="T35" fmla="*/ 34 h 107"/>
                <a:gd name="T36" fmla="*/ 1 w 75"/>
                <a:gd name="T37" fmla="*/ 24 h 107"/>
                <a:gd name="T38" fmla="*/ 3 w 75"/>
                <a:gd name="T39" fmla="*/ 15 h 107"/>
                <a:gd name="T40" fmla="*/ 6 w 75"/>
                <a:gd name="T41" fmla="*/ 8 h 107"/>
                <a:gd name="T42" fmla="*/ 9 w 75"/>
                <a:gd name="T43" fmla="*/ 2 h 107"/>
                <a:gd name="T44" fmla="*/ 9 w 75"/>
                <a:gd name="T45" fmla="*/ 2 h 107"/>
                <a:gd name="T46" fmla="*/ 11 w 75"/>
                <a:gd name="T47" fmla="*/ 0 h 107"/>
                <a:gd name="T48" fmla="*/ 13 w 75"/>
                <a:gd name="T49" fmla="*/ 1 h 107"/>
                <a:gd name="T50" fmla="*/ 13 w 75"/>
                <a:gd name="T51" fmla="*/ 1 h 107"/>
                <a:gd name="T52" fmla="*/ 15 w 75"/>
                <a:gd name="T53" fmla="*/ 3 h 107"/>
                <a:gd name="T54" fmla="*/ 15 w 75"/>
                <a:gd name="T55" fmla="*/ 5 h 107"/>
                <a:gd name="T56" fmla="*/ 15 w 75"/>
                <a:gd name="T57" fmla="*/ 5 h 107"/>
                <a:gd name="T58" fmla="*/ 11 w 75"/>
                <a:gd name="T59" fmla="*/ 10 h 107"/>
                <a:gd name="T60" fmla="*/ 9 w 75"/>
                <a:gd name="T61" fmla="*/ 16 h 107"/>
                <a:gd name="T62" fmla="*/ 7 w 75"/>
                <a:gd name="T63" fmla="*/ 24 h 107"/>
                <a:gd name="T64" fmla="*/ 6 w 75"/>
                <a:gd name="T65" fmla="*/ 33 h 107"/>
                <a:gd name="T66" fmla="*/ 7 w 75"/>
                <a:gd name="T67" fmla="*/ 43 h 107"/>
                <a:gd name="T68" fmla="*/ 8 w 75"/>
                <a:gd name="T69" fmla="*/ 49 h 107"/>
                <a:gd name="T70" fmla="*/ 10 w 75"/>
                <a:gd name="T71" fmla="*/ 54 h 107"/>
                <a:gd name="T72" fmla="*/ 12 w 75"/>
                <a:gd name="T73" fmla="*/ 60 h 107"/>
                <a:gd name="T74" fmla="*/ 16 w 75"/>
                <a:gd name="T75" fmla="*/ 65 h 107"/>
                <a:gd name="T76" fmla="*/ 16 w 75"/>
                <a:gd name="T77" fmla="*/ 65 h 107"/>
                <a:gd name="T78" fmla="*/ 24 w 75"/>
                <a:gd name="T79" fmla="*/ 75 h 107"/>
                <a:gd name="T80" fmla="*/ 33 w 75"/>
                <a:gd name="T81" fmla="*/ 83 h 107"/>
                <a:gd name="T82" fmla="*/ 42 w 75"/>
                <a:gd name="T83" fmla="*/ 89 h 107"/>
                <a:gd name="T84" fmla="*/ 51 w 75"/>
                <a:gd name="T85" fmla="*/ 94 h 107"/>
                <a:gd name="T86" fmla="*/ 60 w 75"/>
                <a:gd name="T87" fmla="*/ 98 h 107"/>
                <a:gd name="T88" fmla="*/ 66 w 75"/>
                <a:gd name="T89" fmla="*/ 100 h 107"/>
                <a:gd name="T90" fmla="*/ 72 w 75"/>
                <a:gd name="T91" fmla="*/ 101 h 107"/>
                <a:gd name="T92" fmla="*/ 72 w 75"/>
                <a:gd name="T93" fmla="*/ 101 h 107"/>
                <a:gd name="T94" fmla="*/ 74 w 75"/>
                <a:gd name="T95" fmla="*/ 103 h 107"/>
                <a:gd name="T96" fmla="*/ 75 w 75"/>
                <a:gd name="T97" fmla="*/ 105 h 107"/>
                <a:gd name="T98" fmla="*/ 75 w 75"/>
                <a:gd name="T99" fmla="*/ 105 h 107"/>
                <a:gd name="T100" fmla="*/ 74 w 75"/>
                <a:gd name="T101" fmla="*/ 107 h 107"/>
                <a:gd name="T102" fmla="*/ 72 w 75"/>
                <a:gd name="T103" fmla="*/ 107 h 107"/>
                <a:gd name="T104" fmla="*/ 72 w 75"/>
                <a:gd name="T10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107">
                  <a:moveTo>
                    <a:pt x="72" y="107"/>
                  </a:moveTo>
                  <a:lnTo>
                    <a:pt x="72" y="107"/>
                  </a:lnTo>
                  <a:lnTo>
                    <a:pt x="71" y="107"/>
                  </a:lnTo>
                  <a:lnTo>
                    <a:pt x="71" y="107"/>
                  </a:lnTo>
                  <a:lnTo>
                    <a:pt x="64" y="105"/>
                  </a:lnTo>
                  <a:lnTo>
                    <a:pt x="57" y="103"/>
                  </a:lnTo>
                  <a:lnTo>
                    <a:pt x="49" y="99"/>
                  </a:lnTo>
                  <a:lnTo>
                    <a:pt x="39" y="94"/>
                  </a:lnTo>
                  <a:lnTo>
                    <a:pt x="29" y="88"/>
                  </a:lnTo>
                  <a:lnTo>
                    <a:pt x="20" y="79"/>
                  </a:lnTo>
                  <a:lnTo>
                    <a:pt x="15" y="74"/>
                  </a:lnTo>
                  <a:lnTo>
                    <a:pt x="10" y="68"/>
                  </a:lnTo>
                  <a:lnTo>
                    <a:pt x="10" y="68"/>
                  </a:lnTo>
                  <a:lnTo>
                    <a:pt x="7" y="62"/>
                  </a:lnTo>
                  <a:lnTo>
                    <a:pt x="4" y="56"/>
                  </a:lnTo>
                  <a:lnTo>
                    <a:pt x="2" y="50"/>
                  </a:lnTo>
                  <a:lnTo>
                    <a:pt x="1" y="45"/>
                  </a:lnTo>
                  <a:lnTo>
                    <a:pt x="0" y="34"/>
                  </a:lnTo>
                  <a:lnTo>
                    <a:pt x="1" y="24"/>
                  </a:lnTo>
                  <a:lnTo>
                    <a:pt x="3" y="15"/>
                  </a:lnTo>
                  <a:lnTo>
                    <a:pt x="6" y="8"/>
                  </a:lnTo>
                  <a:lnTo>
                    <a:pt x="9" y="2"/>
                  </a:lnTo>
                  <a:lnTo>
                    <a:pt x="9" y="2"/>
                  </a:lnTo>
                  <a:lnTo>
                    <a:pt x="11" y="0"/>
                  </a:lnTo>
                  <a:lnTo>
                    <a:pt x="13" y="1"/>
                  </a:lnTo>
                  <a:lnTo>
                    <a:pt x="13" y="1"/>
                  </a:lnTo>
                  <a:lnTo>
                    <a:pt x="15" y="3"/>
                  </a:lnTo>
                  <a:lnTo>
                    <a:pt x="15" y="5"/>
                  </a:lnTo>
                  <a:lnTo>
                    <a:pt x="15" y="5"/>
                  </a:lnTo>
                  <a:lnTo>
                    <a:pt x="11" y="10"/>
                  </a:lnTo>
                  <a:lnTo>
                    <a:pt x="9" y="16"/>
                  </a:lnTo>
                  <a:lnTo>
                    <a:pt x="7" y="24"/>
                  </a:lnTo>
                  <a:lnTo>
                    <a:pt x="6" y="33"/>
                  </a:lnTo>
                  <a:lnTo>
                    <a:pt x="7" y="43"/>
                  </a:lnTo>
                  <a:lnTo>
                    <a:pt x="8" y="49"/>
                  </a:lnTo>
                  <a:lnTo>
                    <a:pt x="10" y="54"/>
                  </a:lnTo>
                  <a:lnTo>
                    <a:pt x="12" y="60"/>
                  </a:lnTo>
                  <a:lnTo>
                    <a:pt x="16" y="65"/>
                  </a:lnTo>
                  <a:lnTo>
                    <a:pt x="16" y="65"/>
                  </a:lnTo>
                  <a:lnTo>
                    <a:pt x="24" y="75"/>
                  </a:lnTo>
                  <a:lnTo>
                    <a:pt x="33" y="83"/>
                  </a:lnTo>
                  <a:lnTo>
                    <a:pt x="42" y="89"/>
                  </a:lnTo>
                  <a:lnTo>
                    <a:pt x="51" y="94"/>
                  </a:lnTo>
                  <a:lnTo>
                    <a:pt x="60" y="98"/>
                  </a:lnTo>
                  <a:lnTo>
                    <a:pt x="66" y="100"/>
                  </a:lnTo>
                  <a:lnTo>
                    <a:pt x="72" y="101"/>
                  </a:lnTo>
                  <a:lnTo>
                    <a:pt x="72" y="101"/>
                  </a:lnTo>
                  <a:lnTo>
                    <a:pt x="74" y="103"/>
                  </a:lnTo>
                  <a:lnTo>
                    <a:pt x="75" y="105"/>
                  </a:lnTo>
                  <a:lnTo>
                    <a:pt x="75" y="105"/>
                  </a:lnTo>
                  <a:lnTo>
                    <a:pt x="74" y="107"/>
                  </a:lnTo>
                  <a:lnTo>
                    <a:pt x="72" y="107"/>
                  </a:lnTo>
                  <a:lnTo>
                    <a:pt x="72" y="10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6" name="Freeform 32">
              <a:extLst>
                <a:ext uri="{FF2B5EF4-FFF2-40B4-BE49-F238E27FC236}">
                  <a16:creationId xmlns:a16="http://schemas.microsoft.com/office/drawing/2014/main" id="{0F2B7018-51F5-AC25-DC72-B501D4BBDBCC}"/>
                </a:ext>
              </a:extLst>
            </p:cNvPr>
            <p:cNvSpPr>
              <a:spLocks/>
            </p:cNvSpPr>
            <p:nvPr/>
          </p:nvSpPr>
          <p:spPr bwMode="auto">
            <a:xfrm rot="20874754">
              <a:off x="5557436" y="2783381"/>
              <a:ext cx="330200" cy="190500"/>
            </a:xfrm>
            <a:custGeom>
              <a:avLst/>
              <a:gdLst>
                <a:gd name="T0" fmla="*/ 411 w 416"/>
                <a:gd name="T1" fmla="*/ 240 h 240"/>
                <a:gd name="T2" fmla="*/ 390 w 416"/>
                <a:gd name="T3" fmla="*/ 225 h 240"/>
                <a:gd name="T4" fmla="*/ 358 w 416"/>
                <a:gd name="T5" fmla="*/ 208 h 240"/>
                <a:gd name="T6" fmla="*/ 348 w 416"/>
                <a:gd name="T7" fmla="*/ 204 h 240"/>
                <a:gd name="T8" fmla="*/ 342 w 416"/>
                <a:gd name="T9" fmla="*/ 195 h 240"/>
                <a:gd name="T10" fmla="*/ 322 w 416"/>
                <a:gd name="T11" fmla="*/ 170 h 240"/>
                <a:gd name="T12" fmla="*/ 287 w 416"/>
                <a:gd name="T13" fmla="*/ 143 h 240"/>
                <a:gd name="T14" fmla="*/ 269 w 416"/>
                <a:gd name="T15" fmla="*/ 131 h 240"/>
                <a:gd name="T16" fmla="*/ 262 w 416"/>
                <a:gd name="T17" fmla="*/ 116 h 240"/>
                <a:gd name="T18" fmla="*/ 250 w 416"/>
                <a:gd name="T19" fmla="*/ 99 h 240"/>
                <a:gd name="T20" fmla="*/ 235 w 416"/>
                <a:gd name="T21" fmla="*/ 88 h 240"/>
                <a:gd name="T22" fmla="*/ 211 w 416"/>
                <a:gd name="T23" fmla="*/ 82 h 240"/>
                <a:gd name="T24" fmla="*/ 182 w 416"/>
                <a:gd name="T25" fmla="*/ 82 h 240"/>
                <a:gd name="T26" fmla="*/ 179 w 416"/>
                <a:gd name="T27" fmla="*/ 79 h 240"/>
                <a:gd name="T28" fmla="*/ 175 w 416"/>
                <a:gd name="T29" fmla="*/ 62 h 240"/>
                <a:gd name="T30" fmla="*/ 158 w 416"/>
                <a:gd name="T31" fmla="*/ 33 h 240"/>
                <a:gd name="T32" fmla="*/ 140 w 416"/>
                <a:gd name="T33" fmla="*/ 17 h 240"/>
                <a:gd name="T34" fmla="*/ 116 w 416"/>
                <a:gd name="T35" fmla="*/ 8 h 240"/>
                <a:gd name="T36" fmla="*/ 96 w 416"/>
                <a:gd name="T37" fmla="*/ 6 h 240"/>
                <a:gd name="T38" fmla="*/ 68 w 416"/>
                <a:gd name="T39" fmla="*/ 14 h 240"/>
                <a:gd name="T40" fmla="*/ 36 w 416"/>
                <a:gd name="T41" fmla="*/ 35 h 240"/>
                <a:gd name="T42" fmla="*/ 5 w 416"/>
                <a:gd name="T43" fmla="*/ 67 h 240"/>
                <a:gd name="T44" fmla="*/ 1 w 416"/>
                <a:gd name="T45" fmla="*/ 67 h 240"/>
                <a:gd name="T46" fmla="*/ 0 w 416"/>
                <a:gd name="T47" fmla="*/ 63 h 240"/>
                <a:gd name="T48" fmla="*/ 21 w 416"/>
                <a:gd name="T49" fmla="*/ 41 h 240"/>
                <a:gd name="T50" fmla="*/ 58 w 416"/>
                <a:gd name="T51" fmla="*/ 13 h 240"/>
                <a:gd name="T52" fmla="*/ 86 w 416"/>
                <a:gd name="T53" fmla="*/ 2 h 240"/>
                <a:gd name="T54" fmla="*/ 106 w 416"/>
                <a:gd name="T55" fmla="*/ 0 h 240"/>
                <a:gd name="T56" fmla="*/ 133 w 416"/>
                <a:gd name="T57" fmla="*/ 7 h 240"/>
                <a:gd name="T58" fmla="*/ 153 w 416"/>
                <a:gd name="T59" fmla="*/ 20 h 240"/>
                <a:gd name="T60" fmla="*/ 172 w 416"/>
                <a:gd name="T61" fmla="*/ 43 h 240"/>
                <a:gd name="T62" fmla="*/ 184 w 416"/>
                <a:gd name="T63" fmla="*/ 76 h 240"/>
                <a:gd name="T64" fmla="*/ 214 w 416"/>
                <a:gd name="T65" fmla="*/ 76 h 240"/>
                <a:gd name="T66" fmla="*/ 238 w 416"/>
                <a:gd name="T67" fmla="*/ 83 h 240"/>
                <a:gd name="T68" fmla="*/ 254 w 416"/>
                <a:gd name="T69" fmla="*/ 94 h 240"/>
                <a:gd name="T70" fmla="*/ 267 w 416"/>
                <a:gd name="T71" fmla="*/ 112 h 240"/>
                <a:gd name="T72" fmla="*/ 274 w 416"/>
                <a:gd name="T73" fmla="*/ 128 h 240"/>
                <a:gd name="T74" fmla="*/ 317 w 416"/>
                <a:gd name="T75" fmla="*/ 157 h 240"/>
                <a:gd name="T76" fmla="*/ 339 w 416"/>
                <a:gd name="T77" fmla="*/ 180 h 240"/>
                <a:gd name="T78" fmla="*/ 352 w 416"/>
                <a:gd name="T79" fmla="*/ 199 h 240"/>
                <a:gd name="T80" fmla="*/ 359 w 416"/>
                <a:gd name="T81" fmla="*/ 203 h 240"/>
                <a:gd name="T82" fmla="*/ 393 w 416"/>
                <a:gd name="T83" fmla="*/ 219 h 240"/>
                <a:gd name="T84" fmla="*/ 415 w 416"/>
                <a:gd name="T85" fmla="*/ 235 h 240"/>
                <a:gd name="T86" fmla="*/ 415 w 416"/>
                <a:gd name="T87" fmla="*/ 239 h 240"/>
                <a:gd name="T88" fmla="*/ 413 w 416"/>
                <a:gd name="T8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6" h="240">
                  <a:moveTo>
                    <a:pt x="413" y="240"/>
                  </a:moveTo>
                  <a:lnTo>
                    <a:pt x="413" y="240"/>
                  </a:lnTo>
                  <a:lnTo>
                    <a:pt x="411" y="240"/>
                  </a:lnTo>
                  <a:lnTo>
                    <a:pt x="411" y="240"/>
                  </a:lnTo>
                  <a:lnTo>
                    <a:pt x="405" y="235"/>
                  </a:lnTo>
                  <a:lnTo>
                    <a:pt x="390" y="225"/>
                  </a:lnTo>
                  <a:lnTo>
                    <a:pt x="373" y="214"/>
                  </a:lnTo>
                  <a:lnTo>
                    <a:pt x="364" y="211"/>
                  </a:lnTo>
                  <a:lnTo>
                    <a:pt x="358" y="208"/>
                  </a:lnTo>
                  <a:lnTo>
                    <a:pt x="358" y="208"/>
                  </a:lnTo>
                  <a:lnTo>
                    <a:pt x="352" y="207"/>
                  </a:lnTo>
                  <a:lnTo>
                    <a:pt x="348" y="204"/>
                  </a:lnTo>
                  <a:lnTo>
                    <a:pt x="345" y="200"/>
                  </a:lnTo>
                  <a:lnTo>
                    <a:pt x="342" y="195"/>
                  </a:lnTo>
                  <a:lnTo>
                    <a:pt x="342" y="195"/>
                  </a:lnTo>
                  <a:lnTo>
                    <a:pt x="334" y="184"/>
                  </a:lnTo>
                  <a:lnTo>
                    <a:pt x="329" y="177"/>
                  </a:lnTo>
                  <a:lnTo>
                    <a:pt x="322" y="170"/>
                  </a:lnTo>
                  <a:lnTo>
                    <a:pt x="313" y="162"/>
                  </a:lnTo>
                  <a:lnTo>
                    <a:pt x="301" y="153"/>
                  </a:lnTo>
                  <a:lnTo>
                    <a:pt x="287" y="143"/>
                  </a:lnTo>
                  <a:lnTo>
                    <a:pt x="270" y="133"/>
                  </a:lnTo>
                  <a:lnTo>
                    <a:pt x="270" y="133"/>
                  </a:lnTo>
                  <a:lnTo>
                    <a:pt x="269" y="131"/>
                  </a:lnTo>
                  <a:lnTo>
                    <a:pt x="269" y="131"/>
                  </a:lnTo>
                  <a:lnTo>
                    <a:pt x="266" y="123"/>
                  </a:lnTo>
                  <a:lnTo>
                    <a:pt x="262" y="116"/>
                  </a:lnTo>
                  <a:lnTo>
                    <a:pt x="258" y="109"/>
                  </a:lnTo>
                  <a:lnTo>
                    <a:pt x="254" y="104"/>
                  </a:lnTo>
                  <a:lnTo>
                    <a:pt x="250" y="99"/>
                  </a:lnTo>
                  <a:lnTo>
                    <a:pt x="245" y="94"/>
                  </a:lnTo>
                  <a:lnTo>
                    <a:pt x="240" y="91"/>
                  </a:lnTo>
                  <a:lnTo>
                    <a:pt x="235" y="88"/>
                  </a:lnTo>
                  <a:lnTo>
                    <a:pt x="229" y="86"/>
                  </a:lnTo>
                  <a:lnTo>
                    <a:pt x="224" y="84"/>
                  </a:lnTo>
                  <a:lnTo>
                    <a:pt x="211" y="82"/>
                  </a:lnTo>
                  <a:lnTo>
                    <a:pt x="198" y="81"/>
                  </a:lnTo>
                  <a:lnTo>
                    <a:pt x="182" y="82"/>
                  </a:lnTo>
                  <a:lnTo>
                    <a:pt x="182" y="82"/>
                  </a:lnTo>
                  <a:lnTo>
                    <a:pt x="180" y="81"/>
                  </a:lnTo>
                  <a:lnTo>
                    <a:pt x="180" y="81"/>
                  </a:lnTo>
                  <a:lnTo>
                    <a:pt x="179" y="79"/>
                  </a:lnTo>
                  <a:lnTo>
                    <a:pt x="179" y="79"/>
                  </a:lnTo>
                  <a:lnTo>
                    <a:pt x="178" y="72"/>
                  </a:lnTo>
                  <a:lnTo>
                    <a:pt x="175" y="62"/>
                  </a:lnTo>
                  <a:lnTo>
                    <a:pt x="170" y="50"/>
                  </a:lnTo>
                  <a:lnTo>
                    <a:pt x="163" y="38"/>
                  </a:lnTo>
                  <a:lnTo>
                    <a:pt x="158" y="33"/>
                  </a:lnTo>
                  <a:lnTo>
                    <a:pt x="153" y="27"/>
                  </a:lnTo>
                  <a:lnTo>
                    <a:pt x="147" y="22"/>
                  </a:lnTo>
                  <a:lnTo>
                    <a:pt x="140" y="17"/>
                  </a:lnTo>
                  <a:lnTo>
                    <a:pt x="133" y="13"/>
                  </a:lnTo>
                  <a:lnTo>
                    <a:pt x="125" y="10"/>
                  </a:lnTo>
                  <a:lnTo>
                    <a:pt x="116" y="8"/>
                  </a:lnTo>
                  <a:lnTo>
                    <a:pt x="106" y="6"/>
                  </a:lnTo>
                  <a:lnTo>
                    <a:pt x="106" y="6"/>
                  </a:lnTo>
                  <a:lnTo>
                    <a:pt x="96" y="6"/>
                  </a:lnTo>
                  <a:lnTo>
                    <a:pt x="87" y="8"/>
                  </a:lnTo>
                  <a:lnTo>
                    <a:pt x="77" y="11"/>
                  </a:lnTo>
                  <a:lnTo>
                    <a:pt x="68" y="14"/>
                  </a:lnTo>
                  <a:lnTo>
                    <a:pt x="60" y="19"/>
                  </a:lnTo>
                  <a:lnTo>
                    <a:pt x="51" y="24"/>
                  </a:lnTo>
                  <a:lnTo>
                    <a:pt x="36" y="35"/>
                  </a:lnTo>
                  <a:lnTo>
                    <a:pt x="24" y="47"/>
                  </a:lnTo>
                  <a:lnTo>
                    <a:pt x="13" y="57"/>
                  </a:lnTo>
                  <a:lnTo>
                    <a:pt x="5" y="67"/>
                  </a:lnTo>
                  <a:lnTo>
                    <a:pt x="5" y="67"/>
                  </a:lnTo>
                  <a:lnTo>
                    <a:pt x="3" y="68"/>
                  </a:lnTo>
                  <a:lnTo>
                    <a:pt x="1" y="67"/>
                  </a:lnTo>
                  <a:lnTo>
                    <a:pt x="1" y="67"/>
                  </a:lnTo>
                  <a:lnTo>
                    <a:pt x="0" y="65"/>
                  </a:lnTo>
                  <a:lnTo>
                    <a:pt x="0" y="63"/>
                  </a:lnTo>
                  <a:lnTo>
                    <a:pt x="0" y="63"/>
                  </a:lnTo>
                  <a:lnTo>
                    <a:pt x="10" y="52"/>
                  </a:lnTo>
                  <a:lnTo>
                    <a:pt x="21" y="41"/>
                  </a:lnTo>
                  <a:lnTo>
                    <a:pt x="34" y="30"/>
                  </a:lnTo>
                  <a:lnTo>
                    <a:pt x="49" y="18"/>
                  </a:lnTo>
                  <a:lnTo>
                    <a:pt x="58" y="13"/>
                  </a:lnTo>
                  <a:lnTo>
                    <a:pt x="67" y="8"/>
                  </a:lnTo>
                  <a:lnTo>
                    <a:pt x="76" y="5"/>
                  </a:lnTo>
                  <a:lnTo>
                    <a:pt x="86" y="2"/>
                  </a:lnTo>
                  <a:lnTo>
                    <a:pt x="96" y="1"/>
                  </a:lnTo>
                  <a:lnTo>
                    <a:pt x="106" y="0"/>
                  </a:lnTo>
                  <a:lnTo>
                    <a:pt x="106" y="0"/>
                  </a:lnTo>
                  <a:lnTo>
                    <a:pt x="116" y="2"/>
                  </a:lnTo>
                  <a:lnTo>
                    <a:pt x="125" y="4"/>
                  </a:lnTo>
                  <a:lnTo>
                    <a:pt x="133" y="7"/>
                  </a:lnTo>
                  <a:lnTo>
                    <a:pt x="140" y="10"/>
                  </a:lnTo>
                  <a:lnTo>
                    <a:pt x="147" y="15"/>
                  </a:lnTo>
                  <a:lnTo>
                    <a:pt x="153" y="20"/>
                  </a:lnTo>
                  <a:lnTo>
                    <a:pt x="159" y="25"/>
                  </a:lnTo>
                  <a:lnTo>
                    <a:pt x="164" y="31"/>
                  </a:lnTo>
                  <a:lnTo>
                    <a:pt x="172" y="43"/>
                  </a:lnTo>
                  <a:lnTo>
                    <a:pt x="179" y="55"/>
                  </a:lnTo>
                  <a:lnTo>
                    <a:pt x="182" y="66"/>
                  </a:lnTo>
                  <a:lnTo>
                    <a:pt x="184" y="76"/>
                  </a:lnTo>
                  <a:lnTo>
                    <a:pt x="184" y="76"/>
                  </a:lnTo>
                  <a:lnTo>
                    <a:pt x="200" y="75"/>
                  </a:lnTo>
                  <a:lnTo>
                    <a:pt x="214" y="76"/>
                  </a:lnTo>
                  <a:lnTo>
                    <a:pt x="227" y="79"/>
                  </a:lnTo>
                  <a:lnTo>
                    <a:pt x="233" y="81"/>
                  </a:lnTo>
                  <a:lnTo>
                    <a:pt x="238" y="83"/>
                  </a:lnTo>
                  <a:lnTo>
                    <a:pt x="244" y="86"/>
                  </a:lnTo>
                  <a:lnTo>
                    <a:pt x="249" y="90"/>
                  </a:lnTo>
                  <a:lnTo>
                    <a:pt x="254" y="94"/>
                  </a:lnTo>
                  <a:lnTo>
                    <a:pt x="259" y="100"/>
                  </a:lnTo>
                  <a:lnTo>
                    <a:pt x="263" y="106"/>
                  </a:lnTo>
                  <a:lnTo>
                    <a:pt x="267" y="112"/>
                  </a:lnTo>
                  <a:lnTo>
                    <a:pt x="271" y="120"/>
                  </a:lnTo>
                  <a:lnTo>
                    <a:pt x="274" y="128"/>
                  </a:lnTo>
                  <a:lnTo>
                    <a:pt x="274" y="128"/>
                  </a:lnTo>
                  <a:lnTo>
                    <a:pt x="291" y="139"/>
                  </a:lnTo>
                  <a:lnTo>
                    <a:pt x="306" y="148"/>
                  </a:lnTo>
                  <a:lnTo>
                    <a:pt x="317" y="157"/>
                  </a:lnTo>
                  <a:lnTo>
                    <a:pt x="326" y="166"/>
                  </a:lnTo>
                  <a:lnTo>
                    <a:pt x="333" y="173"/>
                  </a:lnTo>
                  <a:lnTo>
                    <a:pt x="339" y="180"/>
                  </a:lnTo>
                  <a:lnTo>
                    <a:pt x="347" y="192"/>
                  </a:lnTo>
                  <a:lnTo>
                    <a:pt x="347" y="192"/>
                  </a:lnTo>
                  <a:lnTo>
                    <a:pt x="352" y="199"/>
                  </a:lnTo>
                  <a:lnTo>
                    <a:pt x="356" y="201"/>
                  </a:lnTo>
                  <a:lnTo>
                    <a:pt x="359" y="203"/>
                  </a:lnTo>
                  <a:lnTo>
                    <a:pt x="359" y="203"/>
                  </a:lnTo>
                  <a:lnTo>
                    <a:pt x="366" y="205"/>
                  </a:lnTo>
                  <a:lnTo>
                    <a:pt x="375" y="209"/>
                  </a:lnTo>
                  <a:lnTo>
                    <a:pt x="393" y="219"/>
                  </a:lnTo>
                  <a:lnTo>
                    <a:pt x="408" y="229"/>
                  </a:lnTo>
                  <a:lnTo>
                    <a:pt x="415" y="235"/>
                  </a:lnTo>
                  <a:lnTo>
                    <a:pt x="415" y="235"/>
                  </a:lnTo>
                  <a:lnTo>
                    <a:pt x="416" y="237"/>
                  </a:lnTo>
                  <a:lnTo>
                    <a:pt x="415" y="239"/>
                  </a:lnTo>
                  <a:lnTo>
                    <a:pt x="415" y="239"/>
                  </a:lnTo>
                  <a:lnTo>
                    <a:pt x="414" y="240"/>
                  </a:lnTo>
                  <a:lnTo>
                    <a:pt x="413" y="240"/>
                  </a:lnTo>
                  <a:lnTo>
                    <a:pt x="413" y="24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7" name="Freeform 33">
              <a:extLst>
                <a:ext uri="{FF2B5EF4-FFF2-40B4-BE49-F238E27FC236}">
                  <a16:creationId xmlns:a16="http://schemas.microsoft.com/office/drawing/2014/main" id="{E75B9408-4B49-679F-AE1B-3DB551972385}"/>
                </a:ext>
              </a:extLst>
            </p:cNvPr>
            <p:cNvSpPr>
              <a:spLocks/>
            </p:cNvSpPr>
            <p:nvPr/>
          </p:nvSpPr>
          <p:spPr bwMode="auto">
            <a:xfrm rot="20874754">
              <a:off x="5812616" y="2914478"/>
              <a:ext cx="34925" cy="38100"/>
            </a:xfrm>
            <a:custGeom>
              <a:avLst/>
              <a:gdLst>
                <a:gd name="T0" fmla="*/ 3 w 44"/>
                <a:gd name="T1" fmla="*/ 50 h 50"/>
                <a:gd name="T2" fmla="*/ 3 w 44"/>
                <a:gd name="T3" fmla="*/ 50 h 50"/>
                <a:gd name="T4" fmla="*/ 1 w 44"/>
                <a:gd name="T5" fmla="*/ 49 h 50"/>
                <a:gd name="T6" fmla="*/ 0 w 44"/>
                <a:gd name="T7" fmla="*/ 48 h 50"/>
                <a:gd name="T8" fmla="*/ 0 w 44"/>
                <a:gd name="T9" fmla="*/ 48 h 50"/>
                <a:gd name="T10" fmla="*/ 0 w 44"/>
                <a:gd name="T11" fmla="*/ 45 h 50"/>
                <a:gd name="T12" fmla="*/ 2 w 44"/>
                <a:gd name="T13" fmla="*/ 44 h 50"/>
                <a:gd name="T14" fmla="*/ 2 w 44"/>
                <a:gd name="T15" fmla="*/ 44 h 50"/>
                <a:gd name="T16" fmla="*/ 7 w 44"/>
                <a:gd name="T17" fmla="*/ 43 h 50"/>
                <a:gd name="T18" fmla="*/ 11 w 44"/>
                <a:gd name="T19" fmla="*/ 41 h 50"/>
                <a:gd name="T20" fmla="*/ 15 w 44"/>
                <a:gd name="T21" fmla="*/ 38 h 50"/>
                <a:gd name="T22" fmla="*/ 19 w 44"/>
                <a:gd name="T23" fmla="*/ 36 h 50"/>
                <a:gd name="T24" fmla="*/ 25 w 44"/>
                <a:gd name="T25" fmla="*/ 29 h 50"/>
                <a:gd name="T26" fmla="*/ 30 w 44"/>
                <a:gd name="T27" fmla="*/ 22 h 50"/>
                <a:gd name="T28" fmla="*/ 34 w 44"/>
                <a:gd name="T29" fmla="*/ 15 h 50"/>
                <a:gd name="T30" fmla="*/ 36 w 44"/>
                <a:gd name="T31" fmla="*/ 9 h 50"/>
                <a:gd name="T32" fmla="*/ 38 w 44"/>
                <a:gd name="T33" fmla="*/ 2 h 50"/>
                <a:gd name="T34" fmla="*/ 38 w 44"/>
                <a:gd name="T35" fmla="*/ 2 h 50"/>
                <a:gd name="T36" fmla="*/ 40 w 44"/>
                <a:gd name="T37" fmla="*/ 1 h 50"/>
                <a:gd name="T38" fmla="*/ 42 w 44"/>
                <a:gd name="T39" fmla="*/ 0 h 50"/>
                <a:gd name="T40" fmla="*/ 42 w 44"/>
                <a:gd name="T41" fmla="*/ 0 h 50"/>
                <a:gd name="T42" fmla="*/ 44 w 44"/>
                <a:gd name="T43" fmla="*/ 2 h 50"/>
                <a:gd name="T44" fmla="*/ 44 w 44"/>
                <a:gd name="T45" fmla="*/ 4 h 50"/>
                <a:gd name="T46" fmla="*/ 44 w 44"/>
                <a:gd name="T47" fmla="*/ 4 h 50"/>
                <a:gd name="T48" fmla="*/ 41 w 44"/>
                <a:gd name="T49" fmla="*/ 11 h 50"/>
                <a:gd name="T50" fmla="*/ 38 w 44"/>
                <a:gd name="T51" fmla="*/ 18 h 50"/>
                <a:gd name="T52" fmla="*/ 34 w 44"/>
                <a:gd name="T53" fmla="*/ 26 h 50"/>
                <a:gd name="T54" fmla="*/ 29 w 44"/>
                <a:gd name="T55" fmla="*/ 34 h 50"/>
                <a:gd name="T56" fmla="*/ 22 w 44"/>
                <a:gd name="T57" fmla="*/ 41 h 50"/>
                <a:gd name="T58" fmla="*/ 18 w 44"/>
                <a:gd name="T59" fmla="*/ 45 h 50"/>
                <a:gd name="T60" fmla="*/ 13 w 44"/>
                <a:gd name="T61" fmla="*/ 47 h 50"/>
                <a:gd name="T62" fmla="*/ 8 w 44"/>
                <a:gd name="T63" fmla="*/ 49 h 50"/>
                <a:gd name="T64" fmla="*/ 3 w 44"/>
                <a:gd name="T65" fmla="*/ 50 h 50"/>
                <a:gd name="T66" fmla="*/ 3 w 44"/>
                <a:gd name="T67" fmla="*/ 50 h 50"/>
                <a:gd name="T68" fmla="*/ 3 w 44"/>
                <a:gd name="T69" fmla="*/ 50 h 50"/>
                <a:gd name="T70" fmla="*/ 3 w 44"/>
                <a:gd name="T7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50">
                  <a:moveTo>
                    <a:pt x="3" y="50"/>
                  </a:moveTo>
                  <a:lnTo>
                    <a:pt x="3" y="50"/>
                  </a:lnTo>
                  <a:lnTo>
                    <a:pt x="1" y="49"/>
                  </a:lnTo>
                  <a:lnTo>
                    <a:pt x="0" y="48"/>
                  </a:lnTo>
                  <a:lnTo>
                    <a:pt x="0" y="48"/>
                  </a:lnTo>
                  <a:lnTo>
                    <a:pt x="0" y="45"/>
                  </a:lnTo>
                  <a:lnTo>
                    <a:pt x="2" y="44"/>
                  </a:lnTo>
                  <a:lnTo>
                    <a:pt x="2" y="44"/>
                  </a:lnTo>
                  <a:lnTo>
                    <a:pt x="7" y="43"/>
                  </a:lnTo>
                  <a:lnTo>
                    <a:pt x="11" y="41"/>
                  </a:lnTo>
                  <a:lnTo>
                    <a:pt x="15" y="38"/>
                  </a:lnTo>
                  <a:lnTo>
                    <a:pt x="19" y="36"/>
                  </a:lnTo>
                  <a:lnTo>
                    <a:pt x="25" y="29"/>
                  </a:lnTo>
                  <a:lnTo>
                    <a:pt x="30" y="22"/>
                  </a:lnTo>
                  <a:lnTo>
                    <a:pt x="34" y="15"/>
                  </a:lnTo>
                  <a:lnTo>
                    <a:pt x="36" y="9"/>
                  </a:lnTo>
                  <a:lnTo>
                    <a:pt x="38" y="2"/>
                  </a:lnTo>
                  <a:lnTo>
                    <a:pt x="38" y="2"/>
                  </a:lnTo>
                  <a:lnTo>
                    <a:pt x="40" y="1"/>
                  </a:lnTo>
                  <a:lnTo>
                    <a:pt x="42" y="0"/>
                  </a:lnTo>
                  <a:lnTo>
                    <a:pt x="42" y="0"/>
                  </a:lnTo>
                  <a:lnTo>
                    <a:pt x="44" y="2"/>
                  </a:lnTo>
                  <a:lnTo>
                    <a:pt x="44" y="4"/>
                  </a:lnTo>
                  <a:lnTo>
                    <a:pt x="44" y="4"/>
                  </a:lnTo>
                  <a:lnTo>
                    <a:pt x="41" y="11"/>
                  </a:lnTo>
                  <a:lnTo>
                    <a:pt x="38" y="18"/>
                  </a:lnTo>
                  <a:lnTo>
                    <a:pt x="34" y="26"/>
                  </a:lnTo>
                  <a:lnTo>
                    <a:pt x="29" y="34"/>
                  </a:lnTo>
                  <a:lnTo>
                    <a:pt x="22" y="41"/>
                  </a:lnTo>
                  <a:lnTo>
                    <a:pt x="18" y="45"/>
                  </a:lnTo>
                  <a:lnTo>
                    <a:pt x="13" y="47"/>
                  </a:lnTo>
                  <a:lnTo>
                    <a:pt x="8" y="49"/>
                  </a:lnTo>
                  <a:lnTo>
                    <a:pt x="3" y="50"/>
                  </a:lnTo>
                  <a:lnTo>
                    <a:pt x="3" y="50"/>
                  </a:lnTo>
                  <a:lnTo>
                    <a:pt x="3" y="50"/>
                  </a:lnTo>
                  <a:lnTo>
                    <a:pt x="3" y="5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8" name="Freeform 34">
              <a:extLst>
                <a:ext uri="{FF2B5EF4-FFF2-40B4-BE49-F238E27FC236}">
                  <a16:creationId xmlns:a16="http://schemas.microsoft.com/office/drawing/2014/main" id="{F7AB5D94-AB42-546D-C4EA-38D2BCE2C1AD}"/>
                </a:ext>
              </a:extLst>
            </p:cNvPr>
            <p:cNvSpPr>
              <a:spLocks/>
            </p:cNvSpPr>
            <p:nvPr/>
          </p:nvSpPr>
          <p:spPr bwMode="auto">
            <a:xfrm rot="20874754">
              <a:off x="5264875" y="2609137"/>
              <a:ext cx="179388" cy="66675"/>
            </a:xfrm>
            <a:custGeom>
              <a:avLst/>
              <a:gdLst>
                <a:gd name="T0" fmla="*/ 174 w 227"/>
                <a:gd name="T1" fmla="*/ 86 h 86"/>
                <a:gd name="T2" fmla="*/ 160 w 227"/>
                <a:gd name="T3" fmla="*/ 83 h 86"/>
                <a:gd name="T4" fmla="*/ 148 w 227"/>
                <a:gd name="T5" fmla="*/ 75 h 86"/>
                <a:gd name="T6" fmla="*/ 125 w 227"/>
                <a:gd name="T7" fmla="*/ 51 h 86"/>
                <a:gd name="T8" fmla="*/ 108 w 227"/>
                <a:gd name="T9" fmla="*/ 33 h 86"/>
                <a:gd name="T10" fmla="*/ 91 w 227"/>
                <a:gd name="T11" fmla="*/ 18 h 86"/>
                <a:gd name="T12" fmla="*/ 84 w 227"/>
                <a:gd name="T13" fmla="*/ 15 h 86"/>
                <a:gd name="T14" fmla="*/ 63 w 227"/>
                <a:gd name="T15" fmla="*/ 8 h 86"/>
                <a:gd name="T16" fmla="*/ 35 w 227"/>
                <a:gd name="T17" fmla="*/ 6 h 86"/>
                <a:gd name="T18" fmla="*/ 13 w 227"/>
                <a:gd name="T19" fmla="*/ 7 h 86"/>
                <a:gd name="T20" fmla="*/ 4 w 227"/>
                <a:gd name="T21" fmla="*/ 8 h 86"/>
                <a:gd name="T22" fmla="*/ 0 w 227"/>
                <a:gd name="T23" fmla="*/ 6 h 86"/>
                <a:gd name="T24" fmla="*/ 1 w 227"/>
                <a:gd name="T25" fmla="*/ 4 h 86"/>
                <a:gd name="T26" fmla="*/ 3 w 227"/>
                <a:gd name="T27" fmla="*/ 2 h 86"/>
                <a:gd name="T28" fmla="*/ 23 w 227"/>
                <a:gd name="T29" fmla="*/ 0 h 86"/>
                <a:gd name="T30" fmla="*/ 50 w 227"/>
                <a:gd name="T31" fmla="*/ 0 h 86"/>
                <a:gd name="T32" fmla="*/ 80 w 227"/>
                <a:gd name="T33" fmla="*/ 7 h 86"/>
                <a:gd name="T34" fmla="*/ 94 w 227"/>
                <a:gd name="T35" fmla="*/ 13 h 86"/>
                <a:gd name="T36" fmla="*/ 103 w 227"/>
                <a:gd name="T37" fmla="*/ 20 h 86"/>
                <a:gd name="T38" fmla="*/ 121 w 227"/>
                <a:gd name="T39" fmla="*/ 37 h 86"/>
                <a:gd name="T40" fmla="*/ 129 w 227"/>
                <a:gd name="T41" fmla="*/ 47 h 86"/>
                <a:gd name="T42" fmla="*/ 149 w 227"/>
                <a:gd name="T43" fmla="*/ 67 h 86"/>
                <a:gd name="T44" fmla="*/ 161 w 227"/>
                <a:gd name="T45" fmla="*/ 77 h 86"/>
                <a:gd name="T46" fmla="*/ 174 w 227"/>
                <a:gd name="T47" fmla="*/ 80 h 86"/>
                <a:gd name="T48" fmla="*/ 181 w 227"/>
                <a:gd name="T49" fmla="*/ 79 h 86"/>
                <a:gd name="T50" fmla="*/ 201 w 227"/>
                <a:gd name="T51" fmla="*/ 70 h 86"/>
                <a:gd name="T52" fmla="*/ 214 w 227"/>
                <a:gd name="T53" fmla="*/ 58 h 86"/>
                <a:gd name="T54" fmla="*/ 220 w 227"/>
                <a:gd name="T55" fmla="*/ 49 h 86"/>
                <a:gd name="T56" fmla="*/ 222 w 227"/>
                <a:gd name="T57" fmla="*/ 46 h 86"/>
                <a:gd name="T58" fmla="*/ 226 w 227"/>
                <a:gd name="T59" fmla="*/ 44 h 86"/>
                <a:gd name="T60" fmla="*/ 227 w 227"/>
                <a:gd name="T61" fmla="*/ 45 h 86"/>
                <a:gd name="T62" fmla="*/ 227 w 227"/>
                <a:gd name="T63" fmla="*/ 48 h 86"/>
                <a:gd name="T64" fmla="*/ 223 w 227"/>
                <a:gd name="T65" fmla="*/ 57 h 86"/>
                <a:gd name="T66" fmla="*/ 212 w 227"/>
                <a:gd name="T67" fmla="*/ 69 h 86"/>
                <a:gd name="T68" fmla="*/ 195 w 227"/>
                <a:gd name="T69" fmla="*/ 80 h 86"/>
                <a:gd name="T70" fmla="*/ 183 w 227"/>
                <a:gd name="T71" fmla="*/ 84 h 86"/>
                <a:gd name="T72" fmla="*/ 174 w 227"/>
                <a:gd name="T7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86">
                  <a:moveTo>
                    <a:pt x="174" y="86"/>
                  </a:moveTo>
                  <a:lnTo>
                    <a:pt x="174" y="86"/>
                  </a:lnTo>
                  <a:lnTo>
                    <a:pt x="167" y="85"/>
                  </a:lnTo>
                  <a:lnTo>
                    <a:pt x="160" y="83"/>
                  </a:lnTo>
                  <a:lnTo>
                    <a:pt x="154" y="80"/>
                  </a:lnTo>
                  <a:lnTo>
                    <a:pt x="148" y="75"/>
                  </a:lnTo>
                  <a:lnTo>
                    <a:pt x="136" y="63"/>
                  </a:lnTo>
                  <a:lnTo>
                    <a:pt x="125" y="51"/>
                  </a:lnTo>
                  <a:lnTo>
                    <a:pt x="125" y="51"/>
                  </a:lnTo>
                  <a:lnTo>
                    <a:pt x="108" y="33"/>
                  </a:lnTo>
                  <a:lnTo>
                    <a:pt x="100" y="25"/>
                  </a:lnTo>
                  <a:lnTo>
                    <a:pt x="91" y="18"/>
                  </a:lnTo>
                  <a:lnTo>
                    <a:pt x="91" y="18"/>
                  </a:lnTo>
                  <a:lnTo>
                    <a:pt x="84" y="15"/>
                  </a:lnTo>
                  <a:lnTo>
                    <a:pt x="77" y="12"/>
                  </a:lnTo>
                  <a:lnTo>
                    <a:pt x="63" y="8"/>
                  </a:lnTo>
                  <a:lnTo>
                    <a:pt x="49" y="6"/>
                  </a:lnTo>
                  <a:lnTo>
                    <a:pt x="35" y="6"/>
                  </a:lnTo>
                  <a:lnTo>
                    <a:pt x="23" y="6"/>
                  </a:lnTo>
                  <a:lnTo>
                    <a:pt x="13" y="7"/>
                  </a:lnTo>
                  <a:lnTo>
                    <a:pt x="4" y="8"/>
                  </a:lnTo>
                  <a:lnTo>
                    <a:pt x="4" y="8"/>
                  </a:lnTo>
                  <a:lnTo>
                    <a:pt x="1" y="8"/>
                  </a:lnTo>
                  <a:lnTo>
                    <a:pt x="0" y="6"/>
                  </a:lnTo>
                  <a:lnTo>
                    <a:pt x="0" y="6"/>
                  </a:lnTo>
                  <a:lnTo>
                    <a:pt x="1" y="4"/>
                  </a:lnTo>
                  <a:lnTo>
                    <a:pt x="3" y="2"/>
                  </a:lnTo>
                  <a:lnTo>
                    <a:pt x="3" y="2"/>
                  </a:lnTo>
                  <a:lnTo>
                    <a:pt x="13" y="1"/>
                  </a:lnTo>
                  <a:lnTo>
                    <a:pt x="23" y="0"/>
                  </a:lnTo>
                  <a:lnTo>
                    <a:pt x="36" y="0"/>
                  </a:lnTo>
                  <a:lnTo>
                    <a:pt x="50" y="0"/>
                  </a:lnTo>
                  <a:lnTo>
                    <a:pt x="65" y="3"/>
                  </a:lnTo>
                  <a:lnTo>
                    <a:pt x="80" y="7"/>
                  </a:lnTo>
                  <a:lnTo>
                    <a:pt x="87" y="9"/>
                  </a:lnTo>
                  <a:lnTo>
                    <a:pt x="94" y="13"/>
                  </a:lnTo>
                  <a:lnTo>
                    <a:pt x="94" y="13"/>
                  </a:lnTo>
                  <a:lnTo>
                    <a:pt x="103" y="20"/>
                  </a:lnTo>
                  <a:lnTo>
                    <a:pt x="112" y="28"/>
                  </a:lnTo>
                  <a:lnTo>
                    <a:pt x="121" y="37"/>
                  </a:lnTo>
                  <a:lnTo>
                    <a:pt x="129" y="47"/>
                  </a:lnTo>
                  <a:lnTo>
                    <a:pt x="129" y="47"/>
                  </a:lnTo>
                  <a:lnTo>
                    <a:pt x="142" y="61"/>
                  </a:lnTo>
                  <a:lnTo>
                    <a:pt x="149" y="67"/>
                  </a:lnTo>
                  <a:lnTo>
                    <a:pt x="155" y="73"/>
                  </a:lnTo>
                  <a:lnTo>
                    <a:pt x="161" y="77"/>
                  </a:lnTo>
                  <a:lnTo>
                    <a:pt x="167" y="79"/>
                  </a:lnTo>
                  <a:lnTo>
                    <a:pt x="174" y="80"/>
                  </a:lnTo>
                  <a:lnTo>
                    <a:pt x="181" y="79"/>
                  </a:lnTo>
                  <a:lnTo>
                    <a:pt x="181" y="79"/>
                  </a:lnTo>
                  <a:lnTo>
                    <a:pt x="192" y="75"/>
                  </a:lnTo>
                  <a:lnTo>
                    <a:pt x="201" y="70"/>
                  </a:lnTo>
                  <a:lnTo>
                    <a:pt x="208" y="63"/>
                  </a:lnTo>
                  <a:lnTo>
                    <a:pt x="214" y="58"/>
                  </a:lnTo>
                  <a:lnTo>
                    <a:pt x="218" y="53"/>
                  </a:lnTo>
                  <a:lnTo>
                    <a:pt x="220" y="49"/>
                  </a:lnTo>
                  <a:lnTo>
                    <a:pt x="222" y="46"/>
                  </a:lnTo>
                  <a:lnTo>
                    <a:pt x="222" y="46"/>
                  </a:lnTo>
                  <a:lnTo>
                    <a:pt x="223" y="44"/>
                  </a:lnTo>
                  <a:lnTo>
                    <a:pt x="226" y="44"/>
                  </a:lnTo>
                  <a:lnTo>
                    <a:pt x="226" y="44"/>
                  </a:lnTo>
                  <a:lnTo>
                    <a:pt x="227" y="45"/>
                  </a:lnTo>
                  <a:lnTo>
                    <a:pt x="227" y="48"/>
                  </a:lnTo>
                  <a:lnTo>
                    <a:pt x="227" y="48"/>
                  </a:lnTo>
                  <a:lnTo>
                    <a:pt x="225" y="52"/>
                  </a:lnTo>
                  <a:lnTo>
                    <a:pt x="223" y="57"/>
                  </a:lnTo>
                  <a:lnTo>
                    <a:pt x="218" y="62"/>
                  </a:lnTo>
                  <a:lnTo>
                    <a:pt x="212" y="69"/>
                  </a:lnTo>
                  <a:lnTo>
                    <a:pt x="205" y="75"/>
                  </a:lnTo>
                  <a:lnTo>
                    <a:pt x="195" y="80"/>
                  </a:lnTo>
                  <a:lnTo>
                    <a:pt x="183" y="84"/>
                  </a:lnTo>
                  <a:lnTo>
                    <a:pt x="183" y="84"/>
                  </a:lnTo>
                  <a:lnTo>
                    <a:pt x="178" y="86"/>
                  </a:lnTo>
                  <a:lnTo>
                    <a:pt x="174" y="86"/>
                  </a:lnTo>
                  <a:lnTo>
                    <a:pt x="174" y="8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9" name="Freeform 35">
              <a:extLst>
                <a:ext uri="{FF2B5EF4-FFF2-40B4-BE49-F238E27FC236}">
                  <a16:creationId xmlns:a16="http://schemas.microsoft.com/office/drawing/2014/main" id="{E9E9FC7B-E15D-9648-F894-25209DF8A5A2}"/>
                </a:ext>
              </a:extLst>
            </p:cNvPr>
            <p:cNvSpPr>
              <a:spLocks/>
            </p:cNvSpPr>
            <p:nvPr/>
          </p:nvSpPr>
          <p:spPr bwMode="auto">
            <a:xfrm rot="20874754">
              <a:off x="4411574" y="2606727"/>
              <a:ext cx="69850" cy="28575"/>
            </a:xfrm>
            <a:custGeom>
              <a:avLst/>
              <a:gdLst>
                <a:gd name="T0" fmla="*/ 3 w 89"/>
                <a:gd name="T1" fmla="*/ 37 h 37"/>
                <a:gd name="T2" fmla="*/ 3 w 89"/>
                <a:gd name="T3" fmla="*/ 37 h 37"/>
                <a:gd name="T4" fmla="*/ 1 w 89"/>
                <a:gd name="T5" fmla="*/ 36 h 37"/>
                <a:gd name="T6" fmla="*/ 0 w 89"/>
                <a:gd name="T7" fmla="*/ 34 h 37"/>
                <a:gd name="T8" fmla="*/ 0 w 89"/>
                <a:gd name="T9" fmla="*/ 34 h 37"/>
                <a:gd name="T10" fmla="*/ 0 w 89"/>
                <a:gd name="T11" fmla="*/ 32 h 37"/>
                <a:gd name="T12" fmla="*/ 2 w 89"/>
                <a:gd name="T13" fmla="*/ 31 h 37"/>
                <a:gd name="T14" fmla="*/ 2 w 89"/>
                <a:gd name="T15" fmla="*/ 31 h 37"/>
                <a:gd name="T16" fmla="*/ 11 w 89"/>
                <a:gd name="T17" fmla="*/ 30 h 37"/>
                <a:gd name="T18" fmla="*/ 29 w 89"/>
                <a:gd name="T19" fmla="*/ 26 h 37"/>
                <a:gd name="T20" fmla="*/ 41 w 89"/>
                <a:gd name="T21" fmla="*/ 22 h 37"/>
                <a:gd name="T22" fmla="*/ 55 w 89"/>
                <a:gd name="T23" fmla="*/ 17 h 37"/>
                <a:gd name="T24" fmla="*/ 69 w 89"/>
                <a:gd name="T25" fmla="*/ 10 h 37"/>
                <a:gd name="T26" fmla="*/ 84 w 89"/>
                <a:gd name="T27" fmla="*/ 1 h 37"/>
                <a:gd name="T28" fmla="*/ 84 w 89"/>
                <a:gd name="T29" fmla="*/ 1 h 37"/>
                <a:gd name="T30" fmla="*/ 86 w 89"/>
                <a:gd name="T31" fmla="*/ 0 h 37"/>
                <a:gd name="T32" fmla="*/ 88 w 89"/>
                <a:gd name="T33" fmla="*/ 2 h 37"/>
                <a:gd name="T34" fmla="*/ 88 w 89"/>
                <a:gd name="T35" fmla="*/ 2 h 37"/>
                <a:gd name="T36" fmla="*/ 89 w 89"/>
                <a:gd name="T37" fmla="*/ 4 h 37"/>
                <a:gd name="T38" fmla="*/ 88 w 89"/>
                <a:gd name="T39" fmla="*/ 6 h 37"/>
                <a:gd name="T40" fmla="*/ 88 w 89"/>
                <a:gd name="T41" fmla="*/ 6 h 37"/>
                <a:gd name="T42" fmla="*/ 72 w 89"/>
                <a:gd name="T43" fmla="*/ 15 h 37"/>
                <a:gd name="T44" fmla="*/ 57 w 89"/>
                <a:gd name="T45" fmla="*/ 22 h 37"/>
                <a:gd name="T46" fmla="*/ 43 w 89"/>
                <a:gd name="T47" fmla="*/ 28 h 37"/>
                <a:gd name="T48" fmla="*/ 31 w 89"/>
                <a:gd name="T49" fmla="*/ 32 h 37"/>
                <a:gd name="T50" fmla="*/ 20 w 89"/>
                <a:gd name="T51" fmla="*/ 34 h 37"/>
                <a:gd name="T52" fmla="*/ 12 w 89"/>
                <a:gd name="T53" fmla="*/ 36 h 37"/>
                <a:gd name="T54" fmla="*/ 3 w 89"/>
                <a:gd name="T55" fmla="*/ 37 h 37"/>
                <a:gd name="T56" fmla="*/ 3 w 89"/>
                <a:gd name="T57" fmla="*/ 37 h 37"/>
                <a:gd name="T58" fmla="*/ 3 w 89"/>
                <a:gd name="T59" fmla="*/ 37 h 37"/>
                <a:gd name="T60" fmla="*/ 3 w 89"/>
                <a:gd name="T6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9" h="37">
                  <a:moveTo>
                    <a:pt x="3" y="37"/>
                  </a:moveTo>
                  <a:lnTo>
                    <a:pt x="3" y="37"/>
                  </a:lnTo>
                  <a:lnTo>
                    <a:pt x="1" y="36"/>
                  </a:lnTo>
                  <a:lnTo>
                    <a:pt x="0" y="34"/>
                  </a:lnTo>
                  <a:lnTo>
                    <a:pt x="0" y="34"/>
                  </a:lnTo>
                  <a:lnTo>
                    <a:pt x="0" y="32"/>
                  </a:lnTo>
                  <a:lnTo>
                    <a:pt x="2" y="31"/>
                  </a:lnTo>
                  <a:lnTo>
                    <a:pt x="2" y="31"/>
                  </a:lnTo>
                  <a:lnTo>
                    <a:pt x="11" y="30"/>
                  </a:lnTo>
                  <a:lnTo>
                    <a:pt x="29" y="26"/>
                  </a:lnTo>
                  <a:lnTo>
                    <a:pt x="41" y="22"/>
                  </a:lnTo>
                  <a:lnTo>
                    <a:pt x="55" y="17"/>
                  </a:lnTo>
                  <a:lnTo>
                    <a:pt x="69" y="10"/>
                  </a:lnTo>
                  <a:lnTo>
                    <a:pt x="84" y="1"/>
                  </a:lnTo>
                  <a:lnTo>
                    <a:pt x="84" y="1"/>
                  </a:lnTo>
                  <a:lnTo>
                    <a:pt x="86" y="0"/>
                  </a:lnTo>
                  <a:lnTo>
                    <a:pt x="88" y="2"/>
                  </a:lnTo>
                  <a:lnTo>
                    <a:pt x="88" y="2"/>
                  </a:lnTo>
                  <a:lnTo>
                    <a:pt x="89" y="4"/>
                  </a:lnTo>
                  <a:lnTo>
                    <a:pt x="88" y="6"/>
                  </a:lnTo>
                  <a:lnTo>
                    <a:pt x="88" y="6"/>
                  </a:lnTo>
                  <a:lnTo>
                    <a:pt x="72" y="15"/>
                  </a:lnTo>
                  <a:lnTo>
                    <a:pt x="57" y="22"/>
                  </a:lnTo>
                  <a:lnTo>
                    <a:pt x="43" y="28"/>
                  </a:lnTo>
                  <a:lnTo>
                    <a:pt x="31" y="32"/>
                  </a:lnTo>
                  <a:lnTo>
                    <a:pt x="20" y="34"/>
                  </a:lnTo>
                  <a:lnTo>
                    <a:pt x="12" y="36"/>
                  </a:lnTo>
                  <a:lnTo>
                    <a:pt x="3" y="37"/>
                  </a:lnTo>
                  <a:lnTo>
                    <a:pt x="3" y="37"/>
                  </a:lnTo>
                  <a:lnTo>
                    <a:pt x="3" y="37"/>
                  </a:lnTo>
                  <a:lnTo>
                    <a:pt x="3" y="3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0" name="Freeform 36">
              <a:extLst>
                <a:ext uri="{FF2B5EF4-FFF2-40B4-BE49-F238E27FC236}">
                  <a16:creationId xmlns:a16="http://schemas.microsoft.com/office/drawing/2014/main" id="{B82B9638-A25A-07BD-2027-129FA7AF7FF6}"/>
                </a:ext>
              </a:extLst>
            </p:cNvPr>
            <p:cNvSpPr>
              <a:spLocks/>
            </p:cNvSpPr>
            <p:nvPr/>
          </p:nvSpPr>
          <p:spPr bwMode="auto">
            <a:xfrm rot="20874754">
              <a:off x="5032543" y="3370369"/>
              <a:ext cx="95250" cy="22225"/>
            </a:xfrm>
            <a:custGeom>
              <a:avLst/>
              <a:gdLst>
                <a:gd name="T0" fmla="*/ 96 w 120"/>
                <a:gd name="T1" fmla="*/ 27 h 27"/>
                <a:gd name="T2" fmla="*/ 96 w 120"/>
                <a:gd name="T3" fmla="*/ 27 h 27"/>
                <a:gd name="T4" fmla="*/ 89 w 120"/>
                <a:gd name="T5" fmla="*/ 27 h 27"/>
                <a:gd name="T6" fmla="*/ 82 w 120"/>
                <a:gd name="T7" fmla="*/ 25 h 27"/>
                <a:gd name="T8" fmla="*/ 75 w 120"/>
                <a:gd name="T9" fmla="*/ 22 h 27"/>
                <a:gd name="T10" fmla="*/ 72 w 120"/>
                <a:gd name="T11" fmla="*/ 19 h 27"/>
                <a:gd name="T12" fmla="*/ 69 w 120"/>
                <a:gd name="T13" fmla="*/ 16 h 27"/>
                <a:gd name="T14" fmla="*/ 69 w 120"/>
                <a:gd name="T15" fmla="*/ 16 h 27"/>
                <a:gd name="T16" fmla="*/ 67 w 120"/>
                <a:gd name="T17" fmla="*/ 14 h 27"/>
                <a:gd name="T18" fmla="*/ 64 w 120"/>
                <a:gd name="T19" fmla="*/ 12 h 27"/>
                <a:gd name="T20" fmla="*/ 57 w 120"/>
                <a:gd name="T21" fmla="*/ 9 h 27"/>
                <a:gd name="T22" fmla="*/ 48 w 120"/>
                <a:gd name="T23" fmla="*/ 7 h 27"/>
                <a:gd name="T24" fmla="*/ 38 w 120"/>
                <a:gd name="T25" fmla="*/ 6 h 27"/>
                <a:gd name="T26" fmla="*/ 19 w 120"/>
                <a:gd name="T27" fmla="*/ 6 h 27"/>
                <a:gd name="T28" fmla="*/ 4 w 120"/>
                <a:gd name="T29" fmla="*/ 7 h 27"/>
                <a:gd name="T30" fmla="*/ 4 w 120"/>
                <a:gd name="T31" fmla="*/ 7 h 27"/>
                <a:gd name="T32" fmla="*/ 1 w 120"/>
                <a:gd name="T33" fmla="*/ 6 h 27"/>
                <a:gd name="T34" fmla="*/ 0 w 120"/>
                <a:gd name="T35" fmla="*/ 4 h 27"/>
                <a:gd name="T36" fmla="*/ 0 w 120"/>
                <a:gd name="T37" fmla="*/ 4 h 27"/>
                <a:gd name="T38" fmla="*/ 1 w 120"/>
                <a:gd name="T39" fmla="*/ 2 h 27"/>
                <a:gd name="T40" fmla="*/ 3 w 120"/>
                <a:gd name="T41" fmla="*/ 1 h 27"/>
                <a:gd name="T42" fmla="*/ 3 w 120"/>
                <a:gd name="T43" fmla="*/ 1 h 27"/>
                <a:gd name="T44" fmla="*/ 13 w 120"/>
                <a:gd name="T45" fmla="*/ 0 h 27"/>
                <a:gd name="T46" fmla="*/ 22 w 120"/>
                <a:gd name="T47" fmla="*/ 0 h 27"/>
                <a:gd name="T48" fmla="*/ 34 w 120"/>
                <a:gd name="T49" fmla="*/ 0 h 27"/>
                <a:gd name="T50" fmla="*/ 46 w 120"/>
                <a:gd name="T51" fmla="*/ 1 h 27"/>
                <a:gd name="T52" fmla="*/ 57 w 120"/>
                <a:gd name="T53" fmla="*/ 3 h 27"/>
                <a:gd name="T54" fmla="*/ 62 w 120"/>
                <a:gd name="T55" fmla="*/ 5 h 27"/>
                <a:gd name="T56" fmla="*/ 67 w 120"/>
                <a:gd name="T57" fmla="*/ 7 h 27"/>
                <a:gd name="T58" fmla="*/ 71 w 120"/>
                <a:gd name="T59" fmla="*/ 9 h 27"/>
                <a:gd name="T60" fmla="*/ 74 w 120"/>
                <a:gd name="T61" fmla="*/ 12 h 27"/>
                <a:gd name="T62" fmla="*/ 74 w 120"/>
                <a:gd name="T63" fmla="*/ 12 h 27"/>
                <a:gd name="T64" fmla="*/ 76 w 120"/>
                <a:gd name="T65" fmla="*/ 15 h 27"/>
                <a:gd name="T66" fmla="*/ 79 w 120"/>
                <a:gd name="T67" fmla="*/ 17 h 27"/>
                <a:gd name="T68" fmla="*/ 86 w 120"/>
                <a:gd name="T69" fmla="*/ 20 h 27"/>
                <a:gd name="T70" fmla="*/ 92 w 120"/>
                <a:gd name="T71" fmla="*/ 21 h 27"/>
                <a:gd name="T72" fmla="*/ 99 w 120"/>
                <a:gd name="T73" fmla="*/ 21 h 27"/>
                <a:gd name="T74" fmla="*/ 110 w 120"/>
                <a:gd name="T75" fmla="*/ 20 h 27"/>
                <a:gd name="T76" fmla="*/ 115 w 120"/>
                <a:gd name="T77" fmla="*/ 18 h 27"/>
                <a:gd name="T78" fmla="*/ 115 w 120"/>
                <a:gd name="T79" fmla="*/ 18 h 27"/>
                <a:gd name="T80" fmla="*/ 118 w 120"/>
                <a:gd name="T81" fmla="*/ 19 h 27"/>
                <a:gd name="T82" fmla="*/ 120 w 120"/>
                <a:gd name="T83" fmla="*/ 20 h 27"/>
                <a:gd name="T84" fmla="*/ 120 w 120"/>
                <a:gd name="T85" fmla="*/ 20 h 27"/>
                <a:gd name="T86" fmla="*/ 120 w 120"/>
                <a:gd name="T87" fmla="*/ 22 h 27"/>
                <a:gd name="T88" fmla="*/ 118 w 120"/>
                <a:gd name="T89" fmla="*/ 24 h 27"/>
                <a:gd name="T90" fmla="*/ 118 w 120"/>
                <a:gd name="T91" fmla="*/ 24 h 27"/>
                <a:gd name="T92" fmla="*/ 111 w 120"/>
                <a:gd name="T93" fmla="*/ 26 h 27"/>
                <a:gd name="T94" fmla="*/ 104 w 120"/>
                <a:gd name="T95" fmla="*/ 27 h 27"/>
                <a:gd name="T96" fmla="*/ 96 w 120"/>
                <a:gd name="T97" fmla="*/ 27 h 27"/>
                <a:gd name="T98" fmla="*/ 96 w 120"/>
                <a:gd name="T9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0" h="27">
                  <a:moveTo>
                    <a:pt x="96" y="27"/>
                  </a:moveTo>
                  <a:lnTo>
                    <a:pt x="96" y="27"/>
                  </a:lnTo>
                  <a:lnTo>
                    <a:pt x="89" y="27"/>
                  </a:lnTo>
                  <a:lnTo>
                    <a:pt x="82" y="25"/>
                  </a:lnTo>
                  <a:lnTo>
                    <a:pt x="75" y="22"/>
                  </a:lnTo>
                  <a:lnTo>
                    <a:pt x="72" y="19"/>
                  </a:lnTo>
                  <a:lnTo>
                    <a:pt x="69" y="16"/>
                  </a:lnTo>
                  <a:lnTo>
                    <a:pt x="69" y="16"/>
                  </a:lnTo>
                  <a:lnTo>
                    <a:pt x="67" y="14"/>
                  </a:lnTo>
                  <a:lnTo>
                    <a:pt x="64" y="12"/>
                  </a:lnTo>
                  <a:lnTo>
                    <a:pt x="57" y="9"/>
                  </a:lnTo>
                  <a:lnTo>
                    <a:pt x="48" y="7"/>
                  </a:lnTo>
                  <a:lnTo>
                    <a:pt x="38" y="6"/>
                  </a:lnTo>
                  <a:lnTo>
                    <a:pt x="19" y="6"/>
                  </a:lnTo>
                  <a:lnTo>
                    <a:pt x="4" y="7"/>
                  </a:lnTo>
                  <a:lnTo>
                    <a:pt x="4" y="7"/>
                  </a:lnTo>
                  <a:lnTo>
                    <a:pt x="1" y="6"/>
                  </a:lnTo>
                  <a:lnTo>
                    <a:pt x="0" y="4"/>
                  </a:lnTo>
                  <a:lnTo>
                    <a:pt x="0" y="4"/>
                  </a:lnTo>
                  <a:lnTo>
                    <a:pt x="1" y="2"/>
                  </a:lnTo>
                  <a:lnTo>
                    <a:pt x="3" y="1"/>
                  </a:lnTo>
                  <a:lnTo>
                    <a:pt x="3" y="1"/>
                  </a:lnTo>
                  <a:lnTo>
                    <a:pt x="13" y="0"/>
                  </a:lnTo>
                  <a:lnTo>
                    <a:pt x="22" y="0"/>
                  </a:lnTo>
                  <a:lnTo>
                    <a:pt x="34" y="0"/>
                  </a:lnTo>
                  <a:lnTo>
                    <a:pt x="46" y="1"/>
                  </a:lnTo>
                  <a:lnTo>
                    <a:pt x="57" y="3"/>
                  </a:lnTo>
                  <a:lnTo>
                    <a:pt x="62" y="5"/>
                  </a:lnTo>
                  <a:lnTo>
                    <a:pt x="67" y="7"/>
                  </a:lnTo>
                  <a:lnTo>
                    <a:pt x="71" y="9"/>
                  </a:lnTo>
                  <a:lnTo>
                    <a:pt x="74" y="12"/>
                  </a:lnTo>
                  <a:lnTo>
                    <a:pt x="74" y="12"/>
                  </a:lnTo>
                  <a:lnTo>
                    <a:pt x="76" y="15"/>
                  </a:lnTo>
                  <a:lnTo>
                    <a:pt x="79" y="17"/>
                  </a:lnTo>
                  <a:lnTo>
                    <a:pt x="86" y="20"/>
                  </a:lnTo>
                  <a:lnTo>
                    <a:pt x="92" y="21"/>
                  </a:lnTo>
                  <a:lnTo>
                    <a:pt x="99" y="21"/>
                  </a:lnTo>
                  <a:lnTo>
                    <a:pt x="110" y="20"/>
                  </a:lnTo>
                  <a:lnTo>
                    <a:pt x="115" y="18"/>
                  </a:lnTo>
                  <a:lnTo>
                    <a:pt x="115" y="18"/>
                  </a:lnTo>
                  <a:lnTo>
                    <a:pt x="118" y="19"/>
                  </a:lnTo>
                  <a:lnTo>
                    <a:pt x="120" y="20"/>
                  </a:lnTo>
                  <a:lnTo>
                    <a:pt x="120" y="20"/>
                  </a:lnTo>
                  <a:lnTo>
                    <a:pt x="120" y="22"/>
                  </a:lnTo>
                  <a:lnTo>
                    <a:pt x="118" y="24"/>
                  </a:lnTo>
                  <a:lnTo>
                    <a:pt x="118" y="24"/>
                  </a:lnTo>
                  <a:lnTo>
                    <a:pt x="111" y="26"/>
                  </a:lnTo>
                  <a:lnTo>
                    <a:pt x="104" y="27"/>
                  </a:lnTo>
                  <a:lnTo>
                    <a:pt x="96" y="27"/>
                  </a:lnTo>
                  <a:lnTo>
                    <a:pt x="96" y="2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1" name="Freeform 37">
              <a:extLst>
                <a:ext uri="{FF2B5EF4-FFF2-40B4-BE49-F238E27FC236}">
                  <a16:creationId xmlns:a16="http://schemas.microsoft.com/office/drawing/2014/main" id="{55AE72B2-F5DF-DE7B-4D59-1AFB1D2C1103}"/>
                </a:ext>
              </a:extLst>
            </p:cNvPr>
            <p:cNvSpPr>
              <a:spLocks/>
            </p:cNvSpPr>
            <p:nvPr/>
          </p:nvSpPr>
          <p:spPr bwMode="auto">
            <a:xfrm rot="20874754">
              <a:off x="4729367" y="3142267"/>
              <a:ext cx="246063" cy="87313"/>
            </a:xfrm>
            <a:custGeom>
              <a:avLst/>
              <a:gdLst>
                <a:gd name="T0" fmla="*/ 22 w 310"/>
                <a:gd name="T1" fmla="*/ 110 h 110"/>
                <a:gd name="T2" fmla="*/ 22 w 310"/>
                <a:gd name="T3" fmla="*/ 110 h 110"/>
                <a:gd name="T4" fmla="*/ 3 w 310"/>
                <a:gd name="T5" fmla="*/ 109 h 110"/>
                <a:gd name="T6" fmla="*/ 3 w 310"/>
                <a:gd name="T7" fmla="*/ 109 h 110"/>
                <a:gd name="T8" fmla="*/ 1 w 310"/>
                <a:gd name="T9" fmla="*/ 108 h 110"/>
                <a:gd name="T10" fmla="*/ 0 w 310"/>
                <a:gd name="T11" fmla="*/ 106 h 110"/>
                <a:gd name="T12" fmla="*/ 0 w 310"/>
                <a:gd name="T13" fmla="*/ 106 h 110"/>
                <a:gd name="T14" fmla="*/ 1 w 310"/>
                <a:gd name="T15" fmla="*/ 104 h 110"/>
                <a:gd name="T16" fmla="*/ 4 w 310"/>
                <a:gd name="T17" fmla="*/ 103 h 110"/>
                <a:gd name="T18" fmla="*/ 4 w 310"/>
                <a:gd name="T19" fmla="*/ 103 h 110"/>
                <a:gd name="T20" fmla="*/ 12 w 310"/>
                <a:gd name="T21" fmla="*/ 104 h 110"/>
                <a:gd name="T22" fmla="*/ 32 w 310"/>
                <a:gd name="T23" fmla="*/ 104 h 110"/>
                <a:gd name="T24" fmla="*/ 47 w 310"/>
                <a:gd name="T25" fmla="*/ 103 h 110"/>
                <a:gd name="T26" fmla="*/ 63 w 310"/>
                <a:gd name="T27" fmla="*/ 102 h 110"/>
                <a:gd name="T28" fmla="*/ 80 w 310"/>
                <a:gd name="T29" fmla="*/ 100 h 110"/>
                <a:gd name="T30" fmla="*/ 99 w 310"/>
                <a:gd name="T31" fmla="*/ 97 h 110"/>
                <a:gd name="T32" fmla="*/ 99 w 310"/>
                <a:gd name="T33" fmla="*/ 97 h 110"/>
                <a:gd name="T34" fmla="*/ 121 w 310"/>
                <a:gd name="T35" fmla="*/ 92 h 110"/>
                <a:gd name="T36" fmla="*/ 148 w 310"/>
                <a:gd name="T37" fmla="*/ 84 h 110"/>
                <a:gd name="T38" fmla="*/ 177 w 310"/>
                <a:gd name="T39" fmla="*/ 75 h 110"/>
                <a:gd name="T40" fmla="*/ 207 w 310"/>
                <a:gd name="T41" fmla="*/ 63 h 110"/>
                <a:gd name="T42" fmla="*/ 237 w 310"/>
                <a:gd name="T43" fmla="*/ 50 h 110"/>
                <a:gd name="T44" fmla="*/ 251 w 310"/>
                <a:gd name="T45" fmla="*/ 43 h 110"/>
                <a:gd name="T46" fmla="*/ 264 w 310"/>
                <a:gd name="T47" fmla="*/ 35 h 110"/>
                <a:gd name="T48" fmla="*/ 277 w 310"/>
                <a:gd name="T49" fmla="*/ 27 h 110"/>
                <a:gd name="T50" fmla="*/ 288 w 310"/>
                <a:gd name="T51" fmla="*/ 18 h 110"/>
                <a:gd name="T52" fmla="*/ 297 w 310"/>
                <a:gd name="T53" fmla="*/ 10 h 110"/>
                <a:gd name="T54" fmla="*/ 304 w 310"/>
                <a:gd name="T55" fmla="*/ 1 h 110"/>
                <a:gd name="T56" fmla="*/ 304 w 310"/>
                <a:gd name="T57" fmla="*/ 1 h 110"/>
                <a:gd name="T58" fmla="*/ 306 w 310"/>
                <a:gd name="T59" fmla="*/ 0 h 110"/>
                <a:gd name="T60" fmla="*/ 308 w 310"/>
                <a:gd name="T61" fmla="*/ 0 h 110"/>
                <a:gd name="T62" fmla="*/ 308 w 310"/>
                <a:gd name="T63" fmla="*/ 0 h 110"/>
                <a:gd name="T64" fmla="*/ 310 w 310"/>
                <a:gd name="T65" fmla="*/ 2 h 110"/>
                <a:gd name="T66" fmla="*/ 309 w 310"/>
                <a:gd name="T67" fmla="*/ 4 h 110"/>
                <a:gd name="T68" fmla="*/ 309 w 310"/>
                <a:gd name="T69" fmla="*/ 4 h 110"/>
                <a:gd name="T70" fmla="*/ 302 w 310"/>
                <a:gd name="T71" fmla="*/ 13 h 110"/>
                <a:gd name="T72" fmla="*/ 292 w 310"/>
                <a:gd name="T73" fmla="*/ 23 h 110"/>
                <a:gd name="T74" fmla="*/ 281 w 310"/>
                <a:gd name="T75" fmla="*/ 32 h 110"/>
                <a:gd name="T76" fmla="*/ 268 w 310"/>
                <a:gd name="T77" fmla="*/ 40 h 110"/>
                <a:gd name="T78" fmla="*/ 255 w 310"/>
                <a:gd name="T79" fmla="*/ 47 h 110"/>
                <a:gd name="T80" fmla="*/ 241 w 310"/>
                <a:gd name="T81" fmla="*/ 55 h 110"/>
                <a:gd name="T82" fmla="*/ 211 w 310"/>
                <a:gd name="T83" fmla="*/ 68 h 110"/>
                <a:gd name="T84" fmla="*/ 180 w 310"/>
                <a:gd name="T85" fmla="*/ 80 h 110"/>
                <a:gd name="T86" fmla="*/ 150 w 310"/>
                <a:gd name="T87" fmla="*/ 90 h 110"/>
                <a:gd name="T88" fmla="*/ 123 w 310"/>
                <a:gd name="T89" fmla="*/ 97 h 110"/>
                <a:gd name="T90" fmla="*/ 100 w 310"/>
                <a:gd name="T91" fmla="*/ 102 h 110"/>
                <a:gd name="T92" fmla="*/ 100 w 310"/>
                <a:gd name="T93" fmla="*/ 102 h 110"/>
                <a:gd name="T94" fmla="*/ 77 w 310"/>
                <a:gd name="T95" fmla="*/ 106 h 110"/>
                <a:gd name="T96" fmla="*/ 56 w 310"/>
                <a:gd name="T97" fmla="*/ 108 h 110"/>
                <a:gd name="T98" fmla="*/ 37 w 310"/>
                <a:gd name="T99" fmla="*/ 110 h 110"/>
                <a:gd name="T100" fmla="*/ 22 w 310"/>
                <a:gd name="T101" fmla="*/ 110 h 110"/>
                <a:gd name="T102" fmla="*/ 22 w 310"/>
                <a:gd name="T10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110">
                  <a:moveTo>
                    <a:pt x="22" y="110"/>
                  </a:moveTo>
                  <a:lnTo>
                    <a:pt x="22" y="110"/>
                  </a:lnTo>
                  <a:lnTo>
                    <a:pt x="3" y="109"/>
                  </a:lnTo>
                  <a:lnTo>
                    <a:pt x="3" y="109"/>
                  </a:lnTo>
                  <a:lnTo>
                    <a:pt x="1" y="108"/>
                  </a:lnTo>
                  <a:lnTo>
                    <a:pt x="0" y="106"/>
                  </a:lnTo>
                  <a:lnTo>
                    <a:pt x="0" y="106"/>
                  </a:lnTo>
                  <a:lnTo>
                    <a:pt x="1" y="104"/>
                  </a:lnTo>
                  <a:lnTo>
                    <a:pt x="4" y="103"/>
                  </a:lnTo>
                  <a:lnTo>
                    <a:pt x="4" y="103"/>
                  </a:lnTo>
                  <a:lnTo>
                    <a:pt x="12" y="104"/>
                  </a:lnTo>
                  <a:lnTo>
                    <a:pt x="32" y="104"/>
                  </a:lnTo>
                  <a:lnTo>
                    <a:pt x="47" y="103"/>
                  </a:lnTo>
                  <a:lnTo>
                    <a:pt x="63" y="102"/>
                  </a:lnTo>
                  <a:lnTo>
                    <a:pt x="80" y="100"/>
                  </a:lnTo>
                  <a:lnTo>
                    <a:pt x="99" y="97"/>
                  </a:lnTo>
                  <a:lnTo>
                    <a:pt x="99" y="97"/>
                  </a:lnTo>
                  <a:lnTo>
                    <a:pt x="121" y="92"/>
                  </a:lnTo>
                  <a:lnTo>
                    <a:pt x="148" y="84"/>
                  </a:lnTo>
                  <a:lnTo>
                    <a:pt x="177" y="75"/>
                  </a:lnTo>
                  <a:lnTo>
                    <a:pt x="207" y="63"/>
                  </a:lnTo>
                  <a:lnTo>
                    <a:pt x="237" y="50"/>
                  </a:lnTo>
                  <a:lnTo>
                    <a:pt x="251" y="43"/>
                  </a:lnTo>
                  <a:lnTo>
                    <a:pt x="264" y="35"/>
                  </a:lnTo>
                  <a:lnTo>
                    <a:pt x="277" y="27"/>
                  </a:lnTo>
                  <a:lnTo>
                    <a:pt x="288" y="18"/>
                  </a:lnTo>
                  <a:lnTo>
                    <a:pt x="297" y="10"/>
                  </a:lnTo>
                  <a:lnTo>
                    <a:pt x="304" y="1"/>
                  </a:lnTo>
                  <a:lnTo>
                    <a:pt x="304" y="1"/>
                  </a:lnTo>
                  <a:lnTo>
                    <a:pt x="306" y="0"/>
                  </a:lnTo>
                  <a:lnTo>
                    <a:pt x="308" y="0"/>
                  </a:lnTo>
                  <a:lnTo>
                    <a:pt x="308" y="0"/>
                  </a:lnTo>
                  <a:lnTo>
                    <a:pt x="310" y="2"/>
                  </a:lnTo>
                  <a:lnTo>
                    <a:pt x="309" y="4"/>
                  </a:lnTo>
                  <a:lnTo>
                    <a:pt x="309" y="4"/>
                  </a:lnTo>
                  <a:lnTo>
                    <a:pt x="302" y="13"/>
                  </a:lnTo>
                  <a:lnTo>
                    <a:pt x="292" y="23"/>
                  </a:lnTo>
                  <a:lnTo>
                    <a:pt x="281" y="32"/>
                  </a:lnTo>
                  <a:lnTo>
                    <a:pt x="268" y="40"/>
                  </a:lnTo>
                  <a:lnTo>
                    <a:pt x="255" y="47"/>
                  </a:lnTo>
                  <a:lnTo>
                    <a:pt x="241" y="55"/>
                  </a:lnTo>
                  <a:lnTo>
                    <a:pt x="211" y="68"/>
                  </a:lnTo>
                  <a:lnTo>
                    <a:pt x="180" y="80"/>
                  </a:lnTo>
                  <a:lnTo>
                    <a:pt x="150" y="90"/>
                  </a:lnTo>
                  <a:lnTo>
                    <a:pt x="123" y="97"/>
                  </a:lnTo>
                  <a:lnTo>
                    <a:pt x="100" y="102"/>
                  </a:lnTo>
                  <a:lnTo>
                    <a:pt x="100" y="102"/>
                  </a:lnTo>
                  <a:lnTo>
                    <a:pt x="77" y="106"/>
                  </a:lnTo>
                  <a:lnTo>
                    <a:pt x="56" y="108"/>
                  </a:lnTo>
                  <a:lnTo>
                    <a:pt x="37" y="110"/>
                  </a:lnTo>
                  <a:lnTo>
                    <a:pt x="22" y="110"/>
                  </a:lnTo>
                  <a:lnTo>
                    <a:pt x="22" y="11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2" name="Freeform 38">
              <a:extLst>
                <a:ext uri="{FF2B5EF4-FFF2-40B4-BE49-F238E27FC236}">
                  <a16:creationId xmlns:a16="http://schemas.microsoft.com/office/drawing/2014/main" id="{12844D1A-E07F-60CD-DD1A-B86EEC3AC195}"/>
                </a:ext>
              </a:extLst>
            </p:cNvPr>
            <p:cNvSpPr>
              <a:spLocks/>
            </p:cNvSpPr>
            <p:nvPr/>
          </p:nvSpPr>
          <p:spPr bwMode="auto">
            <a:xfrm rot="20874754">
              <a:off x="5500975" y="3052565"/>
              <a:ext cx="269875" cy="101600"/>
            </a:xfrm>
            <a:custGeom>
              <a:avLst/>
              <a:gdLst>
                <a:gd name="T0" fmla="*/ 129 w 340"/>
                <a:gd name="T1" fmla="*/ 126 h 126"/>
                <a:gd name="T2" fmla="*/ 129 w 340"/>
                <a:gd name="T3" fmla="*/ 126 h 126"/>
                <a:gd name="T4" fmla="*/ 86 w 340"/>
                <a:gd name="T5" fmla="*/ 126 h 126"/>
                <a:gd name="T6" fmla="*/ 46 w 340"/>
                <a:gd name="T7" fmla="*/ 124 h 126"/>
                <a:gd name="T8" fmla="*/ 3 w 340"/>
                <a:gd name="T9" fmla="*/ 122 h 126"/>
                <a:gd name="T10" fmla="*/ 3 w 340"/>
                <a:gd name="T11" fmla="*/ 122 h 126"/>
                <a:gd name="T12" fmla="*/ 1 w 340"/>
                <a:gd name="T13" fmla="*/ 121 h 126"/>
                <a:gd name="T14" fmla="*/ 0 w 340"/>
                <a:gd name="T15" fmla="*/ 119 h 126"/>
                <a:gd name="T16" fmla="*/ 0 w 340"/>
                <a:gd name="T17" fmla="*/ 119 h 126"/>
                <a:gd name="T18" fmla="*/ 1 w 340"/>
                <a:gd name="T19" fmla="*/ 117 h 126"/>
                <a:gd name="T20" fmla="*/ 3 w 340"/>
                <a:gd name="T21" fmla="*/ 116 h 126"/>
                <a:gd name="T22" fmla="*/ 3 w 340"/>
                <a:gd name="T23" fmla="*/ 116 h 126"/>
                <a:gd name="T24" fmla="*/ 28 w 340"/>
                <a:gd name="T25" fmla="*/ 117 h 126"/>
                <a:gd name="T26" fmla="*/ 85 w 340"/>
                <a:gd name="T27" fmla="*/ 120 h 126"/>
                <a:gd name="T28" fmla="*/ 119 w 340"/>
                <a:gd name="T29" fmla="*/ 121 h 126"/>
                <a:gd name="T30" fmla="*/ 153 w 340"/>
                <a:gd name="T31" fmla="*/ 120 h 126"/>
                <a:gd name="T32" fmla="*/ 182 w 340"/>
                <a:gd name="T33" fmla="*/ 119 h 126"/>
                <a:gd name="T34" fmla="*/ 195 w 340"/>
                <a:gd name="T35" fmla="*/ 118 h 126"/>
                <a:gd name="T36" fmla="*/ 205 w 340"/>
                <a:gd name="T37" fmla="*/ 116 h 126"/>
                <a:gd name="T38" fmla="*/ 205 w 340"/>
                <a:gd name="T39" fmla="*/ 116 h 126"/>
                <a:gd name="T40" fmla="*/ 215 w 340"/>
                <a:gd name="T41" fmla="*/ 113 h 126"/>
                <a:gd name="T42" fmla="*/ 225 w 340"/>
                <a:gd name="T43" fmla="*/ 108 h 126"/>
                <a:gd name="T44" fmla="*/ 235 w 340"/>
                <a:gd name="T45" fmla="*/ 102 h 126"/>
                <a:gd name="T46" fmla="*/ 246 w 340"/>
                <a:gd name="T47" fmla="*/ 94 h 126"/>
                <a:gd name="T48" fmla="*/ 257 w 340"/>
                <a:gd name="T49" fmla="*/ 85 h 126"/>
                <a:gd name="T50" fmla="*/ 267 w 340"/>
                <a:gd name="T51" fmla="*/ 76 h 126"/>
                <a:gd name="T52" fmla="*/ 288 w 340"/>
                <a:gd name="T53" fmla="*/ 55 h 126"/>
                <a:gd name="T54" fmla="*/ 306 w 340"/>
                <a:gd name="T55" fmla="*/ 35 h 126"/>
                <a:gd name="T56" fmla="*/ 321 w 340"/>
                <a:gd name="T57" fmla="*/ 18 h 126"/>
                <a:gd name="T58" fmla="*/ 335 w 340"/>
                <a:gd name="T59" fmla="*/ 1 h 126"/>
                <a:gd name="T60" fmla="*/ 335 w 340"/>
                <a:gd name="T61" fmla="*/ 1 h 126"/>
                <a:gd name="T62" fmla="*/ 336 w 340"/>
                <a:gd name="T63" fmla="*/ 0 h 126"/>
                <a:gd name="T64" fmla="*/ 339 w 340"/>
                <a:gd name="T65" fmla="*/ 0 h 126"/>
                <a:gd name="T66" fmla="*/ 339 w 340"/>
                <a:gd name="T67" fmla="*/ 0 h 126"/>
                <a:gd name="T68" fmla="*/ 340 w 340"/>
                <a:gd name="T69" fmla="*/ 2 h 126"/>
                <a:gd name="T70" fmla="*/ 339 w 340"/>
                <a:gd name="T71" fmla="*/ 4 h 126"/>
                <a:gd name="T72" fmla="*/ 339 w 340"/>
                <a:gd name="T73" fmla="*/ 4 h 126"/>
                <a:gd name="T74" fmla="*/ 325 w 340"/>
                <a:gd name="T75" fmla="*/ 23 h 126"/>
                <a:gd name="T76" fmla="*/ 309 w 340"/>
                <a:gd name="T77" fmla="*/ 41 h 126"/>
                <a:gd name="T78" fmla="*/ 291 w 340"/>
                <a:gd name="T79" fmla="*/ 61 h 126"/>
                <a:gd name="T80" fmla="*/ 270 w 340"/>
                <a:gd name="T81" fmla="*/ 81 h 126"/>
                <a:gd name="T82" fmla="*/ 259 w 340"/>
                <a:gd name="T83" fmla="*/ 91 h 126"/>
                <a:gd name="T84" fmla="*/ 248 w 340"/>
                <a:gd name="T85" fmla="*/ 100 h 126"/>
                <a:gd name="T86" fmla="*/ 238 w 340"/>
                <a:gd name="T87" fmla="*/ 108 h 126"/>
                <a:gd name="T88" fmla="*/ 227 w 340"/>
                <a:gd name="T89" fmla="*/ 114 h 126"/>
                <a:gd name="T90" fmla="*/ 216 w 340"/>
                <a:gd name="T91" fmla="*/ 119 h 126"/>
                <a:gd name="T92" fmla="*/ 206 w 340"/>
                <a:gd name="T93" fmla="*/ 122 h 126"/>
                <a:gd name="T94" fmla="*/ 206 w 340"/>
                <a:gd name="T95" fmla="*/ 122 h 126"/>
                <a:gd name="T96" fmla="*/ 191 w 340"/>
                <a:gd name="T97" fmla="*/ 124 h 126"/>
                <a:gd name="T98" fmla="*/ 173 w 340"/>
                <a:gd name="T99" fmla="*/ 125 h 126"/>
                <a:gd name="T100" fmla="*/ 152 w 340"/>
                <a:gd name="T101" fmla="*/ 126 h 126"/>
                <a:gd name="T102" fmla="*/ 129 w 340"/>
                <a:gd name="T103" fmla="*/ 126 h 126"/>
                <a:gd name="T104" fmla="*/ 129 w 340"/>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0" h="126">
                  <a:moveTo>
                    <a:pt x="129" y="126"/>
                  </a:moveTo>
                  <a:lnTo>
                    <a:pt x="129" y="126"/>
                  </a:lnTo>
                  <a:lnTo>
                    <a:pt x="86" y="126"/>
                  </a:lnTo>
                  <a:lnTo>
                    <a:pt x="46" y="124"/>
                  </a:lnTo>
                  <a:lnTo>
                    <a:pt x="3" y="122"/>
                  </a:lnTo>
                  <a:lnTo>
                    <a:pt x="3" y="122"/>
                  </a:lnTo>
                  <a:lnTo>
                    <a:pt x="1" y="121"/>
                  </a:lnTo>
                  <a:lnTo>
                    <a:pt x="0" y="119"/>
                  </a:lnTo>
                  <a:lnTo>
                    <a:pt x="0" y="119"/>
                  </a:lnTo>
                  <a:lnTo>
                    <a:pt x="1" y="117"/>
                  </a:lnTo>
                  <a:lnTo>
                    <a:pt x="3" y="116"/>
                  </a:lnTo>
                  <a:lnTo>
                    <a:pt x="3" y="116"/>
                  </a:lnTo>
                  <a:lnTo>
                    <a:pt x="28" y="117"/>
                  </a:lnTo>
                  <a:lnTo>
                    <a:pt x="85" y="120"/>
                  </a:lnTo>
                  <a:lnTo>
                    <a:pt x="119" y="121"/>
                  </a:lnTo>
                  <a:lnTo>
                    <a:pt x="153" y="120"/>
                  </a:lnTo>
                  <a:lnTo>
                    <a:pt x="182" y="119"/>
                  </a:lnTo>
                  <a:lnTo>
                    <a:pt x="195" y="118"/>
                  </a:lnTo>
                  <a:lnTo>
                    <a:pt x="205" y="116"/>
                  </a:lnTo>
                  <a:lnTo>
                    <a:pt x="205" y="116"/>
                  </a:lnTo>
                  <a:lnTo>
                    <a:pt x="215" y="113"/>
                  </a:lnTo>
                  <a:lnTo>
                    <a:pt x="225" y="108"/>
                  </a:lnTo>
                  <a:lnTo>
                    <a:pt x="235" y="102"/>
                  </a:lnTo>
                  <a:lnTo>
                    <a:pt x="246" y="94"/>
                  </a:lnTo>
                  <a:lnTo>
                    <a:pt x="257" y="85"/>
                  </a:lnTo>
                  <a:lnTo>
                    <a:pt x="267" y="76"/>
                  </a:lnTo>
                  <a:lnTo>
                    <a:pt x="288" y="55"/>
                  </a:lnTo>
                  <a:lnTo>
                    <a:pt x="306" y="35"/>
                  </a:lnTo>
                  <a:lnTo>
                    <a:pt x="321" y="18"/>
                  </a:lnTo>
                  <a:lnTo>
                    <a:pt x="335" y="1"/>
                  </a:lnTo>
                  <a:lnTo>
                    <a:pt x="335" y="1"/>
                  </a:lnTo>
                  <a:lnTo>
                    <a:pt x="336" y="0"/>
                  </a:lnTo>
                  <a:lnTo>
                    <a:pt x="339" y="0"/>
                  </a:lnTo>
                  <a:lnTo>
                    <a:pt x="339" y="0"/>
                  </a:lnTo>
                  <a:lnTo>
                    <a:pt x="340" y="2"/>
                  </a:lnTo>
                  <a:lnTo>
                    <a:pt x="339" y="4"/>
                  </a:lnTo>
                  <a:lnTo>
                    <a:pt x="339" y="4"/>
                  </a:lnTo>
                  <a:lnTo>
                    <a:pt x="325" y="23"/>
                  </a:lnTo>
                  <a:lnTo>
                    <a:pt x="309" y="41"/>
                  </a:lnTo>
                  <a:lnTo>
                    <a:pt x="291" y="61"/>
                  </a:lnTo>
                  <a:lnTo>
                    <a:pt x="270" y="81"/>
                  </a:lnTo>
                  <a:lnTo>
                    <a:pt x="259" y="91"/>
                  </a:lnTo>
                  <a:lnTo>
                    <a:pt x="248" y="100"/>
                  </a:lnTo>
                  <a:lnTo>
                    <a:pt x="238" y="108"/>
                  </a:lnTo>
                  <a:lnTo>
                    <a:pt x="227" y="114"/>
                  </a:lnTo>
                  <a:lnTo>
                    <a:pt x="216" y="119"/>
                  </a:lnTo>
                  <a:lnTo>
                    <a:pt x="206" y="122"/>
                  </a:lnTo>
                  <a:lnTo>
                    <a:pt x="206" y="122"/>
                  </a:lnTo>
                  <a:lnTo>
                    <a:pt x="191" y="124"/>
                  </a:lnTo>
                  <a:lnTo>
                    <a:pt x="173" y="125"/>
                  </a:lnTo>
                  <a:lnTo>
                    <a:pt x="152" y="126"/>
                  </a:lnTo>
                  <a:lnTo>
                    <a:pt x="129" y="126"/>
                  </a:lnTo>
                  <a:lnTo>
                    <a:pt x="129" y="12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3" name="Freeform 39">
              <a:extLst>
                <a:ext uri="{FF2B5EF4-FFF2-40B4-BE49-F238E27FC236}">
                  <a16:creationId xmlns:a16="http://schemas.microsoft.com/office/drawing/2014/main" id="{0910D307-6B03-6ADB-2C91-787CE1140A9E}"/>
                </a:ext>
              </a:extLst>
            </p:cNvPr>
            <p:cNvSpPr>
              <a:spLocks/>
            </p:cNvSpPr>
            <p:nvPr/>
          </p:nvSpPr>
          <p:spPr bwMode="auto">
            <a:xfrm rot="20874754">
              <a:off x="5484182" y="2947756"/>
              <a:ext cx="95250" cy="203200"/>
            </a:xfrm>
            <a:custGeom>
              <a:avLst/>
              <a:gdLst>
                <a:gd name="T0" fmla="*/ 2 w 120"/>
                <a:gd name="T1" fmla="*/ 255 h 255"/>
                <a:gd name="T2" fmla="*/ 2 w 120"/>
                <a:gd name="T3" fmla="*/ 255 h 255"/>
                <a:gd name="T4" fmla="*/ 1 w 120"/>
                <a:gd name="T5" fmla="*/ 254 h 255"/>
                <a:gd name="T6" fmla="*/ 1 w 120"/>
                <a:gd name="T7" fmla="*/ 254 h 255"/>
                <a:gd name="T8" fmla="*/ 0 w 120"/>
                <a:gd name="T9" fmla="*/ 253 h 255"/>
                <a:gd name="T10" fmla="*/ 0 w 120"/>
                <a:gd name="T11" fmla="*/ 250 h 255"/>
                <a:gd name="T12" fmla="*/ 0 w 120"/>
                <a:gd name="T13" fmla="*/ 250 h 255"/>
                <a:gd name="T14" fmla="*/ 5 w 120"/>
                <a:gd name="T15" fmla="*/ 240 h 255"/>
                <a:gd name="T16" fmla="*/ 16 w 120"/>
                <a:gd name="T17" fmla="*/ 213 h 255"/>
                <a:gd name="T18" fmla="*/ 22 w 120"/>
                <a:gd name="T19" fmla="*/ 196 h 255"/>
                <a:gd name="T20" fmla="*/ 29 w 120"/>
                <a:gd name="T21" fmla="*/ 177 h 255"/>
                <a:gd name="T22" fmla="*/ 35 w 120"/>
                <a:gd name="T23" fmla="*/ 159 h 255"/>
                <a:gd name="T24" fmla="*/ 39 w 120"/>
                <a:gd name="T25" fmla="*/ 140 h 255"/>
                <a:gd name="T26" fmla="*/ 39 w 120"/>
                <a:gd name="T27" fmla="*/ 140 h 255"/>
                <a:gd name="T28" fmla="*/ 42 w 120"/>
                <a:gd name="T29" fmla="*/ 131 h 255"/>
                <a:gd name="T30" fmla="*/ 45 w 120"/>
                <a:gd name="T31" fmla="*/ 121 h 255"/>
                <a:gd name="T32" fmla="*/ 55 w 120"/>
                <a:gd name="T33" fmla="*/ 99 h 255"/>
                <a:gd name="T34" fmla="*/ 67 w 120"/>
                <a:gd name="T35" fmla="*/ 76 h 255"/>
                <a:gd name="T36" fmla="*/ 80 w 120"/>
                <a:gd name="T37" fmla="*/ 54 h 255"/>
                <a:gd name="T38" fmla="*/ 93 w 120"/>
                <a:gd name="T39" fmla="*/ 34 h 255"/>
                <a:gd name="T40" fmla="*/ 103 w 120"/>
                <a:gd name="T41" fmla="*/ 18 h 255"/>
                <a:gd name="T42" fmla="*/ 115 w 120"/>
                <a:gd name="T43" fmla="*/ 1 h 255"/>
                <a:gd name="T44" fmla="*/ 115 w 120"/>
                <a:gd name="T45" fmla="*/ 1 h 255"/>
                <a:gd name="T46" fmla="*/ 117 w 120"/>
                <a:gd name="T47" fmla="*/ 0 h 255"/>
                <a:gd name="T48" fmla="*/ 119 w 120"/>
                <a:gd name="T49" fmla="*/ 1 h 255"/>
                <a:gd name="T50" fmla="*/ 119 w 120"/>
                <a:gd name="T51" fmla="*/ 1 h 255"/>
                <a:gd name="T52" fmla="*/ 120 w 120"/>
                <a:gd name="T53" fmla="*/ 3 h 255"/>
                <a:gd name="T54" fmla="*/ 120 w 120"/>
                <a:gd name="T55" fmla="*/ 5 h 255"/>
                <a:gd name="T56" fmla="*/ 120 w 120"/>
                <a:gd name="T57" fmla="*/ 5 h 255"/>
                <a:gd name="T58" fmla="*/ 109 w 120"/>
                <a:gd name="T59" fmla="*/ 20 h 255"/>
                <a:gd name="T60" fmla="*/ 86 w 120"/>
                <a:gd name="T61" fmla="*/ 56 h 255"/>
                <a:gd name="T62" fmla="*/ 73 w 120"/>
                <a:gd name="T63" fmla="*/ 77 h 255"/>
                <a:gd name="T64" fmla="*/ 61 w 120"/>
                <a:gd name="T65" fmla="*/ 101 h 255"/>
                <a:gd name="T66" fmla="*/ 51 w 120"/>
                <a:gd name="T67" fmla="*/ 122 h 255"/>
                <a:gd name="T68" fmla="*/ 47 w 120"/>
                <a:gd name="T69" fmla="*/ 132 h 255"/>
                <a:gd name="T70" fmla="*/ 45 w 120"/>
                <a:gd name="T71" fmla="*/ 142 h 255"/>
                <a:gd name="T72" fmla="*/ 45 w 120"/>
                <a:gd name="T73" fmla="*/ 142 h 255"/>
                <a:gd name="T74" fmla="*/ 40 w 120"/>
                <a:gd name="T75" fmla="*/ 160 h 255"/>
                <a:gd name="T76" fmla="*/ 34 w 120"/>
                <a:gd name="T77" fmla="*/ 179 h 255"/>
                <a:gd name="T78" fmla="*/ 28 w 120"/>
                <a:gd name="T79" fmla="*/ 198 h 255"/>
                <a:gd name="T80" fmla="*/ 21 w 120"/>
                <a:gd name="T81" fmla="*/ 215 h 255"/>
                <a:gd name="T82" fmla="*/ 10 w 120"/>
                <a:gd name="T83" fmla="*/ 242 h 255"/>
                <a:gd name="T84" fmla="*/ 5 w 120"/>
                <a:gd name="T85" fmla="*/ 253 h 255"/>
                <a:gd name="T86" fmla="*/ 5 w 120"/>
                <a:gd name="T87" fmla="*/ 253 h 255"/>
                <a:gd name="T88" fmla="*/ 4 w 120"/>
                <a:gd name="T89" fmla="*/ 254 h 255"/>
                <a:gd name="T90" fmla="*/ 2 w 120"/>
                <a:gd name="T91" fmla="*/ 255 h 255"/>
                <a:gd name="T92" fmla="*/ 2 w 120"/>
                <a:gd name="T93"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0" h="255">
                  <a:moveTo>
                    <a:pt x="2" y="255"/>
                  </a:moveTo>
                  <a:lnTo>
                    <a:pt x="2" y="255"/>
                  </a:lnTo>
                  <a:lnTo>
                    <a:pt x="1" y="254"/>
                  </a:lnTo>
                  <a:lnTo>
                    <a:pt x="1" y="254"/>
                  </a:lnTo>
                  <a:lnTo>
                    <a:pt x="0" y="253"/>
                  </a:lnTo>
                  <a:lnTo>
                    <a:pt x="0" y="250"/>
                  </a:lnTo>
                  <a:lnTo>
                    <a:pt x="0" y="250"/>
                  </a:lnTo>
                  <a:lnTo>
                    <a:pt x="5" y="240"/>
                  </a:lnTo>
                  <a:lnTo>
                    <a:pt x="16" y="213"/>
                  </a:lnTo>
                  <a:lnTo>
                    <a:pt x="22" y="196"/>
                  </a:lnTo>
                  <a:lnTo>
                    <a:pt x="29" y="177"/>
                  </a:lnTo>
                  <a:lnTo>
                    <a:pt x="35" y="159"/>
                  </a:lnTo>
                  <a:lnTo>
                    <a:pt x="39" y="140"/>
                  </a:lnTo>
                  <a:lnTo>
                    <a:pt x="39" y="140"/>
                  </a:lnTo>
                  <a:lnTo>
                    <a:pt x="42" y="131"/>
                  </a:lnTo>
                  <a:lnTo>
                    <a:pt x="45" y="121"/>
                  </a:lnTo>
                  <a:lnTo>
                    <a:pt x="55" y="99"/>
                  </a:lnTo>
                  <a:lnTo>
                    <a:pt x="67" y="76"/>
                  </a:lnTo>
                  <a:lnTo>
                    <a:pt x="80" y="54"/>
                  </a:lnTo>
                  <a:lnTo>
                    <a:pt x="93" y="34"/>
                  </a:lnTo>
                  <a:lnTo>
                    <a:pt x="103" y="18"/>
                  </a:lnTo>
                  <a:lnTo>
                    <a:pt x="115" y="1"/>
                  </a:lnTo>
                  <a:lnTo>
                    <a:pt x="115" y="1"/>
                  </a:lnTo>
                  <a:lnTo>
                    <a:pt x="117" y="0"/>
                  </a:lnTo>
                  <a:lnTo>
                    <a:pt x="119" y="1"/>
                  </a:lnTo>
                  <a:lnTo>
                    <a:pt x="119" y="1"/>
                  </a:lnTo>
                  <a:lnTo>
                    <a:pt x="120" y="3"/>
                  </a:lnTo>
                  <a:lnTo>
                    <a:pt x="120" y="5"/>
                  </a:lnTo>
                  <a:lnTo>
                    <a:pt x="120" y="5"/>
                  </a:lnTo>
                  <a:lnTo>
                    <a:pt x="109" y="20"/>
                  </a:lnTo>
                  <a:lnTo>
                    <a:pt x="86" y="56"/>
                  </a:lnTo>
                  <a:lnTo>
                    <a:pt x="73" y="77"/>
                  </a:lnTo>
                  <a:lnTo>
                    <a:pt x="61" y="101"/>
                  </a:lnTo>
                  <a:lnTo>
                    <a:pt x="51" y="122"/>
                  </a:lnTo>
                  <a:lnTo>
                    <a:pt x="47" y="132"/>
                  </a:lnTo>
                  <a:lnTo>
                    <a:pt x="45" y="142"/>
                  </a:lnTo>
                  <a:lnTo>
                    <a:pt x="45" y="142"/>
                  </a:lnTo>
                  <a:lnTo>
                    <a:pt x="40" y="160"/>
                  </a:lnTo>
                  <a:lnTo>
                    <a:pt x="34" y="179"/>
                  </a:lnTo>
                  <a:lnTo>
                    <a:pt x="28" y="198"/>
                  </a:lnTo>
                  <a:lnTo>
                    <a:pt x="21" y="215"/>
                  </a:lnTo>
                  <a:lnTo>
                    <a:pt x="10" y="242"/>
                  </a:lnTo>
                  <a:lnTo>
                    <a:pt x="5" y="253"/>
                  </a:lnTo>
                  <a:lnTo>
                    <a:pt x="5" y="253"/>
                  </a:lnTo>
                  <a:lnTo>
                    <a:pt x="4" y="254"/>
                  </a:lnTo>
                  <a:lnTo>
                    <a:pt x="2" y="255"/>
                  </a:lnTo>
                  <a:lnTo>
                    <a:pt x="2" y="255"/>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4" name="Freeform 40">
              <a:extLst>
                <a:ext uri="{FF2B5EF4-FFF2-40B4-BE49-F238E27FC236}">
                  <a16:creationId xmlns:a16="http://schemas.microsoft.com/office/drawing/2014/main" id="{ECC2E64A-AEC9-D2E3-CB5C-3B7DB32CBF15}"/>
                </a:ext>
              </a:extLst>
            </p:cNvPr>
            <p:cNvSpPr>
              <a:spLocks/>
            </p:cNvSpPr>
            <p:nvPr/>
          </p:nvSpPr>
          <p:spPr bwMode="auto">
            <a:xfrm rot="20874754">
              <a:off x="5411887" y="2986225"/>
              <a:ext cx="60325" cy="182563"/>
            </a:xfrm>
            <a:custGeom>
              <a:avLst/>
              <a:gdLst>
                <a:gd name="T0" fmla="*/ 72 w 75"/>
                <a:gd name="T1" fmla="*/ 229 h 229"/>
                <a:gd name="T2" fmla="*/ 72 w 75"/>
                <a:gd name="T3" fmla="*/ 229 h 229"/>
                <a:gd name="T4" fmla="*/ 71 w 75"/>
                <a:gd name="T5" fmla="*/ 229 h 229"/>
                <a:gd name="T6" fmla="*/ 70 w 75"/>
                <a:gd name="T7" fmla="*/ 228 h 229"/>
                <a:gd name="T8" fmla="*/ 70 w 75"/>
                <a:gd name="T9" fmla="*/ 228 h 229"/>
                <a:gd name="T10" fmla="*/ 49 w 75"/>
                <a:gd name="T11" fmla="*/ 197 h 229"/>
                <a:gd name="T12" fmla="*/ 11 w 75"/>
                <a:gd name="T13" fmla="*/ 139 h 229"/>
                <a:gd name="T14" fmla="*/ 11 w 75"/>
                <a:gd name="T15" fmla="*/ 139 h 229"/>
                <a:gd name="T16" fmla="*/ 7 w 75"/>
                <a:gd name="T17" fmla="*/ 131 h 229"/>
                <a:gd name="T18" fmla="*/ 4 w 75"/>
                <a:gd name="T19" fmla="*/ 122 h 229"/>
                <a:gd name="T20" fmla="*/ 2 w 75"/>
                <a:gd name="T21" fmla="*/ 113 h 229"/>
                <a:gd name="T22" fmla="*/ 1 w 75"/>
                <a:gd name="T23" fmla="*/ 102 h 229"/>
                <a:gd name="T24" fmla="*/ 0 w 75"/>
                <a:gd name="T25" fmla="*/ 91 h 229"/>
                <a:gd name="T26" fmla="*/ 0 w 75"/>
                <a:gd name="T27" fmla="*/ 80 h 229"/>
                <a:gd name="T28" fmla="*/ 2 w 75"/>
                <a:gd name="T29" fmla="*/ 58 h 229"/>
                <a:gd name="T30" fmla="*/ 4 w 75"/>
                <a:gd name="T31" fmla="*/ 37 h 229"/>
                <a:gd name="T32" fmla="*/ 7 w 75"/>
                <a:gd name="T33" fmla="*/ 20 h 229"/>
                <a:gd name="T34" fmla="*/ 11 w 75"/>
                <a:gd name="T35" fmla="*/ 2 h 229"/>
                <a:gd name="T36" fmla="*/ 11 w 75"/>
                <a:gd name="T37" fmla="*/ 2 h 229"/>
                <a:gd name="T38" fmla="*/ 12 w 75"/>
                <a:gd name="T39" fmla="*/ 1 h 229"/>
                <a:gd name="T40" fmla="*/ 15 w 75"/>
                <a:gd name="T41" fmla="*/ 0 h 229"/>
                <a:gd name="T42" fmla="*/ 15 w 75"/>
                <a:gd name="T43" fmla="*/ 0 h 229"/>
                <a:gd name="T44" fmla="*/ 16 w 75"/>
                <a:gd name="T45" fmla="*/ 2 h 229"/>
                <a:gd name="T46" fmla="*/ 17 w 75"/>
                <a:gd name="T47" fmla="*/ 4 h 229"/>
                <a:gd name="T48" fmla="*/ 17 w 75"/>
                <a:gd name="T49" fmla="*/ 4 h 229"/>
                <a:gd name="T50" fmla="*/ 13 w 75"/>
                <a:gd name="T51" fmla="*/ 20 h 229"/>
                <a:gd name="T52" fmla="*/ 10 w 75"/>
                <a:gd name="T53" fmla="*/ 36 h 229"/>
                <a:gd name="T54" fmla="*/ 8 w 75"/>
                <a:gd name="T55" fmla="*/ 56 h 229"/>
                <a:gd name="T56" fmla="*/ 6 w 75"/>
                <a:gd name="T57" fmla="*/ 79 h 229"/>
                <a:gd name="T58" fmla="*/ 6 w 75"/>
                <a:gd name="T59" fmla="*/ 90 h 229"/>
                <a:gd name="T60" fmla="*/ 7 w 75"/>
                <a:gd name="T61" fmla="*/ 100 h 229"/>
                <a:gd name="T62" fmla="*/ 8 w 75"/>
                <a:gd name="T63" fmla="*/ 111 h 229"/>
                <a:gd name="T64" fmla="*/ 10 w 75"/>
                <a:gd name="T65" fmla="*/ 120 h 229"/>
                <a:gd name="T66" fmla="*/ 12 w 75"/>
                <a:gd name="T67" fmla="*/ 129 h 229"/>
                <a:gd name="T68" fmla="*/ 16 w 75"/>
                <a:gd name="T69" fmla="*/ 136 h 229"/>
                <a:gd name="T70" fmla="*/ 16 w 75"/>
                <a:gd name="T71" fmla="*/ 136 h 229"/>
                <a:gd name="T72" fmla="*/ 54 w 75"/>
                <a:gd name="T73" fmla="*/ 194 h 229"/>
                <a:gd name="T74" fmla="*/ 74 w 75"/>
                <a:gd name="T75" fmla="*/ 225 h 229"/>
                <a:gd name="T76" fmla="*/ 74 w 75"/>
                <a:gd name="T77" fmla="*/ 225 h 229"/>
                <a:gd name="T78" fmla="*/ 75 w 75"/>
                <a:gd name="T79" fmla="*/ 227 h 229"/>
                <a:gd name="T80" fmla="*/ 74 w 75"/>
                <a:gd name="T81" fmla="*/ 229 h 229"/>
                <a:gd name="T82" fmla="*/ 74 w 75"/>
                <a:gd name="T83" fmla="*/ 229 h 229"/>
                <a:gd name="T84" fmla="*/ 72 w 75"/>
                <a:gd name="T85" fmla="*/ 229 h 229"/>
                <a:gd name="T86" fmla="*/ 72 w 75"/>
                <a:gd name="T87" fmla="*/ 22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229">
                  <a:moveTo>
                    <a:pt x="72" y="229"/>
                  </a:moveTo>
                  <a:lnTo>
                    <a:pt x="72" y="229"/>
                  </a:lnTo>
                  <a:lnTo>
                    <a:pt x="71" y="229"/>
                  </a:lnTo>
                  <a:lnTo>
                    <a:pt x="70" y="228"/>
                  </a:lnTo>
                  <a:lnTo>
                    <a:pt x="70" y="228"/>
                  </a:lnTo>
                  <a:lnTo>
                    <a:pt x="49" y="197"/>
                  </a:lnTo>
                  <a:lnTo>
                    <a:pt x="11" y="139"/>
                  </a:lnTo>
                  <a:lnTo>
                    <a:pt x="11" y="139"/>
                  </a:lnTo>
                  <a:lnTo>
                    <a:pt x="7" y="131"/>
                  </a:lnTo>
                  <a:lnTo>
                    <a:pt x="4" y="122"/>
                  </a:lnTo>
                  <a:lnTo>
                    <a:pt x="2" y="113"/>
                  </a:lnTo>
                  <a:lnTo>
                    <a:pt x="1" y="102"/>
                  </a:lnTo>
                  <a:lnTo>
                    <a:pt x="0" y="91"/>
                  </a:lnTo>
                  <a:lnTo>
                    <a:pt x="0" y="80"/>
                  </a:lnTo>
                  <a:lnTo>
                    <a:pt x="2" y="58"/>
                  </a:lnTo>
                  <a:lnTo>
                    <a:pt x="4" y="37"/>
                  </a:lnTo>
                  <a:lnTo>
                    <a:pt x="7" y="20"/>
                  </a:lnTo>
                  <a:lnTo>
                    <a:pt x="11" y="2"/>
                  </a:lnTo>
                  <a:lnTo>
                    <a:pt x="11" y="2"/>
                  </a:lnTo>
                  <a:lnTo>
                    <a:pt x="12" y="1"/>
                  </a:lnTo>
                  <a:lnTo>
                    <a:pt x="15" y="0"/>
                  </a:lnTo>
                  <a:lnTo>
                    <a:pt x="15" y="0"/>
                  </a:lnTo>
                  <a:lnTo>
                    <a:pt x="16" y="2"/>
                  </a:lnTo>
                  <a:lnTo>
                    <a:pt x="17" y="4"/>
                  </a:lnTo>
                  <a:lnTo>
                    <a:pt x="17" y="4"/>
                  </a:lnTo>
                  <a:lnTo>
                    <a:pt x="13" y="20"/>
                  </a:lnTo>
                  <a:lnTo>
                    <a:pt x="10" y="36"/>
                  </a:lnTo>
                  <a:lnTo>
                    <a:pt x="8" y="56"/>
                  </a:lnTo>
                  <a:lnTo>
                    <a:pt x="6" y="79"/>
                  </a:lnTo>
                  <a:lnTo>
                    <a:pt x="6" y="90"/>
                  </a:lnTo>
                  <a:lnTo>
                    <a:pt x="7" y="100"/>
                  </a:lnTo>
                  <a:lnTo>
                    <a:pt x="8" y="111"/>
                  </a:lnTo>
                  <a:lnTo>
                    <a:pt x="10" y="120"/>
                  </a:lnTo>
                  <a:lnTo>
                    <a:pt x="12" y="129"/>
                  </a:lnTo>
                  <a:lnTo>
                    <a:pt x="16" y="136"/>
                  </a:lnTo>
                  <a:lnTo>
                    <a:pt x="16" y="136"/>
                  </a:lnTo>
                  <a:lnTo>
                    <a:pt x="54" y="194"/>
                  </a:lnTo>
                  <a:lnTo>
                    <a:pt x="74" y="225"/>
                  </a:lnTo>
                  <a:lnTo>
                    <a:pt x="74" y="225"/>
                  </a:lnTo>
                  <a:lnTo>
                    <a:pt x="75" y="227"/>
                  </a:lnTo>
                  <a:lnTo>
                    <a:pt x="74" y="229"/>
                  </a:lnTo>
                  <a:lnTo>
                    <a:pt x="74" y="229"/>
                  </a:lnTo>
                  <a:lnTo>
                    <a:pt x="72" y="229"/>
                  </a:lnTo>
                  <a:lnTo>
                    <a:pt x="72" y="229"/>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5" name="Freeform 41">
              <a:extLst>
                <a:ext uri="{FF2B5EF4-FFF2-40B4-BE49-F238E27FC236}">
                  <a16:creationId xmlns:a16="http://schemas.microsoft.com/office/drawing/2014/main" id="{AB1B6930-938C-F301-5FDE-90F3CA5C0C52}"/>
                </a:ext>
              </a:extLst>
            </p:cNvPr>
            <p:cNvSpPr>
              <a:spLocks/>
            </p:cNvSpPr>
            <p:nvPr/>
          </p:nvSpPr>
          <p:spPr bwMode="auto">
            <a:xfrm rot="20874754">
              <a:off x="5523985" y="3169359"/>
              <a:ext cx="142875" cy="187325"/>
            </a:xfrm>
            <a:custGeom>
              <a:avLst/>
              <a:gdLst>
                <a:gd name="T0" fmla="*/ 177 w 180"/>
                <a:gd name="T1" fmla="*/ 236 h 236"/>
                <a:gd name="T2" fmla="*/ 174 w 180"/>
                <a:gd name="T3" fmla="*/ 235 h 236"/>
                <a:gd name="T4" fmla="*/ 153 w 180"/>
                <a:gd name="T5" fmla="*/ 209 h 236"/>
                <a:gd name="T6" fmla="*/ 115 w 180"/>
                <a:gd name="T7" fmla="*/ 167 h 236"/>
                <a:gd name="T8" fmla="*/ 112 w 180"/>
                <a:gd name="T9" fmla="*/ 162 h 236"/>
                <a:gd name="T10" fmla="*/ 103 w 180"/>
                <a:gd name="T11" fmla="*/ 147 h 236"/>
                <a:gd name="T12" fmla="*/ 96 w 180"/>
                <a:gd name="T13" fmla="*/ 124 h 236"/>
                <a:gd name="T14" fmla="*/ 92 w 180"/>
                <a:gd name="T15" fmla="*/ 109 h 236"/>
                <a:gd name="T16" fmla="*/ 86 w 180"/>
                <a:gd name="T17" fmla="*/ 94 h 236"/>
                <a:gd name="T18" fmla="*/ 77 w 180"/>
                <a:gd name="T19" fmla="*/ 80 h 236"/>
                <a:gd name="T20" fmla="*/ 64 w 180"/>
                <a:gd name="T21" fmla="*/ 68 h 236"/>
                <a:gd name="T22" fmla="*/ 51 w 180"/>
                <a:gd name="T23" fmla="*/ 57 h 236"/>
                <a:gd name="T24" fmla="*/ 28 w 180"/>
                <a:gd name="T25" fmla="*/ 36 h 236"/>
                <a:gd name="T26" fmla="*/ 5 w 180"/>
                <a:gd name="T27" fmla="*/ 10 h 236"/>
                <a:gd name="T28" fmla="*/ 0 w 180"/>
                <a:gd name="T29" fmla="*/ 4 h 236"/>
                <a:gd name="T30" fmla="*/ 1 w 180"/>
                <a:gd name="T31" fmla="*/ 0 h 236"/>
                <a:gd name="T32" fmla="*/ 3 w 180"/>
                <a:gd name="T33" fmla="*/ 0 h 236"/>
                <a:gd name="T34" fmla="*/ 5 w 180"/>
                <a:gd name="T35" fmla="*/ 1 h 236"/>
                <a:gd name="T36" fmla="*/ 23 w 180"/>
                <a:gd name="T37" fmla="*/ 21 h 236"/>
                <a:gd name="T38" fmla="*/ 43 w 180"/>
                <a:gd name="T39" fmla="*/ 42 h 236"/>
                <a:gd name="T40" fmla="*/ 68 w 180"/>
                <a:gd name="T41" fmla="*/ 63 h 236"/>
                <a:gd name="T42" fmla="*/ 75 w 180"/>
                <a:gd name="T43" fmla="*/ 69 h 236"/>
                <a:gd name="T44" fmla="*/ 87 w 180"/>
                <a:gd name="T45" fmla="*/ 84 h 236"/>
                <a:gd name="T46" fmla="*/ 95 w 180"/>
                <a:gd name="T47" fmla="*/ 99 h 236"/>
                <a:gd name="T48" fmla="*/ 102 w 180"/>
                <a:gd name="T49" fmla="*/ 123 h 236"/>
                <a:gd name="T50" fmla="*/ 105 w 180"/>
                <a:gd name="T51" fmla="*/ 134 h 236"/>
                <a:gd name="T52" fmla="*/ 113 w 180"/>
                <a:gd name="T53" fmla="*/ 154 h 236"/>
                <a:gd name="T54" fmla="*/ 120 w 180"/>
                <a:gd name="T55" fmla="*/ 162 h 236"/>
                <a:gd name="T56" fmla="*/ 139 w 180"/>
                <a:gd name="T57" fmla="*/ 183 h 236"/>
                <a:gd name="T58" fmla="*/ 179 w 180"/>
                <a:gd name="T59" fmla="*/ 231 h 236"/>
                <a:gd name="T60" fmla="*/ 180 w 180"/>
                <a:gd name="T61" fmla="*/ 233 h 236"/>
                <a:gd name="T62" fmla="*/ 178 w 180"/>
                <a:gd name="T63" fmla="*/ 235 h 236"/>
                <a:gd name="T64" fmla="*/ 177 w 180"/>
                <a:gd name="T65"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236">
                  <a:moveTo>
                    <a:pt x="177" y="236"/>
                  </a:moveTo>
                  <a:lnTo>
                    <a:pt x="177" y="236"/>
                  </a:lnTo>
                  <a:lnTo>
                    <a:pt x="175" y="236"/>
                  </a:lnTo>
                  <a:lnTo>
                    <a:pt x="174" y="235"/>
                  </a:lnTo>
                  <a:lnTo>
                    <a:pt x="174" y="235"/>
                  </a:lnTo>
                  <a:lnTo>
                    <a:pt x="153" y="209"/>
                  </a:lnTo>
                  <a:lnTo>
                    <a:pt x="134" y="187"/>
                  </a:lnTo>
                  <a:lnTo>
                    <a:pt x="115" y="167"/>
                  </a:lnTo>
                  <a:lnTo>
                    <a:pt x="115" y="167"/>
                  </a:lnTo>
                  <a:lnTo>
                    <a:pt x="112" y="162"/>
                  </a:lnTo>
                  <a:lnTo>
                    <a:pt x="108" y="158"/>
                  </a:lnTo>
                  <a:lnTo>
                    <a:pt x="103" y="147"/>
                  </a:lnTo>
                  <a:lnTo>
                    <a:pt x="99" y="136"/>
                  </a:lnTo>
                  <a:lnTo>
                    <a:pt x="96" y="124"/>
                  </a:lnTo>
                  <a:lnTo>
                    <a:pt x="96" y="124"/>
                  </a:lnTo>
                  <a:lnTo>
                    <a:pt x="92" y="109"/>
                  </a:lnTo>
                  <a:lnTo>
                    <a:pt x="89" y="101"/>
                  </a:lnTo>
                  <a:lnTo>
                    <a:pt x="86" y="94"/>
                  </a:lnTo>
                  <a:lnTo>
                    <a:pt x="82" y="87"/>
                  </a:lnTo>
                  <a:lnTo>
                    <a:pt x="77" y="80"/>
                  </a:lnTo>
                  <a:lnTo>
                    <a:pt x="71" y="74"/>
                  </a:lnTo>
                  <a:lnTo>
                    <a:pt x="64" y="68"/>
                  </a:lnTo>
                  <a:lnTo>
                    <a:pt x="64" y="68"/>
                  </a:lnTo>
                  <a:lnTo>
                    <a:pt x="51" y="57"/>
                  </a:lnTo>
                  <a:lnTo>
                    <a:pt x="39" y="46"/>
                  </a:lnTo>
                  <a:lnTo>
                    <a:pt x="28" y="36"/>
                  </a:lnTo>
                  <a:lnTo>
                    <a:pt x="18" y="25"/>
                  </a:lnTo>
                  <a:lnTo>
                    <a:pt x="5" y="10"/>
                  </a:lnTo>
                  <a:lnTo>
                    <a:pt x="0" y="4"/>
                  </a:lnTo>
                  <a:lnTo>
                    <a:pt x="0" y="4"/>
                  </a:lnTo>
                  <a:lnTo>
                    <a:pt x="0" y="2"/>
                  </a:lnTo>
                  <a:lnTo>
                    <a:pt x="1" y="0"/>
                  </a:lnTo>
                  <a:lnTo>
                    <a:pt x="1" y="0"/>
                  </a:lnTo>
                  <a:lnTo>
                    <a:pt x="3" y="0"/>
                  </a:lnTo>
                  <a:lnTo>
                    <a:pt x="5" y="1"/>
                  </a:lnTo>
                  <a:lnTo>
                    <a:pt x="5" y="1"/>
                  </a:lnTo>
                  <a:lnTo>
                    <a:pt x="10" y="7"/>
                  </a:lnTo>
                  <a:lnTo>
                    <a:pt x="23" y="21"/>
                  </a:lnTo>
                  <a:lnTo>
                    <a:pt x="32" y="32"/>
                  </a:lnTo>
                  <a:lnTo>
                    <a:pt x="43" y="42"/>
                  </a:lnTo>
                  <a:lnTo>
                    <a:pt x="55" y="53"/>
                  </a:lnTo>
                  <a:lnTo>
                    <a:pt x="68" y="63"/>
                  </a:lnTo>
                  <a:lnTo>
                    <a:pt x="68" y="63"/>
                  </a:lnTo>
                  <a:lnTo>
                    <a:pt x="75" y="69"/>
                  </a:lnTo>
                  <a:lnTo>
                    <a:pt x="82" y="76"/>
                  </a:lnTo>
                  <a:lnTo>
                    <a:pt x="87" y="84"/>
                  </a:lnTo>
                  <a:lnTo>
                    <a:pt x="91" y="91"/>
                  </a:lnTo>
                  <a:lnTo>
                    <a:pt x="95" y="99"/>
                  </a:lnTo>
                  <a:lnTo>
                    <a:pt x="97" y="107"/>
                  </a:lnTo>
                  <a:lnTo>
                    <a:pt x="102" y="123"/>
                  </a:lnTo>
                  <a:lnTo>
                    <a:pt x="102" y="123"/>
                  </a:lnTo>
                  <a:lnTo>
                    <a:pt x="105" y="134"/>
                  </a:lnTo>
                  <a:lnTo>
                    <a:pt x="109" y="145"/>
                  </a:lnTo>
                  <a:lnTo>
                    <a:pt x="113" y="154"/>
                  </a:lnTo>
                  <a:lnTo>
                    <a:pt x="116" y="159"/>
                  </a:lnTo>
                  <a:lnTo>
                    <a:pt x="120" y="162"/>
                  </a:lnTo>
                  <a:lnTo>
                    <a:pt x="120" y="162"/>
                  </a:lnTo>
                  <a:lnTo>
                    <a:pt x="139" y="183"/>
                  </a:lnTo>
                  <a:lnTo>
                    <a:pt x="159" y="206"/>
                  </a:lnTo>
                  <a:lnTo>
                    <a:pt x="179" y="231"/>
                  </a:lnTo>
                  <a:lnTo>
                    <a:pt x="179" y="231"/>
                  </a:lnTo>
                  <a:lnTo>
                    <a:pt x="180" y="233"/>
                  </a:lnTo>
                  <a:lnTo>
                    <a:pt x="178" y="235"/>
                  </a:lnTo>
                  <a:lnTo>
                    <a:pt x="178" y="235"/>
                  </a:lnTo>
                  <a:lnTo>
                    <a:pt x="177" y="236"/>
                  </a:lnTo>
                  <a:lnTo>
                    <a:pt x="177" y="23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6" name="Freeform 42">
              <a:extLst>
                <a:ext uri="{FF2B5EF4-FFF2-40B4-BE49-F238E27FC236}">
                  <a16:creationId xmlns:a16="http://schemas.microsoft.com/office/drawing/2014/main" id="{BA0B6672-D7FB-1171-80F1-19D40930B22B}"/>
                </a:ext>
              </a:extLst>
            </p:cNvPr>
            <p:cNvSpPr>
              <a:spLocks/>
            </p:cNvSpPr>
            <p:nvPr/>
          </p:nvSpPr>
          <p:spPr bwMode="auto">
            <a:xfrm rot="20874754">
              <a:off x="5611718" y="3148099"/>
              <a:ext cx="76200" cy="55563"/>
            </a:xfrm>
            <a:custGeom>
              <a:avLst/>
              <a:gdLst>
                <a:gd name="T0" fmla="*/ 95 w 97"/>
                <a:gd name="T1" fmla="*/ 70 h 70"/>
                <a:gd name="T2" fmla="*/ 95 w 97"/>
                <a:gd name="T3" fmla="*/ 70 h 70"/>
                <a:gd name="T4" fmla="*/ 94 w 97"/>
                <a:gd name="T5" fmla="*/ 70 h 70"/>
                <a:gd name="T6" fmla="*/ 94 w 97"/>
                <a:gd name="T7" fmla="*/ 70 h 70"/>
                <a:gd name="T8" fmla="*/ 85 w 97"/>
                <a:gd name="T9" fmla="*/ 67 h 70"/>
                <a:gd name="T10" fmla="*/ 76 w 97"/>
                <a:gd name="T11" fmla="*/ 64 h 70"/>
                <a:gd name="T12" fmla="*/ 59 w 97"/>
                <a:gd name="T13" fmla="*/ 55 h 70"/>
                <a:gd name="T14" fmla="*/ 44 w 97"/>
                <a:gd name="T15" fmla="*/ 44 h 70"/>
                <a:gd name="T16" fmla="*/ 30 w 97"/>
                <a:gd name="T17" fmla="*/ 32 h 70"/>
                <a:gd name="T18" fmla="*/ 18 w 97"/>
                <a:gd name="T19" fmla="*/ 22 h 70"/>
                <a:gd name="T20" fmla="*/ 9 w 97"/>
                <a:gd name="T21" fmla="*/ 13 h 70"/>
                <a:gd name="T22" fmla="*/ 0 w 97"/>
                <a:gd name="T23" fmla="*/ 4 h 70"/>
                <a:gd name="T24" fmla="*/ 0 w 97"/>
                <a:gd name="T25" fmla="*/ 4 h 70"/>
                <a:gd name="T26" fmla="*/ 0 w 97"/>
                <a:gd name="T27" fmla="*/ 2 h 70"/>
                <a:gd name="T28" fmla="*/ 1 w 97"/>
                <a:gd name="T29" fmla="*/ 0 h 70"/>
                <a:gd name="T30" fmla="*/ 1 w 97"/>
                <a:gd name="T31" fmla="*/ 0 h 70"/>
                <a:gd name="T32" fmla="*/ 3 w 97"/>
                <a:gd name="T33" fmla="*/ 0 h 70"/>
                <a:gd name="T34" fmla="*/ 5 w 97"/>
                <a:gd name="T35" fmla="*/ 1 h 70"/>
                <a:gd name="T36" fmla="*/ 5 w 97"/>
                <a:gd name="T37" fmla="*/ 1 h 70"/>
                <a:gd name="T38" fmla="*/ 12 w 97"/>
                <a:gd name="T39" fmla="*/ 9 h 70"/>
                <a:gd name="T40" fmla="*/ 21 w 97"/>
                <a:gd name="T41" fmla="*/ 17 h 70"/>
                <a:gd name="T42" fmla="*/ 33 w 97"/>
                <a:gd name="T43" fmla="*/ 27 h 70"/>
                <a:gd name="T44" fmla="*/ 47 w 97"/>
                <a:gd name="T45" fmla="*/ 38 h 70"/>
                <a:gd name="T46" fmla="*/ 62 w 97"/>
                <a:gd name="T47" fmla="*/ 49 h 70"/>
                <a:gd name="T48" fmla="*/ 78 w 97"/>
                <a:gd name="T49" fmla="*/ 58 h 70"/>
                <a:gd name="T50" fmla="*/ 87 w 97"/>
                <a:gd name="T51" fmla="*/ 62 h 70"/>
                <a:gd name="T52" fmla="*/ 95 w 97"/>
                <a:gd name="T53" fmla="*/ 65 h 70"/>
                <a:gd name="T54" fmla="*/ 95 w 97"/>
                <a:gd name="T55" fmla="*/ 65 h 70"/>
                <a:gd name="T56" fmla="*/ 97 w 97"/>
                <a:gd name="T57" fmla="*/ 66 h 70"/>
                <a:gd name="T58" fmla="*/ 97 w 97"/>
                <a:gd name="T59" fmla="*/ 68 h 70"/>
                <a:gd name="T60" fmla="*/ 97 w 97"/>
                <a:gd name="T61" fmla="*/ 68 h 70"/>
                <a:gd name="T62" fmla="*/ 96 w 97"/>
                <a:gd name="T63" fmla="*/ 70 h 70"/>
                <a:gd name="T64" fmla="*/ 95 w 97"/>
                <a:gd name="T65" fmla="*/ 70 h 70"/>
                <a:gd name="T66" fmla="*/ 95 w 97"/>
                <a:gd name="T6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7" h="70">
                  <a:moveTo>
                    <a:pt x="95" y="70"/>
                  </a:moveTo>
                  <a:lnTo>
                    <a:pt x="95" y="70"/>
                  </a:lnTo>
                  <a:lnTo>
                    <a:pt x="94" y="70"/>
                  </a:lnTo>
                  <a:lnTo>
                    <a:pt x="94" y="70"/>
                  </a:lnTo>
                  <a:lnTo>
                    <a:pt x="85" y="67"/>
                  </a:lnTo>
                  <a:lnTo>
                    <a:pt x="76" y="64"/>
                  </a:lnTo>
                  <a:lnTo>
                    <a:pt x="59" y="55"/>
                  </a:lnTo>
                  <a:lnTo>
                    <a:pt x="44" y="44"/>
                  </a:lnTo>
                  <a:lnTo>
                    <a:pt x="30" y="32"/>
                  </a:lnTo>
                  <a:lnTo>
                    <a:pt x="18" y="22"/>
                  </a:lnTo>
                  <a:lnTo>
                    <a:pt x="9" y="13"/>
                  </a:lnTo>
                  <a:lnTo>
                    <a:pt x="0" y="4"/>
                  </a:lnTo>
                  <a:lnTo>
                    <a:pt x="0" y="4"/>
                  </a:lnTo>
                  <a:lnTo>
                    <a:pt x="0" y="2"/>
                  </a:lnTo>
                  <a:lnTo>
                    <a:pt x="1" y="0"/>
                  </a:lnTo>
                  <a:lnTo>
                    <a:pt x="1" y="0"/>
                  </a:lnTo>
                  <a:lnTo>
                    <a:pt x="3" y="0"/>
                  </a:lnTo>
                  <a:lnTo>
                    <a:pt x="5" y="1"/>
                  </a:lnTo>
                  <a:lnTo>
                    <a:pt x="5" y="1"/>
                  </a:lnTo>
                  <a:lnTo>
                    <a:pt x="12" y="9"/>
                  </a:lnTo>
                  <a:lnTo>
                    <a:pt x="21" y="17"/>
                  </a:lnTo>
                  <a:lnTo>
                    <a:pt x="33" y="27"/>
                  </a:lnTo>
                  <a:lnTo>
                    <a:pt x="47" y="38"/>
                  </a:lnTo>
                  <a:lnTo>
                    <a:pt x="62" y="49"/>
                  </a:lnTo>
                  <a:lnTo>
                    <a:pt x="78" y="58"/>
                  </a:lnTo>
                  <a:lnTo>
                    <a:pt x="87" y="62"/>
                  </a:lnTo>
                  <a:lnTo>
                    <a:pt x="95" y="65"/>
                  </a:lnTo>
                  <a:lnTo>
                    <a:pt x="95" y="65"/>
                  </a:lnTo>
                  <a:lnTo>
                    <a:pt x="97" y="66"/>
                  </a:lnTo>
                  <a:lnTo>
                    <a:pt x="97" y="68"/>
                  </a:lnTo>
                  <a:lnTo>
                    <a:pt x="97" y="68"/>
                  </a:lnTo>
                  <a:lnTo>
                    <a:pt x="96" y="70"/>
                  </a:lnTo>
                  <a:lnTo>
                    <a:pt x="95" y="70"/>
                  </a:lnTo>
                  <a:lnTo>
                    <a:pt x="95" y="7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7" name="Freeform 43">
              <a:extLst>
                <a:ext uri="{FF2B5EF4-FFF2-40B4-BE49-F238E27FC236}">
                  <a16:creationId xmlns:a16="http://schemas.microsoft.com/office/drawing/2014/main" id="{FE061867-EB7F-AB7D-FF4C-D3831BA2EB94}"/>
                </a:ext>
              </a:extLst>
            </p:cNvPr>
            <p:cNvSpPr>
              <a:spLocks/>
            </p:cNvSpPr>
            <p:nvPr/>
          </p:nvSpPr>
          <p:spPr bwMode="auto">
            <a:xfrm rot="20874754">
              <a:off x="5561280" y="3007389"/>
              <a:ext cx="106363" cy="150813"/>
            </a:xfrm>
            <a:custGeom>
              <a:avLst/>
              <a:gdLst>
                <a:gd name="T0" fmla="*/ 3 w 135"/>
                <a:gd name="T1" fmla="*/ 188 h 188"/>
                <a:gd name="T2" fmla="*/ 3 w 135"/>
                <a:gd name="T3" fmla="*/ 188 h 188"/>
                <a:gd name="T4" fmla="*/ 1 w 135"/>
                <a:gd name="T5" fmla="*/ 187 h 188"/>
                <a:gd name="T6" fmla="*/ 1 w 135"/>
                <a:gd name="T7" fmla="*/ 187 h 188"/>
                <a:gd name="T8" fmla="*/ 0 w 135"/>
                <a:gd name="T9" fmla="*/ 185 h 188"/>
                <a:gd name="T10" fmla="*/ 1 w 135"/>
                <a:gd name="T11" fmla="*/ 183 h 188"/>
                <a:gd name="T12" fmla="*/ 1 w 135"/>
                <a:gd name="T13" fmla="*/ 183 h 188"/>
                <a:gd name="T14" fmla="*/ 34 w 135"/>
                <a:gd name="T15" fmla="*/ 146 h 188"/>
                <a:gd name="T16" fmla="*/ 59 w 135"/>
                <a:gd name="T17" fmla="*/ 116 h 188"/>
                <a:gd name="T18" fmla="*/ 69 w 135"/>
                <a:gd name="T19" fmla="*/ 104 h 188"/>
                <a:gd name="T20" fmla="*/ 75 w 135"/>
                <a:gd name="T21" fmla="*/ 94 h 188"/>
                <a:gd name="T22" fmla="*/ 75 w 135"/>
                <a:gd name="T23" fmla="*/ 94 h 188"/>
                <a:gd name="T24" fmla="*/ 88 w 135"/>
                <a:gd name="T25" fmla="*/ 71 h 188"/>
                <a:gd name="T26" fmla="*/ 106 w 135"/>
                <a:gd name="T27" fmla="*/ 41 h 188"/>
                <a:gd name="T28" fmla="*/ 130 w 135"/>
                <a:gd name="T29" fmla="*/ 1 h 188"/>
                <a:gd name="T30" fmla="*/ 130 w 135"/>
                <a:gd name="T31" fmla="*/ 1 h 188"/>
                <a:gd name="T32" fmla="*/ 132 w 135"/>
                <a:gd name="T33" fmla="*/ 0 h 188"/>
                <a:gd name="T34" fmla="*/ 134 w 135"/>
                <a:gd name="T35" fmla="*/ 0 h 188"/>
                <a:gd name="T36" fmla="*/ 134 w 135"/>
                <a:gd name="T37" fmla="*/ 0 h 188"/>
                <a:gd name="T38" fmla="*/ 135 w 135"/>
                <a:gd name="T39" fmla="*/ 2 h 188"/>
                <a:gd name="T40" fmla="*/ 135 w 135"/>
                <a:gd name="T41" fmla="*/ 4 h 188"/>
                <a:gd name="T42" fmla="*/ 135 w 135"/>
                <a:gd name="T43" fmla="*/ 4 h 188"/>
                <a:gd name="T44" fmla="*/ 111 w 135"/>
                <a:gd name="T45" fmla="*/ 43 h 188"/>
                <a:gd name="T46" fmla="*/ 93 w 135"/>
                <a:gd name="T47" fmla="*/ 74 h 188"/>
                <a:gd name="T48" fmla="*/ 80 w 135"/>
                <a:gd name="T49" fmla="*/ 97 h 188"/>
                <a:gd name="T50" fmla="*/ 80 w 135"/>
                <a:gd name="T51" fmla="*/ 97 h 188"/>
                <a:gd name="T52" fmla="*/ 74 w 135"/>
                <a:gd name="T53" fmla="*/ 106 h 188"/>
                <a:gd name="T54" fmla="*/ 65 w 135"/>
                <a:gd name="T55" fmla="*/ 119 h 188"/>
                <a:gd name="T56" fmla="*/ 39 w 135"/>
                <a:gd name="T57" fmla="*/ 148 h 188"/>
                <a:gd name="T58" fmla="*/ 5 w 135"/>
                <a:gd name="T59" fmla="*/ 187 h 188"/>
                <a:gd name="T60" fmla="*/ 5 w 135"/>
                <a:gd name="T61" fmla="*/ 187 h 188"/>
                <a:gd name="T62" fmla="*/ 3 w 135"/>
                <a:gd name="T63" fmla="*/ 188 h 188"/>
                <a:gd name="T64" fmla="*/ 3 w 135"/>
                <a:gd name="T65"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188">
                  <a:moveTo>
                    <a:pt x="3" y="188"/>
                  </a:moveTo>
                  <a:lnTo>
                    <a:pt x="3" y="188"/>
                  </a:lnTo>
                  <a:lnTo>
                    <a:pt x="1" y="187"/>
                  </a:lnTo>
                  <a:lnTo>
                    <a:pt x="1" y="187"/>
                  </a:lnTo>
                  <a:lnTo>
                    <a:pt x="0" y="185"/>
                  </a:lnTo>
                  <a:lnTo>
                    <a:pt x="1" y="183"/>
                  </a:lnTo>
                  <a:lnTo>
                    <a:pt x="1" y="183"/>
                  </a:lnTo>
                  <a:lnTo>
                    <a:pt x="34" y="146"/>
                  </a:lnTo>
                  <a:lnTo>
                    <a:pt x="59" y="116"/>
                  </a:lnTo>
                  <a:lnTo>
                    <a:pt x="69" y="104"/>
                  </a:lnTo>
                  <a:lnTo>
                    <a:pt x="75" y="94"/>
                  </a:lnTo>
                  <a:lnTo>
                    <a:pt x="75" y="94"/>
                  </a:lnTo>
                  <a:lnTo>
                    <a:pt x="88" y="71"/>
                  </a:lnTo>
                  <a:lnTo>
                    <a:pt x="106" y="41"/>
                  </a:lnTo>
                  <a:lnTo>
                    <a:pt x="130" y="1"/>
                  </a:lnTo>
                  <a:lnTo>
                    <a:pt x="130" y="1"/>
                  </a:lnTo>
                  <a:lnTo>
                    <a:pt x="132" y="0"/>
                  </a:lnTo>
                  <a:lnTo>
                    <a:pt x="134" y="0"/>
                  </a:lnTo>
                  <a:lnTo>
                    <a:pt x="134" y="0"/>
                  </a:lnTo>
                  <a:lnTo>
                    <a:pt x="135" y="2"/>
                  </a:lnTo>
                  <a:lnTo>
                    <a:pt x="135" y="4"/>
                  </a:lnTo>
                  <a:lnTo>
                    <a:pt x="135" y="4"/>
                  </a:lnTo>
                  <a:lnTo>
                    <a:pt x="111" y="43"/>
                  </a:lnTo>
                  <a:lnTo>
                    <a:pt x="93" y="74"/>
                  </a:lnTo>
                  <a:lnTo>
                    <a:pt x="80" y="97"/>
                  </a:lnTo>
                  <a:lnTo>
                    <a:pt x="80" y="97"/>
                  </a:lnTo>
                  <a:lnTo>
                    <a:pt x="74" y="106"/>
                  </a:lnTo>
                  <a:lnTo>
                    <a:pt x="65" y="119"/>
                  </a:lnTo>
                  <a:lnTo>
                    <a:pt x="39" y="148"/>
                  </a:lnTo>
                  <a:lnTo>
                    <a:pt x="5" y="187"/>
                  </a:lnTo>
                  <a:lnTo>
                    <a:pt x="5" y="187"/>
                  </a:lnTo>
                  <a:lnTo>
                    <a:pt x="3" y="188"/>
                  </a:lnTo>
                  <a:lnTo>
                    <a:pt x="3" y="18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8" name="Freeform 44">
              <a:extLst>
                <a:ext uri="{FF2B5EF4-FFF2-40B4-BE49-F238E27FC236}">
                  <a16:creationId xmlns:a16="http://schemas.microsoft.com/office/drawing/2014/main" id="{256FADBA-1775-36BB-298C-0DAFB664177B}"/>
                </a:ext>
              </a:extLst>
            </p:cNvPr>
            <p:cNvSpPr>
              <a:spLocks/>
            </p:cNvSpPr>
            <p:nvPr/>
          </p:nvSpPr>
          <p:spPr bwMode="auto">
            <a:xfrm rot="20874754">
              <a:off x="5721888" y="3076446"/>
              <a:ext cx="80963" cy="14288"/>
            </a:xfrm>
            <a:custGeom>
              <a:avLst/>
              <a:gdLst>
                <a:gd name="T0" fmla="*/ 99 w 102"/>
                <a:gd name="T1" fmla="*/ 19 h 19"/>
                <a:gd name="T2" fmla="*/ 99 w 102"/>
                <a:gd name="T3" fmla="*/ 19 h 19"/>
                <a:gd name="T4" fmla="*/ 97 w 102"/>
                <a:gd name="T5" fmla="*/ 18 h 19"/>
                <a:gd name="T6" fmla="*/ 97 w 102"/>
                <a:gd name="T7" fmla="*/ 18 h 19"/>
                <a:gd name="T8" fmla="*/ 91 w 102"/>
                <a:gd name="T9" fmla="*/ 15 h 19"/>
                <a:gd name="T10" fmla="*/ 81 w 102"/>
                <a:gd name="T11" fmla="*/ 13 h 19"/>
                <a:gd name="T12" fmla="*/ 69 w 102"/>
                <a:gd name="T13" fmla="*/ 11 h 19"/>
                <a:gd name="T14" fmla="*/ 55 w 102"/>
                <a:gd name="T15" fmla="*/ 9 h 19"/>
                <a:gd name="T16" fmla="*/ 25 w 102"/>
                <a:gd name="T17" fmla="*/ 7 h 19"/>
                <a:gd name="T18" fmla="*/ 3 w 102"/>
                <a:gd name="T19" fmla="*/ 6 h 19"/>
                <a:gd name="T20" fmla="*/ 3 w 102"/>
                <a:gd name="T21" fmla="*/ 6 h 19"/>
                <a:gd name="T22" fmla="*/ 1 w 102"/>
                <a:gd name="T23" fmla="*/ 5 h 19"/>
                <a:gd name="T24" fmla="*/ 0 w 102"/>
                <a:gd name="T25" fmla="*/ 3 h 19"/>
                <a:gd name="T26" fmla="*/ 0 w 102"/>
                <a:gd name="T27" fmla="*/ 3 h 19"/>
                <a:gd name="T28" fmla="*/ 1 w 102"/>
                <a:gd name="T29" fmla="*/ 1 h 19"/>
                <a:gd name="T30" fmla="*/ 3 w 102"/>
                <a:gd name="T31" fmla="*/ 0 h 19"/>
                <a:gd name="T32" fmla="*/ 3 w 102"/>
                <a:gd name="T33" fmla="*/ 0 h 19"/>
                <a:gd name="T34" fmla="*/ 3 w 102"/>
                <a:gd name="T35" fmla="*/ 0 h 19"/>
                <a:gd name="T36" fmla="*/ 3 w 102"/>
                <a:gd name="T37" fmla="*/ 0 h 19"/>
                <a:gd name="T38" fmla="*/ 20 w 102"/>
                <a:gd name="T39" fmla="*/ 1 h 19"/>
                <a:gd name="T40" fmla="*/ 50 w 102"/>
                <a:gd name="T41" fmla="*/ 3 h 19"/>
                <a:gd name="T42" fmla="*/ 66 w 102"/>
                <a:gd name="T43" fmla="*/ 5 h 19"/>
                <a:gd name="T44" fmla="*/ 81 w 102"/>
                <a:gd name="T45" fmla="*/ 7 h 19"/>
                <a:gd name="T46" fmla="*/ 93 w 102"/>
                <a:gd name="T47" fmla="*/ 10 h 19"/>
                <a:gd name="T48" fmla="*/ 97 w 102"/>
                <a:gd name="T49" fmla="*/ 12 h 19"/>
                <a:gd name="T50" fmla="*/ 101 w 102"/>
                <a:gd name="T51" fmla="*/ 14 h 19"/>
                <a:gd name="T52" fmla="*/ 101 w 102"/>
                <a:gd name="T53" fmla="*/ 14 h 19"/>
                <a:gd name="T54" fmla="*/ 102 w 102"/>
                <a:gd name="T55" fmla="*/ 15 h 19"/>
                <a:gd name="T56" fmla="*/ 101 w 102"/>
                <a:gd name="T57" fmla="*/ 18 h 19"/>
                <a:gd name="T58" fmla="*/ 101 w 102"/>
                <a:gd name="T59" fmla="*/ 18 h 19"/>
                <a:gd name="T60" fmla="*/ 100 w 102"/>
                <a:gd name="T61" fmla="*/ 19 h 19"/>
                <a:gd name="T62" fmla="*/ 99 w 102"/>
                <a:gd name="T63" fmla="*/ 19 h 19"/>
                <a:gd name="T64" fmla="*/ 99 w 102"/>
                <a:gd name="T6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19">
                  <a:moveTo>
                    <a:pt x="99" y="19"/>
                  </a:moveTo>
                  <a:lnTo>
                    <a:pt x="99" y="19"/>
                  </a:lnTo>
                  <a:lnTo>
                    <a:pt x="97" y="18"/>
                  </a:lnTo>
                  <a:lnTo>
                    <a:pt x="97" y="18"/>
                  </a:lnTo>
                  <a:lnTo>
                    <a:pt x="91" y="15"/>
                  </a:lnTo>
                  <a:lnTo>
                    <a:pt x="81" y="13"/>
                  </a:lnTo>
                  <a:lnTo>
                    <a:pt x="69" y="11"/>
                  </a:lnTo>
                  <a:lnTo>
                    <a:pt x="55" y="9"/>
                  </a:lnTo>
                  <a:lnTo>
                    <a:pt x="25" y="7"/>
                  </a:lnTo>
                  <a:lnTo>
                    <a:pt x="3" y="6"/>
                  </a:lnTo>
                  <a:lnTo>
                    <a:pt x="3" y="6"/>
                  </a:lnTo>
                  <a:lnTo>
                    <a:pt x="1" y="5"/>
                  </a:lnTo>
                  <a:lnTo>
                    <a:pt x="0" y="3"/>
                  </a:lnTo>
                  <a:lnTo>
                    <a:pt x="0" y="3"/>
                  </a:lnTo>
                  <a:lnTo>
                    <a:pt x="1" y="1"/>
                  </a:lnTo>
                  <a:lnTo>
                    <a:pt x="3" y="0"/>
                  </a:lnTo>
                  <a:lnTo>
                    <a:pt x="3" y="0"/>
                  </a:lnTo>
                  <a:lnTo>
                    <a:pt x="3" y="0"/>
                  </a:lnTo>
                  <a:lnTo>
                    <a:pt x="3" y="0"/>
                  </a:lnTo>
                  <a:lnTo>
                    <a:pt x="20" y="1"/>
                  </a:lnTo>
                  <a:lnTo>
                    <a:pt x="50" y="3"/>
                  </a:lnTo>
                  <a:lnTo>
                    <a:pt x="66" y="5"/>
                  </a:lnTo>
                  <a:lnTo>
                    <a:pt x="81" y="7"/>
                  </a:lnTo>
                  <a:lnTo>
                    <a:pt x="93" y="10"/>
                  </a:lnTo>
                  <a:lnTo>
                    <a:pt x="97" y="12"/>
                  </a:lnTo>
                  <a:lnTo>
                    <a:pt x="101" y="14"/>
                  </a:lnTo>
                  <a:lnTo>
                    <a:pt x="101" y="14"/>
                  </a:lnTo>
                  <a:lnTo>
                    <a:pt x="102" y="15"/>
                  </a:lnTo>
                  <a:lnTo>
                    <a:pt x="101" y="18"/>
                  </a:lnTo>
                  <a:lnTo>
                    <a:pt x="101" y="18"/>
                  </a:lnTo>
                  <a:lnTo>
                    <a:pt x="100" y="19"/>
                  </a:lnTo>
                  <a:lnTo>
                    <a:pt x="99" y="19"/>
                  </a:lnTo>
                  <a:lnTo>
                    <a:pt x="99" y="19"/>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9" name="Freeform 45">
              <a:extLst>
                <a:ext uri="{FF2B5EF4-FFF2-40B4-BE49-F238E27FC236}">
                  <a16:creationId xmlns:a16="http://schemas.microsoft.com/office/drawing/2014/main" id="{819DD507-3DE9-BB47-5B94-FCF1DCCD2DBD}"/>
                </a:ext>
              </a:extLst>
            </p:cNvPr>
            <p:cNvSpPr>
              <a:spLocks/>
            </p:cNvSpPr>
            <p:nvPr/>
          </p:nvSpPr>
          <p:spPr bwMode="auto">
            <a:xfrm rot="20874754">
              <a:off x="5614823" y="3066808"/>
              <a:ext cx="52388" cy="22225"/>
            </a:xfrm>
            <a:custGeom>
              <a:avLst/>
              <a:gdLst>
                <a:gd name="T0" fmla="*/ 3 w 66"/>
                <a:gd name="T1" fmla="*/ 27 h 27"/>
                <a:gd name="T2" fmla="*/ 3 w 66"/>
                <a:gd name="T3" fmla="*/ 27 h 27"/>
                <a:gd name="T4" fmla="*/ 2 w 66"/>
                <a:gd name="T5" fmla="*/ 26 h 27"/>
                <a:gd name="T6" fmla="*/ 1 w 66"/>
                <a:gd name="T7" fmla="*/ 25 h 27"/>
                <a:gd name="T8" fmla="*/ 1 w 66"/>
                <a:gd name="T9" fmla="*/ 25 h 27"/>
                <a:gd name="T10" fmla="*/ 0 w 66"/>
                <a:gd name="T11" fmla="*/ 23 h 27"/>
                <a:gd name="T12" fmla="*/ 1 w 66"/>
                <a:gd name="T13" fmla="*/ 21 h 27"/>
                <a:gd name="T14" fmla="*/ 1 w 66"/>
                <a:gd name="T15" fmla="*/ 21 h 27"/>
                <a:gd name="T16" fmla="*/ 9 w 66"/>
                <a:gd name="T17" fmla="*/ 17 h 27"/>
                <a:gd name="T18" fmla="*/ 26 w 66"/>
                <a:gd name="T19" fmla="*/ 8 h 27"/>
                <a:gd name="T20" fmla="*/ 36 w 66"/>
                <a:gd name="T21" fmla="*/ 4 h 27"/>
                <a:gd name="T22" fmla="*/ 46 w 66"/>
                <a:gd name="T23" fmla="*/ 1 h 27"/>
                <a:gd name="T24" fmla="*/ 56 w 66"/>
                <a:gd name="T25" fmla="*/ 0 h 27"/>
                <a:gd name="T26" fmla="*/ 60 w 66"/>
                <a:gd name="T27" fmla="*/ 0 h 27"/>
                <a:gd name="T28" fmla="*/ 65 w 66"/>
                <a:gd name="T29" fmla="*/ 1 h 27"/>
                <a:gd name="T30" fmla="*/ 65 w 66"/>
                <a:gd name="T31" fmla="*/ 1 h 27"/>
                <a:gd name="T32" fmla="*/ 66 w 66"/>
                <a:gd name="T33" fmla="*/ 3 h 27"/>
                <a:gd name="T34" fmla="*/ 66 w 66"/>
                <a:gd name="T35" fmla="*/ 5 h 27"/>
                <a:gd name="T36" fmla="*/ 66 w 66"/>
                <a:gd name="T37" fmla="*/ 5 h 27"/>
                <a:gd name="T38" fmla="*/ 65 w 66"/>
                <a:gd name="T39" fmla="*/ 7 h 27"/>
                <a:gd name="T40" fmla="*/ 63 w 66"/>
                <a:gd name="T41" fmla="*/ 7 h 27"/>
                <a:gd name="T42" fmla="*/ 63 w 66"/>
                <a:gd name="T43" fmla="*/ 7 h 27"/>
                <a:gd name="T44" fmla="*/ 59 w 66"/>
                <a:gd name="T45" fmla="*/ 6 h 27"/>
                <a:gd name="T46" fmla="*/ 55 w 66"/>
                <a:gd name="T47" fmla="*/ 6 h 27"/>
                <a:gd name="T48" fmla="*/ 46 w 66"/>
                <a:gd name="T49" fmla="*/ 7 h 27"/>
                <a:gd name="T50" fmla="*/ 36 w 66"/>
                <a:gd name="T51" fmla="*/ 10 h 27"/>
                <a:gd name="T52" fmla="*/ 27 w 66"/>
                <a:gd name="T53" fmla="*/ 14 h 27"/>
                <a:gd name="T54" fmla="*/ 11 w 66"/>
                <a:gd name="T55" fmla="*/ 22 h 27"/>
                <a:gd name="T56" fmla="*/ 5 w 66"/>
                <a:gd name="T57" fmla="*/ 26 h 27"/>
                <a:gd name="T58" fmla="*/ 5 w 66"/>
                <a:gd name="T59" fmla="*/ 26 h 27"/>
                <a:gd name="T60" fmla="*/ 3 w 66"/>
                <a:gd name="T61" fmla="*/ 27 h 27"/>
                <a:gd name="T62" fmla="*/ 3 w 66"/>
                <a:gd name="T63"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27">
                  <a:moveTo>
                    <a:pt x="3" y="27"/>
                  </a:moveTo>
                  <a:lnTo>
                    <a:pt x="3" y="27"/>
                  </a:lnTo>
                  <a:lnTo>
                    <a:pt x="2" y="26"/>
                  </a:lnTo>
                  <a:lnTo>
                    <a:pt x="1" y="25"/>
                  </a:lnTo>
                  <a:lnTo>
                    <a:pt x="1" y="25"/>
                  </a:lnTo>
                  <a:lnTo>
                    <a:pt x="0" y="23"/>
                  </a:lnTo>
                  <a:lnTo>
                    <a:pt x="1" y="21"/>
                  </a:lnTo>
                  <a:lnTo>
                    <a:pt x="1" y="21"/>
                  </a:lnTo>
                  <a:lnTo>
                    <a:pt x="9" y="17"/>
                  </a:lnTo>
                  <a:lnTo>
                    <a:pt x="26" y="8"/>
                  </a:lnTo>
                  <a:lnTo>
                    <a:pt x="36" y="4"/>
                  </a:lnTo>
                  <a:lnTo>
                    <a:pt x="46" y="1"/>
                  </a:lnTo>
                  <a:lnTo>
                    <a:pt x="56" y="0"/>
                  </a:lnTo>
                  <a:lnTo>
                    <a:pt x="60" y="0"/>
                  </a:lnTo>
                  <a:lnTo>
                    <a:pt x="65" y="1"/>
                  </a:lnTo>
                  <a:lnTo>
                    <a:pt x="65" y="1"/>
                  </a:lnTo>
                  <a:lnTo>
                    <a:pt x="66" y="3"/>
                  </a:lnTo>
                  <a:lnTo>
                    <a:pt x="66" y="5"/>
                  </a:lnTo>
                  <a:lnTo>
                    <a:pt x="66" y="5"/>
                  </a:lnTo>
                  <a:lnTo>
                    <a:pt x="65" y="7"/>
                  </a:lnTo>
                  <a:lnTo>
                    <a:pt x="63" y="7"/>
                  </a:lnTo>
                  <a:lnTo>
                    <a:pt x="63" y="7"/>
                  </a:lnTo>
                  <a:lnTo>
                    <a:pt x="59" y="6"/>
                  </a:lnTo>
                  <a:lnTo>
                    <a:pt x="55" y="6"/>
                  </a:lnTo>
                  <a:lnTo>
                    <a:pt x="46" y="7"/>
                  </a:lnTo>
                  <a:lnTo>
                    <a:pt x="36" y="10"/>
                  </a:lnTo>
                  <a:lnTo>
                    <a:pt x="27" y="14"/>
                  </a:lnTo>
                  <a:lnTo>
                    <a:pt x="11" y="22"/>
                  </a:lnTo>
                  <a:lnTo>
                    <a:pt x="5" y="26"/>
                  </a:lnTo>
                  <a:lnTo>
                    <a:pt x="5" y="26"/>
                  </a:lnTo>
                  <a:lnTo>
                    <a:pt x="3" y="27"/>
                  </a:lnTo>
                  <a:lnTo>
                    <a:pt x="3" y="2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0" name="Freeform 46">
              <a:extLst>
                <a:ext uri="{FF2B5EF4-FFF2-40B4-BE49-F238E27FC236}">
                  <a16:creationId xmlns:a16="http://schemas.microsoft.com/office/drawing/2014/main" id="{454CF70F-EA1D-B926-7AD2-D587462CC589}"/>
                </a:ext>
              </a:extLst>
            </p:cNvPr>
            <p:cNvSpPr>
              <a:spLocks/>
            </p:cNvSpPr>
            <p:nvPr/>
          </p:nvSpPr>
          <p:spPr bwMode="auto">
            <a:xfrm rot="20874754">
              <a:off x="5488970" y="3025073"/>
              <a:ext cx="28575" cy="39688"/>
            </a:xfrm>
            <a:custGeom>
              <a:avLst/>
              <a:gdLst>
                <a:gd name="T0" fmla="*/ 34 w 37"/>
                <a:gd name="T1" fmla="*/ 51 h 51"/>
                <a:gd name="T2" fmla="*/ 34 w 37"/>
                <a:gd name="T3" fmla="*/ 51 h 51"/>
                <a:gd name="T4" fmla="*/ 33 w 37"/>
                <a:gd name="T5" fmla="*/ 50 h 51"/>
                <a:gd name="T6" fmla="*/ 31 w 37"/>
                <a:gd name="T7" fmla="*/ 49 h 51"/>
                <a:gd name="T8" fmla="*/ 31 w 37"/>
                <a:gd name="T9" fmla="*/ 49 h 51"/>
                <a:gd name="T10" fmla="*/ 22 w 37"/>
                <a:gd name="T11" fmla="*/ 33 h 51"/>
                <a:gd name="T12" fmla="*/ 13 w 37"/>
                <a:gd name="T13" fmla="*/ 19 h 51"/>
                <a:gd name="T14" fmla="*/ 7 w 37"/>
                <a:gd name="T15" fmla="*/ 12 h 51"/>
                <a:gd name="T16" fmla="*/ 1 w 37"/>
                <a:gd name="T17" fmla="*/ 5 h 51"/>
                <a:gd name="T18" fmla="*/ 1 w 37"/>
                <a:gd name="T19" fmla="*/ 5 h 51"/>
                <a:gd name="T20" fmla="*/ 0 w 37"/>
                <a:gd name="T21" fmla="*/ 3 h 51"/>
                <a:gd name="T22" fmla="*/ 1 w 37"/>
                <a:gd name="T23" fmla="*/ 1 h 51"/>
                <a:gd name="T24" fmla="*/ 1 w 37"/>
                <a:gd name="T25" fmla="*/ 1 h 51"/>
                <a:gd name="T26" fmla="*/ 3 w 37"/>
                <a:gd name="T27" fmla="*/ 0 h 51"/>
                <a:gd name="T28" fmla="*/ 5 w 37"/>
                <a:gd name="T29" fmla="*/ 1 h 51"/>
                <a:gd name="T30" fmla="*/ 5 w 37"/>
                <a:gd name="T31" fmla="*/ 1 h 51"/>
                <a:gd name="T32" fmla="*/ 12 w 37"/>
                <a:gd name="T33" fmla="*/ 8 h 51"/>
                <a:gd name="T34" fmla="*/ 17 w 37"/>
                <a:gd name="T35" fmla="*/ 15 h 51"/>
                <a:gd name="T36" fmla="*/ 27 w 37"/>
                <a:gd name="T37" fmla="*/ 30 h 51"/>
                <a:gd name="T38" fmla="*/ 34 w 37"/>
                <a:gd name="T39" fmla="*/ 41 h 51"/>
                <a:gd name="T40" fmla="*/ 37 w 37"/>
                <a:gd name="T41" fmla="*/ 46 h 51"/>
                <a:gd name="T42" fmla="*/ 37 w 37"/>
                <a:gd name="T43" fmla="*/ 46 h 51"/>
                <a:gd name="T44" fmla="*/ 37 w 37"/>
                <a:gd name="T45" fmla="*/ 49 h 51"/>
                <a:gd name="T46" fmla="*/ 35 w 37"/>
                <a:gd name="T47" fmla="*/ 50 h 51"/>
                <a:gd name="T48" fmla="*/ 35 w 37"/>
                <a:gd name="T49" fmla="*/ 50 h 51"/>
                <a:gd name="T50" fmla="*/ 34 w 37"/>
                <a:gd name="T51" fmla="*/ 51 h 51"/>
                <a:gd name="T52" fmla="*/ 34 w 37"/>
                <a:gd name="T5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1">
                  <a:moveTo>
                    <a:pt x="34" y="51"/>
                  </a:moveTo>
                  <a:lnTo>
                    <a:pt x="34" y="51"/>
                  </a:lnTo>
                  <a:lnTo>
                    <a:pt x="33" y="50"/>
                  </a:lnTo>
                  <a:lnTo>
                    <a:pt x="31" y="49"/>
                  </a:lnTo>
                  <a:lnTo>
                    <a:pt x="31" y="49"/>
                  </a:lnTo>
                  <a:lnTo>
                    <a:pt x="22" y="33"/>
                  </a:lnTo>
                  <a:lnTo>
                    <a:pt x="13" y="19"/>
                  </a:lnTo>
                  <a:lnTo>
                    <a:pt x="7" y="12"/>
                  </a:lnTo>
                  <a:lnTo>
                    <a:pt x="1" y="5"/>
                  </a:lnTo>
                  <a:lnTo>
                    <a:pt x="1" y="5"/>
                  </a:lnTo>
                  <a:lnTo>
                    <a:pt x="0" y="3"/>
                  </a:lnTo>
                  <a:lnTo>
                    <a:pt x="1" y="1"/>
                  </a:lnTo>
                  <a:lnTo>
                    <a:pt x="1" y="1"/>
                  </a:lnTo>
                  <a:lnTo>
                    <a:pt x="3" y="0"/>
                  </a:lnTo>
                  <a:lnTo>
                    <a:pt x="5" y="1"/>
                  </a:lnTo>
                  <a:lnTo>
                    <a:pt x="5" y="1"/>
                  </a:lnTo>
                  <a:lnTo>
                    <a:pt x="12" y="8"/>
                  </a:lnTo>
                  <a:lnTo>
                    <a:pt x="17" y="15"/>
                  </a:lnTo>
                  <a:lnTo>
                    <a:pt x="27" y="30"/>
                  </a:lnTo>
                  <a:lnTo>
                    <a:pt x="34" y="41"/>
                  </a:lnTo>
                  <a:lnTo>
                    <a:pt x="37" y="46"/>
                  </a:lnTo>
                  <a:lnTo>
                    <a:pt x="37" y="46"/>
                  </a:lnTo>
                  <a:lnTo>
                    <a:pt x="37" y="49"/>
                  </a:lnTo>
                  <a:lnTo>
                    <a:pt x="35" y="50"/>
                  </a:lnTo>
                  <a:lnTo>
                    <a:pt x="35" y="50"/>
                  </a:lnTo>
                  <a:lnTo>
                    <a:pt x="34" y="51"/>
                  </a:lnTo>
                  <a:lnTo>
                    <a:pt x="34" y="5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1" name="Freeform 47">
              <a:extLst>
                <a:ext uri="{FF2B5EF4-FFF2-40B4-BE49-F238E27FC236}">
                  <a16:creationId xmlns:a16="http://schemas.microsoft.com/office/drawing/2014/main" id="{2C670FC9-0F9B-6A32-E19E-7BF66FAC5C0E}"/>
                </a:ext>
              </a:extLst>
            </p:cNvPr>
            <p:cNvSpPr>
              <a:spLocks/>
            </p:cNvSpPr>
            <p:nvPr/>
          </p:nvSpPr>
          <p:spPr bwMode="auto">
            <a:xfrm rot="20874754">
              <a:off x="5536815" y="2963642"/>
              <a:ext cx="49213" cy="15875"/>
            </a:xfrm>
            <a:custGeom>
              <a:avLst/>
              <a:gdLst>
                <a:gd name="T0" fmla="*/ 3 w 63"/>
                <a:gd name="T1" fmla="*/ 19 h 19"/>
                <a:gd name="T2" fmla="*/ 3 w 63"/>
                <a:gd name="T3" fmla="*/ 19 h 19"/>
                <a:gd name="T4" fmla="*/ 2 w 63"/>
                <a:gd name="T5" fmla="*/ 19 h 19"/>
                <a:gd name="T6" fmla="*/ 1 w 63"/>
                <a:gd name="T7" fmla="*/ 18 h 19"/>
                <a:gd name="T8" fmla="*/ 1 w 63"/>
                <a:gd name="T9" fmla="*/ 18 h 19"/>
                <a:gd name="T10" fmla="*/ 0 w 63"/>
                <a:gd name="T11" fmla="*/ 15 h 19"/>
                <a:gd name="T12" fmla="*/ 2 w 63"/>
                <a:gd name="T13" fmla="*/ 14 h 19"/>
                <a:gd name="T14" fmla="*/ 2 w 63"/>
                <a:gd name="T15" fmla="*/ 14 h 19"/>
                <a:gd name="T16" fmla="*/ 9 w 63"/>
                <a:gd name="T17" fmla="*/ 10 h 19"/>
                <a:gd name="T18" fmla="*/ 24 w 63"/>
                <a:gd name="T19" fmla="*/ 4 h 19"/>
                <a:gd name="T20" fmla="*/ 33 w 63"/>
                <a:gd name="T21" fmla="*/ 2 h 19"/>
                <a:gd name="T22" fmla="*/ 43 w 63"/>
                <a:gd name="T23" fmla="*/ 0 h 19"/>
                <a:gd name="T24" fmla="*/ 52 w 63"/>
                <a:gd name="T25" fmla="*/ 0 h 19"/>
                <a:gd name="T26" fmla="*/ 56 w 63"/>
                <a:gd name="T27" fmla="*/ 0 h 19"/>
                <a:gd name="T28" fmla="*/ 61 w 63"/>
                <a:gd name="T29" fmla="*/ 1 h 19"/>
                <a:gd name="T30" fmla="*/ 61 w 63"/>
                <a:gd name="T31" fmla="*/ 1 h 19"/>
                <a:gd name="T32" fmla="*/ 62 w 63"/>
                <a:gd name="T33" fmla="*/ 3 h 19"/>
                <a:gd name="T34" fmla="*/ 63 w 63"/>
                <a:gd name="T35" fmla="*/ 5 h 19"/>
                <a:gd name="T36" fmla="*/ 63 w 63"/>
                <a:gd name="T37" fmla="*/ 5 h 19"/>
                <a:gd name="T38" fmla="*/ 61 w 63"/>
                <a:gd name="T39" fmla="*/ 7 h 19"/>
                <a:gd name="T40" fmla="*/ 59 w 63"/>
                <a:gd name="T41" fmla="*/ 7 h 19"/>
                <a:gd name="T42" fmla="*/ 59 w 63"/>
                <a:gd name="T43" fmla="*/ 7 h 19"/>
                <a:gd name="T44" fmla="*/ 51 w 63"/>
                <a:gd name="T45" fmla="*/ 5 h 19"/>
                <a:gd name="T46" fmla="*/ 42 w 63"/>
                <a:gd name="T47" fmla="*/ 6 h 19"/>
                <a:gd name="T48" fmla="*/ 33 w 63"/>
                <a:gd name="T49" fmla="*/ 8 h 19"/>
                <a:gd name="T50" fmla="*/ 25 w 63"/>
                <a:gd name="T51" fmla="*/ 10 h 19"/>
                <a:gd name="T52" fmla="*/ 10 w 63"/>
                <a:gd name="T53" fmla="*/ 16 h 19"/>
                <a:gd name="T54" fmla="*/ 5 w 63"/>
                <a:gd name="T55" fmla="*/ 19 h 19"/>
                <a:gd name="T56" fmla="*/ 5 w 63"/>
                <a:gd name="T57" fmla="*/ 19 h 19"/>
                <a:gd name="T58" fmla="*/ 3 w 63"/>
                <a:gd name="T59" fmla="*/ 19 h 19"/>
                <a:gd name="T60" fmla="*/ 3 w 63"/>
                <a:gd name="T6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19">
                  <a:moveTo>
                    <a:pt x="3" y="19"/>
                  </a:moveTo>
                  <a:lnTo>
                    <a:pt x="3" y="19"/>
                  </a:lnTo>
                  <a:lnTo>
                    <a:pt x="2" y="19"/>
                  </a:lnTo>
                  <a:lnTo>
                    <a:pt x="1" y="18"/>
                  </a:lnTo>
                  <a:lnTo>
                    <a:pt x="1" y="18"/>
                  </a:lnTo>
                  <a:lnTo>
                    <a:pt x="0" y="15"/>
                  </a:lnTo>
                  <a:lnTo>
                    <a:pt x="2" y="14"/>
                  </a:lnTo>
                  <a:lnTo>
                    <a:pt x="2" y="14"/>
                  </a:lnTo>
                  <a:lnTo>
                    <a:pt x="9" y="10"/>
                  </a:lnTo>
                  <a:lnTo>
                    <a:pt x="24" y="4"/>
                  </a:lnTo>
                  <a:lnTo>
                    <a:pt x="33" y="2"/>
                  </a:lnTo>
                  <a:lnTo>
                    <a:pt x="43" y="0"/>
                  </a:lnTo>
                  <a:lnTo>
                    <a:pt x="52" y="0"/>
                  </a:lnTo>
                  <a:lnTo>
                    <a:pt x="56" y="0"/>
                  </a:lnTo>
                  <a:lnTo>
                    <a:pt x="61" y="1"/>
                  </a:lnTo>
                  <a:lnTo>
                    <a:pt x="61" y="1"/>
                  </a:lnTo>
                  <a:lnTo>
                    <a:pt x="62" y="3"/>
                  </a:lnTo>
                  <a:lnTo>
                    <a:pt x="63" y="5"/>
                  </a:lnTo>
                  <a:lnTo>
                    <a:pt x="63" y="5"/>
                  </a:lnTo>
                  <a:lnTo>
                    <a:pt x="61" y="7"/>
                  </a:lnTo>
                  <a:lnTo>
                    <a:pt x="59" y="7"/>
                  </a:lnTo>
                  <a:lnTo>
                    <a:pt x="59" y="7"/>
                  </a:lnTo>
                  <a:lnTo>
                    <a:pt x="51" y="5"/>
                  </a:lnTo>
                  <a:lnTo>
                    <a:pt x="42" y="6"/>
                  </a:lnTo>
                  <a:lnTo>
                    <a:pt x="33" y="8"/>
                  </a:lnTo>
                  <a:lnTo>
                    <a:pt x="25" y="10"/>
                  </a:lnTo>
                  <a:lnTo>
                    <a:pt x="10" y="16"/>
                  </a:lnTo>
                  <a:lnTo>
                    <a:pt x="5" y="19"/>
                  </a:lnTo>
                  <a:lnTo>
                    <a:pt x="5" y="19"/>
                  </a:lnTo>
                  <a:lnTo>
                    <a:pt x="3" y="19"/>
                  </a:lnTo>
                  <a:lnTo>
                    <a:pt x="3" y="19"/>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2" name="Freeform 48">
              <a:extLst>
                <a:ext uri="{FF2B5EF4-FFF2-40B4-BE49-F238E27FC236}">
                  <a16:creationId xmlns:a16="http://schemas.microsoft.com/office/drawing/2014/main" id="{1CAC2F57-F7E0-9904-87DB-5EA051EC2EC3}"/>
                </a:ext>
              </a:extLst>
            </p:cNvPr>
            <p:cNvSpPr>
              <a:spLocks/>
            </p:cNvSpPr>
            <p:nvPr/>
          </p:nvSpPr>
          <p:spPr bwMode="auto">
            <a:xfrm rot="20874754">
              <a:off x="5453363" y="3078261"/>
              <a:ext cx="14288" cy="57150"/>
            </a:xfrm>
            <a:custGeom>
              <a:avLst/>
              <a:gdLst>
                <a:gd name="T0" fmla="*/ 3 w 17"/>
                <a:gd name="T1" fmla="*/ 71 h 71"/>
                <a:gd name="T2" fmla="*/ 3 w 17"/>
                <a:gd name="T3" fmla="*/ 71 h 71"/>
                <a:gd name="T4" fmla="*/ 3 w 17"/>
                <a:gd name="T5" fmla="*/ 71 h 71"/>
                <a:gd name="T6" fmla="*/ 3 w 17"/>
                <a:gd name="T7" fmla="*/ 71 h 71"/>
                <a:gd name="T8" fmla="*/ 1 w 17"/>
                <a:gd name="T9" fmla="*/ 70 h 71"/>
                <a:gd name="T10" fmla="*/ 0 w 17"/>
                <a:gd name="T11" fmla="*/ 67 h 71"/>
                <a:gd name="T12" fmla="*/ 0 w 17"/>
                <a:gd name="T13" fmla="*/ 67 h 71"/>
                <a:gd name="T14" fmla="*/ 11 w 17"/>
                <a:gd name="T15" fmla="*/ 2 h 71"/>
                <a:gd name="T16" fmla="*/ 11 w 17"/>
                <a:gd name="T17" fmla="*/ 2 h 71"/>
                <a:gd name="T18" fmla="*/ 13 w 17"/>
                <a:gd name="T19" fmla="*/ 0 h 71"/>
                <a:gd name="T20" fmla="*/ 15 w 17"/>
                <a:gd name="T21" fmla="*/ 0 h 71"/>
                <a:gd name="T22" fmla="*/ 15 w 17"/>
                <a:gd name="T23" fmla="*/ 0 h 71"/>
                <a:gd name="T24" fmla="*/ 17 w 17"/>
                <a:gd name="T25" fmla="*/ 1 h 71"/>
                <a:gd name="T26" fmla="*/ 17 w 17"/>
                <a:gd name="T27" fmla="*/ 3 h 71"/>
                <a:gd name="T28" fmla="*/ 17 w 17"/>
                <a:gd name="T29" fmla="*/ 3 h 71"/>
                <a:gd name="T30" fmla="*/ 6 w 17"/>
                <a:gd name="T31" fmla="*/ 68 h 71"/>
                <a:gd name="T32" fmla="*/ 6 w 17"/>
                <a:gd name="T33" fmla="*/ 68 h 71"/>
                <a:gd name="T34" fmla="*/ 5 w 17"/>
                <a:gd name="T35" fmla="*/ 70 h 71"/>
                <a:gd name="T36" fmla="*/ 3 w 17"/>
                <a:gd name="T37" fmla="*/ 71 h 71"/>
                <a:gd name="T38" fmla="*/ 3 w 17"/>
                <a:gd name="T3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71">
                  <a:moveTo>
                    <a:pt x="3" y="71"/>
                  </a:moveTo>
                  <a:lnTo>
                    <a:pt x="3" y="71"/>
                  </a:lnTo>
                  <a:lnTo>
                    <a:pt x="3" y="71"/>
                  </a:lnTo>
                  <a:lnTo>
                    <a:pt x="3" y="71"/>
                  </a:lnTo>
                  <a:lnTo>
                    <a:pt x="1" y="70"/>
                  </a:lnTo>
                  <a:lnTo>
                    <a:pt x="0" y="67"/>
                  </a:lnTo>
                  <a:lnTo>
                    <a:pt x="0" y="67"/>
                  </a:lnTo>
                  <a:lnTo>
                    <a:pt x="11" y="2"/>
                  </a:lnTo>
                  <a:lnTo>
                    <a:pt x="11" y="2"/>
                  </a:lnTo>
                  <a:lnTo>
                    <a:pt x="13" y="0"/>
                  </a:lnTo>
                  <a:lnTo>
                    <a:pt x="15" y="0"/>
                  </a:lnTo>
                  <a:lnTo>
                    <a:pt x="15" y="0"/>
                  </a:lnTo>
                  <a:lnTo>
                    <a:pt x="17" y="1"/>
                  </a:lnTo>
                  <a:lnTo>
                    <a:pt x="17" y="3"/>
                  </a:lnTo>
                  <a:lnTo>
                    <a:pt x="17" y="3"/>
                  </a:lnTo>
                  <a:lnTo>
                    <a:pt x="6" y="68"/>
                  </a:lnTo>
                  <a:lnTo>
                    <a:pt x="6" y="68"/>
                  </a:lnTo>
                  <a:lnTo>
                    <a:pt x="5" y="70"/>
                  </a:lnTo>
                  <a:lnTo>
                    <a:pt x="3" y="71"/>
                  </a:lnTo>
                  <a:lnTo>
                    <a:pt x="3" y="7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3" name="Freeform 49">
              <a:extLst>
                <a:ext uri="{FF2B5EF4-FFF2-40B4-BE49-F238E27FC236}">
                  <a16:creationId xmlns:a16="http://schemas.microsoft.com/office/drawing/2014/main" id="{EDD0919C-2763-B71F-B3B0-57B1F90BEAC5}"/>
                </a:ext>
              </a:extLst>
            </p:cNvPr>
            <p:cNvSpPr>
              <a:spLocks/>
            </p:cNvSpPr>
            <p:nvPr/>
          </p:nvSpPr>
          <p:spPr bwMode="auto">
            <a:xfrm rot="20874754">
              <a:off x="5378041" y="3001873"/>
              <a:ext cx="28575" cy="50800"/>
            </a:xfrm>
            <a:custGeom>
              <a:avLst/>
              <a:gdLst>
                <a:gd name="T0" fmla="*/ 31 w 34"/>
                <a:gd name="T1" fmla="*/ 65 h 65"/>
                <a:gd name="T2" fmla="*/ 31 w 34"/>
                <a:gd name="T3" fmla="*/ 65 h 65"/>
                <a:gd name="T4" fmla="*/ 29 w 34"/>
                <a:gd name="T5" fmla="*/ 65 h 65"/>
                <a:gd name="T6" fmla="*/ 28 w 34"/>
                <a:gd name="T7" fmla="*/ 64 h 65"/>
                <a:gd name="T8" fmla="*/ 28 w 34"/>
                <a:gd name="T9" fmla="*/ 64 h 65"/>
                <a:gd name="T10" fmla="*/ 22 w 34"/>
                <a:gd name="T11" fmla="*/ 54 h 65"/>
                <a:gd name="T12" fmla="*/ 12 w 34"/>
                <a:gd name="T13" fmla="*/ 36 h 65"/>
                <a:gd name="T14" fmla="*/ 7 w 34"/>
                <a:gd name="T15" fmla="*/ 27 h 65"/>
                <a:gd name="T16" fmla="*/ 3 w 34"/>
                <a:gd name="T17" fmla="*/ 17 h 65"/>
                <a:gd name="T18" fmla="*/ 0 w 34"/>
                <a:gd name="T19" fmla="*/ 9 h 65"/>
                <a:gd name="T20" fmla="*/ 0 w 34"/>
                <a:gd name="T21" fmla="*/ 5 h 65"/>
                <a:gd name="T22" fmla="*/ 0 w 34"/>
                <a:gd name="T23" fmla="*/ 2 h 65"/>
                <a:gd name="T24" fmla="*/ 0 w 34"/>
                <a:gd name="T25" fmla="*/ 2 h 65"/>
                <a:gd name="T26" fmla="*/ 2 w 34"/>
                <a:gd name="T27" fmla="*/ 0 h 65"/>
                <a:gd name="T28" fmla="*/ 4 w 34"/>
                <a:gd name="T29" fmla="*/ 0 h 65"/>
                <a:gd name="T30" fmla="*/ 4 w 34"/>
                <a:gd name="T31" fmla="*/ 0 h 65"/>
                <a:gd name="T32" fmla="*/ 6 w 34"/>
                <a:gd name="T33" fmla="*/ 1 h 65"/>
                <a:gd name="T34" fmla="*/ 6 w 34"/>
                <a:gd name="T35" fmla="*/ 4 h 65"/>
                <a:gd name="T36" fmla="*/ 6 w 34"/>
                <a:gd name="T37" fmla="*/ 4 h 65"/>
                <a:gd name="T38" fmla="*/ 6 w 34"/>
                <a:gd name="T39" fmla="*/ 8 h 65"/>
                <a:gd name="T40" fmla="*/ 8 w 34"/>
                <a:gd name="T41" fmla="*/ 14 h 65"/>
                <a:gd name="T42" fmla="*/ 14 w 34"/>
                <a:gd name="T43" fmla="*/ 29 h 65"/>
                <a:gd name="T44" fmla="*/ 24 w 34"/>
                <a:gd name="T45" fmla="*/ 45 h 65"/>
                <a:gd name="T46" fmla="*/ 33 w 34"/>
                <a:gd name="T47" fmla="*/ 60 h 65"/>
                <a:gd name="T48" fmla="*/ 33 w 34"/>
                <a:gd name="T49" fmla="*/ 60 h 65"/>
                <a:gd name="T50" fmla="*/ 34 w 34"/>
                <a:gd name="T51" fmla="*/ 63 h 65"/>
                <a:gd name="T52" fmla="*/ 32 w 34"/>
                <a:gd name="T53" fmla="*/ 64 h 65"/>
                <a:gd name="T54" fmla="*/ 32 w 34"/>
                <a:gd name="T55" fmla="*/ 64 h 65"/>
                <a:gd name="T56" fmla="*/ 31 w 34"/>
                <a:gd name="T57" fmla="*/ 65 h 65"/>
                <a:gd name="T58" fmla="*/ 31 w 34"/>
                <a:gd name="T5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65">
                  <a:moveTo>
                    <a:pt x="31" y="65"/>
                  </a:moveTo>
                  <a:lnTo>
                    <a:pt x="31" y="65"/>
                  </a:lnTo>
                  <a:lnTo>
                    <a:pt x="29" y="65"/>
                  </a:lnTo>
                  <a:lnTo>
                    <a:pt x="28" y="64"/>
                  </a:lnTo>
                  <a:lnTo>
                    <a:pt x="28" y="64"/>
                  </a:lnTo>
                  <a:lnTo>
                    <a:pt x="22" y="54"/>
                  </a:lnTo>
                  <a:lnTo>
                    <a:pt x="12" y="36"/>
                  </a:lnTo>
                  <a:lnTo>
                    <a:pt x="7" y="27"/>
                  </a:lnTo>
                  <a:lnTo>
                    <a:pt x="3" y="17"/>
                  </a:lnTo>
                  <a:lnTo>
                    <a:pt x="0" y="9"/>
                  </a:lnTo>
                  <a:lnTo>
                    <a:pt x="0" y="5"/>
                  </a:lnTo>
                  <a:lnTo>
                    <a:pt x="0" y="2"/>
                  </a:lnTo>
                  <a:lnTo>
                    <a:pt x="0" y="2"/>
                  </a:lnTo>
                  <a:lnTo>
                    <a:pt x="2" y="0"/>
                  </a:lnTo>
                  <a:lnTo>
                    <a:pt x="4" y="0"/>
                  </a:lnTo>
                  <a:lnTo>
                    <a:pt x="4" y="0"/>
                  </a:lnTo>
                  <a:lnTo>
                    <a:pt x="6" y="1"/>
                  </a:lnTo>
                  <a:lnTo>
                    <a:pt x="6" y="4"/>
                  </a:lnTo>
                  <a:lnTo>
                    <a:pt x="6" y="4"/>
                  </a:lnTo>
                  <a:lnTo>
                    <a:pt x="6" y="8"/>
                  </a:lnTo>
                  <a:lnTo>
                    <a:pt x="8" y="14"/>
                  </a:lnTo>
                  <a:lnTo>
                    <a:pt x="14" y="29"/>
                  </a:lnTo>
                  <a:lnTo>
                    <a:pt x="24" y="45"/>
                  </a:lnTo>
                  <a:lnTo>
                    <a:pt x="33" y="60"/>
                  </a:lnTo>
                  <a:lnTo>
                    <a:pt x="33" y="60"/>
                  </a:lnTo>
                  <a:lnTo>
                    <a:pt x="34" y="63"/>
                  </a:lnTo>
                  <a:lnTo>
                    <a:pt x="32" y="64"/>
                  </a:lnTo>
                  <a:lnTo>
                    <a:pt x="32" y="64"/>
                  </a:lnTo>
                  <a:lnTo>
                    <a:pt x="31" y="65"/>
                  </a:lnTo>
                  <a:lnTo>
                    <a:pt x="31" y="65"/>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4" name="Freeform 50">
              <a:extLst>
                <a:ext uri="{FF2B5EF4-FFF2-40B4-BE49-F238E27FC236}">
                  <a16:creationId xmlns:a16="http://schemas.microsoft.com/office/drawing/2014/main" id="{14E6EB6E-EBCF-997D-B061-E8C6BF05CE65}"/>
                </a:ext>
              </a:extLst>
            </p:cNvPr>
            <p:cNvSpPr>
              <a:spLocks/>
            </p:cNvSpPr>
            <p:nvPr/>
          </p:nvSpPr>
          <p:spPr bwMode="auto">
            <a:xfrm rot="20874754">
              <a:off x="5530840" y="3221580"/>
              <a:ext cx="44450" cy="127000"/>
            </a:xfrm>
            <a:custGeom>
              <a:avLst/>
              <a:gdLst>
                <a:gd name="T0" fmla="*/ 4 w 56"/>
                <a:gd name="T1" fmla="*/ 159 h 159"/>
                <a:gd name="T2" fmla="*/ 4 w 56"/>
                <a:gd name="T3" fmla="*/ 159 h 159"/>
                <a:gd name="T4" fmla="*/ 2 w 56"/>
                <a:gd name="T5" fmla="*/ 159 h 159"/>
                <a:gd name="T6" fmla="*/ 1 w 56"/>
                <a:gd name="T7" fmla="*/ 157 h 159"/>
                <a:gd name="T8" fmla="*/ 1 w 56"/>
                <a:gd name="T9" fmla="*/ 157 h 159"/>
                <a:gd name="T10" fmla="*/ 0 w 56"/>
                <a:gd name="T11" fmla="*/ 152 h 159"/>
                <a:gd name="T12" fmla="*/ 1 w 56"/>
                <a:gd name="T13" fmla="*/ 145 h 159"/>
                <a:gd name="T14" fmla="*/ 2 w 56"/>
                <a:gd name="T15" fmla="*/ 138 h 159"/>
                <a:gd name="T16" fmla="*/ 5 w 56"/>
                <a:gd name="T17" fmla="*/ 131 h 159"/>
                <a:gd name="T18" fmla="*/ 13 w 56"/>
                <a:gd name="T19" fmla="*/ 115 h 159"/>
                <a:gd name="T20" fmla="*/ 22 w 56"/>
                <a:gd name="T21" fmla="*/ 100 h 159"/>
                <a:gd name="T22" fmla="*/ 22 w 56"/>
                <a:gd name="T23" fmla="*/ 100 h 159"/>
                <a:gd name="T24" fmla="*/ 30 w 56"/>
                <a:gd name="T25" fmla="*/ 85 h 159"/>
                <a:gd name="T26" fmla="*/ 35 w 56"/>
                <a:gd name="T27" fmla="*/ 73 h 159"/>
                <a:gd name="T28" fmla="*/ 35 w 56"/>
                <a:gd name="T29" fmla="*/ 73 h 159"/>
                <a:gd name="T30" fmla="*/ 41 w 56"/>
                <a:gd name="T31" fmla="*/ 54 h 159"/>
                <a:gd name="T32" fmla="*/ 45 w 56"/>
                <a:gd name="T33" fmla="*/ 30 h 159"/>
                <a:gd name="T34" fmla="*/ 50 w 56"/>
                <a:gd name="T35" fmla="*/ 2 h 159"/>
                <a:gd name="T36" fmla="*/ 50 w 56"/>
                <a:gd name="T37" fmla="*/ 2 h 159"/>
                <a:gd name="T38" fmla="*/ 51 w 56"/>
                <a:gd name="T39" fmla="*/ 0 h 159"/>
                <a:gd name="T40" fmla="*/ 54 w 56"/>
                <a:gd name="T41" fmla="*/ 0 h 159"/>
                <a:gd name="T42" fmla="*/ 54 w 56"/>
                <a:gd name="T43" fmla="*/ 0 h 159"/>
                <a:gd name="T44" fmla="*/ 56 w 56"/>
                <a:gd name="T45" fmla="*/ 1 h 159"/>
                <a:gd name="T46" fmla="*/ 56 w 56"/>
                <a:gd name="T47" fmla="*/ 3 h 159"/>
                <a:gd name="T48" fmla="*/ 56 w 56"/>
                <a:gd name="T49" fmla="*/ 3 h 159"/>
                <a:gd name="T50" fmla="*/ 51 w 56"/>
                <a:gd name="T51" fmla="*/ 32 h 159"/>
                <a:gd name="T52" fmla="*/ 46 w 56"/>
                <a:gd name="T53" fmla="*/ 56 h 159"/>
                <a:gd name="T54" fmla="*/ 41 w 56"/>
                <a:gd name="T55" fmla="*/ 75 h 159"/>
                <a:gd name="T56" fmla="*/ 41 w 56"/>
                <a:gd name="T57" fmla="*/ 75 h 159"/>
                <a:gd name="T58" fmla="*/ 39 w 56"/>
                <a:gd name="T59" fmla="*/ 81 h 159"/>
                <a:gd name="T60" fmla="*/ 35 w 56"/>
                <a:gd name="T61" fmla="*/ 88 h 159"/>
                <a:gd name="T62" fmla="*/ 27 w 56"/>
                <a:gd name="T63" fmla="*/ 103 h 159"/>
                <a:gd name="T64" fmla="*/ 27 w 56"/>
                <a:gd name="T65" fmla="*/ 103 h 159"/>
                <a:gd name="T66" fmla="*/ 18 w 56"/>
                <a:gd name="T67" fmla="*/ 117 h 159"/>
                <a:gd name="T68" fmla="*/ 11 w 56"/>
                <a:gd name="T69" fmla="*/ 131 h 159"/>
                <a:gd name="T70" fmla="*/ 8 w 56"/>
                <a:gd name="T71" fmla="*/ 138 h 159"/>
                <a:gd name="T72" fmla="*/ 7 w 56"/>
                <a:gd name="T73" fmla="*/ 145 h 159"/>
                <a:gd name="T74" fmla="*/ 6 w 56"/>
                <a:gd name="T75" fmla="*/ 151 h 159"/>
                <a:gd name="T76" fmla="*/ 7 w 56"/>
                <a:gd name="T77" fmla="*/ 156 h 159"/>
                <a:gd name="T78" fmla="*/ 7 w 56"/>
                <a:gd name="T79" fmla="*/ 156 h 159"/>
                <a:gd name="T80" fmla="*/ 7 w 56"/>
                <a:gd name="T81" fmla="*/ 158 h 159"/>
                <a:gd name="T82" fmla="*/ 5 w 56"/>
                <a:gd name="T83" fmla="*/ 159 h 159"/>
                <a:gd name="T84" fmla="*/ 5 w 56"/>
                <a:gd name="T85" fmla="*/ 159 h 159"/>
                <a:gd name="T86" fmla="*/ 4 w 56"/>
                <a:gd name="T87" fmla="*/ 159 h 159"/>
                <a:gd name="T88" fmla="*/ 4 w 56"/>
                <a:gd name="T8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 h="159">
                  <a:moveTo>
                    <a:pt x="4" y="159"/>
                  </a:moveTo>
                  <a:lnTo>
                    <a:pt x="4" y="159"/>
                  </a:lnTo>
                  <a:lnTo>
                    <a:pt x="2" y="159"/>
                  </a:lnTo>
                  <a:lnTo>
                    <a:pt x="1" y="157"/>
                  </a:lnTo>
                  <a:lnTo>
                    <a:pt x="1" y="157"/>
                  </a:lnTo>
                  <a:lnTo>
                    <a:pt x="0" y="152"/>
                  </a:lnTo>
                  <a:lnTo>
                    <a:pt x="1" y="145"/>
                  </a:lnTo>
                  <a:lnTo>
                    <a:pt x="2" y="138"/>
                  </a:lnTo>
                  <a:lnTo>
                    <a:pt x="5" y="131"/>
                  </a:lnTo>
                  <a:lnTo>
                    <a:pt x="13" y="115"/>
                  </a:lnTo>
                  <a:lnTo>
                    <a:pt x="22" y="100"/>
                  </a:lnTo>
                  <a:lnTo>
                    <a:pt x="22" y="100"/>
                  </a:lnTo>
                  <a:lnTo>
                    <a:pt x="30" y="85"/>
                  </a:lnTo>
                  <a:lnTo>
                    <a:pt x="35" y="73"/>
                  </a:lnTo>
                  <a:lnTo>
                    <a:pt x="35" y="73"/>
                  </a:lnTo>
                  <a:lnTo>
                    <a:pt x="41" y="54"/>
                  </a:lnTo>
                  <a:lnTo>
                    <a:pt x="45" y="30"/>
                  </a:lnTo>
                  <a:lnTo>
                    <a:pt x="50" y="2"/>
                  </a:lnTo>
                  <a:lnTo>
                    <a:pt x="50" y="2"/>
                  </a:lnTo>
                  <a:lnTo>
                    <a:pt x="51" y="0"/>
                  </a:lnTo>
                  <a:lnTo>
                    <a:pt x="54" y="0"/>
                  </a:lnTo>
                  <a:lnTo>
                    <a:pt x="54" y="0"/>
                  </a:lnTo>
                  <a:lnTo>
                    <a:pt x="56" y="1"/>
                  </a:lnTo>
                  <a:lnTo>
                    <a:pt x="56" y="3"/>
                  </a:lnTo>
                  <a:lnTo>
                    <a:pt x="56" y="3"/>
                  </a:lnTo>
                  <a:lnTo>
                    <a:pt x="51" y="32"/>
                  </a:lnTo>
                  <a:lnTo>
                    <a:pt x="46" y="56"/>
                  </a:lnTo>
                  <a:lnTo>
                    <a:pt x="41" y="75"/>
                  </a:lnTo>
                  <a:lnTo>
                    <a:pt x="41" y="75"/>
                  </a:lnTo>
                  <a:lnTo>
                    <a:pt x="39" y="81"/>
                  </a:lnTo>
                  <a:lnTo>
                    <a:pt x="35" y="88"/>
                  </a:lnTo>
                  <a:lnTo>
                    <a:pt x="27" y="103"/>
                  </a:lnTo>
                  <a:lnTo>
                    <a:pt x="27" y="103"/>
                  </a:lnTo>
                  <a:lnTo>
                    <a:pt x="18" y="117"/>
                  </a:lnTo>
                  <a:lnTo>
                    <a:pt x="11" y="131"/>
                  </a:lnTo>
                  <a:lnTo>
                    <a:pt x="8" y="138"/>
                  </a:lnTo>
                  <a:lnTo>
                    <a:pt x="7" y="145"/>
                  </a:lnTo>
                  <a:lnTo>
                    <a:pt x="6" y="151"/>
                  </a:lnTo>
                  <a:lnTo>
                    <a:pt x="7" y="156"/>
                  </a:lnTo>
                  <a:lnTo>
                    <a:pt x="7" y="156"/>
                  </a:lnTo>
                  <a:lnTo>
                    <a:pt x="7" y="158"/>
                  </a:lnTo>
                  <a:lnTo>
                    <a:pt x="5" y="159"/>
                  </a:lnTo>
                  <a:lnTo>
                    <a:pt x="5" y="159"/>
                  </a:lnTo>
                  <a:lnTo>
                    <a:pt x="4" y="159"/>
                  </a:lnTo>
                  <a:lnTo>
                    <a:pt x="4" y="159"/>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5" name="Freeform 51">
              <a:extLst>
                <a:ext uri="{FF2B5EF4-FFF2-40B4-BE49-F238E27FC236}">
                  <a16:creationId xmlns:a16="http://schemas.microsoft.com/office/drawing/2014/main" id="{835436BB-13A3-70CE-445F-0A6A3CB3E3B7}"/>
                </a:ext>
              </a:extLst>
            </p:cNvPr>
            <p:cNvSpPr>
              <a:spLocks/>
            </p:cNvSpPr>
            <p:nvPr/>
          </p:nvSpPr>
          <p:spPr bwMode="auto">
            <a:xfrm rot="20874754">
              <a:off x="5482143" y="3208452"/>
              <a:ext cx="66675" cy="120650"/>
            </a:xfrm>
            <a:custGeom>
              <a:avLst/>
              <a:gdLst>
                <a:gd name="T0" fmla="*/ 3 w 85"/>
                <a:gd name="T1" fmla="*/ 153 h 153"/>
                <a:gd name="T2" fmla="*/ 3 w 85"/>
                <a:gd name="T3" fmla="*/ 153 h 153"/>
                <a:gd name="T4" fmla="*/ 1 w 85"/>
                <a:gd name="T5" fmla="*/ 152 h 153"/>
                <a:gd name="T6" fmla="*/ 0 w 85"/>
                <a:gd name="T7" fmla="*/ 151 h 153"/>
                <a:gd name="T8" fmla="*/ 0 w 85"/>
                <a:gd name="T9" fmla="*/ 151 h 153"/>
                <a:gd name="T10" fmla="*/ 0 w 85"/>
                <a:gd name="T11" fmla="*/ 145 h 153"/>
                <a:gd name="T12" fmla="*/ 1 w 85"/>
                <a:gd name="T13" fmla="*/ 139 h 153"/>
                <a:gd name="T14" fmla="*/ 4 w 85"/>
                <a:gd name="T15" fmla="*/ 134 h 153"/>
                <a:gd name="T16" fmla="*/ 8 w 85"/>
                <a:gd name="T17" fmla="*/ 128 h 153"/>
                <a:gd name="T18" fmla="*/ 19 w 85"/>
                <a:gd name="T19" fmla="*/ 118 h 153"/>
                <a:gd name="T20" fmla="*/ 31 w 85"/>
                <a:gd name="T21" fmla="*/ 107 h 153"/>
                <a:gd name="T22" fmla="*/ 31 w 85"/>
                <a:gd name="T23" fmla="*/ 107 h 153"/>
                <a:gd name="T24" fmla="*/ 48 w 85"/>
                <a:gd name="T25" fmla="*/ 92 h 153"/>
                <a:gd name="T26" fmla="*/ 55 w 85"/>
                <a:gd name="T27" fmla="*/ 85 h 153"/>
                <a:gd name="T28" fmla="*/ 59 w 85"/>
                <a:gd name="T29" fmla="*/ 77 h 153"/>
                <a:gd name="T30" fmla="*/ 59 w 85"/>
                <a:gd name="T31" fmla="*/ 77 h 153"/>
                <a:gd name="T32" fmla="*/ 63 w 85"/>
                <a:gd name="T33" fmla="*/ 67 h 153"/>
                <a:gd name="T34" fmla="*/ 67 w 85"/>
                <a:gd name="T35" fmla="*/ 56 h 153"/>
                <a:gd name="T36" fmla="*/ 73 w 85"/>
                <a:gd name="T37" fmla="*/ 32 h 153"/>
                <a:gd name="T38" fmla="*/ 79 w 85"/>
                <a:gd name="T39" fmla="*/ 3 h 153"/>
                <a:gd name="T40" fmla="*/ 79 w 85"/>
                <a:gd name="T41" fmla="*/ 3 h 153"/>
                <a:gd name="T42" fmla="*/ 80 w 85"/>
                <a:gd name="T43" fmla="*/ 0 h 153"/>
                <a:gd name="T44" fmla="*/ 82 w 85"/>
                <a:gd name="T45" fmla="*/ 0 h 153"/>
                <a:gd name="T46" fmla="*/ 82 w 85"/>
                <a:gd name="T47" fmla="*/ 0 h 153"/>
                <a:gd name="T48" fmla="*/ 84 w 85"/>
                <a:gd name="T49" fmla="*/ 1 h 153"/>
                <a:gd name="T50" fmla="*/ 85 w 85"/>
                <a:gd name="T51" fmla="*/ 4 h 153"/>
                <a:gd name="T52" fmla="*/ 85 w 85"/>
                <a:gd name="T53" fmla="*/ 4 h 153"/>
                <a:gd name="T54" fmla="*/ 78 w 85"/>
                <a:gd name="T55" fmla="*/ 34 h 153"/>
                <a:gd name="T56" fmla="*/ 72 w 85"/>
                <a:gd name="T57" fmla="*/ 58 h 153"/>
                <a:gd name="T58" fmla="*/ 68 w 85"/>
                <a:gd name="T59" fmla="*/ 69 h 153"/>
                <a:gd name="T60" fmla="*/ 65 w 85"/>
                <a:gd name="T61" fmla="*/ 80 h 153"/>
                <a:gd name="T62" fmla="*/ 65 w 85"/>
                <a:gd name="T63" fmla="*/ 80 h 153"/>
                <a:gd name="T64" fmla="*/ 60 w 85"/>
                <a:gd name="T65" fmla="*/ 88 h 153"/>
                <a:gd name="T66" fmla="*/ 53 w 85"/>
                <a:gd name="T67" fmla="*/ 96 h 153"/>
                <a:gd name="T68" fmla="*/ 45 w 85"/>
                <a:gd name="T69" fmla="*/ 104 h 153"/>
                <a:gd name="T70" fmla="*/ 35 w 85"/>
                <a:gd name="T71" fmla="*/ 111 h 153"/>
                <a:gd name="T72" fmla="*/ 35 w 85"/>
                <a:gd name="T73" fmla="*/ 111 h 153"/>
                <a:gd name="T74" fmla="*/ 23 w 85"/>
                <a:gd name="T75" fmla="*/ 121 h 153"/>
                <a:gd name="T76" fmla="*/ 14 w 85"/>
                <a:gd name="T77" fmla="*/ 131 h 153"/>
                <a:gd name="T78" fmla="*/ 10 w 85"/>
                <a:gd name="T79" fmla="*/ 136 h 153"/>
                <a:gd name="T80" fmla="*/ 7 w 85"/>
                <a:gd name="T81" fmla="*/ 141 h 153"/>
                <a:gd name="T82" fmla="*/ 6 w 85"/>
                <a:gd name="T83" fmla="*/ 145 h 153"/>
                <a:gd name="T84" fmla="*/ 6 w 85"/>
                <a:gd name="T85" fmla="*/ 150 h 153"/>
                <a:gd name="T86" fmla="*/ 6 w 85"/>
                <a:gd name="T87" fmla="*/ 150 h 153"/>
                <a:gd name="T88" fmla="*/ 5 w 85"/>
                <a:gd name="T89" fmla="*/ 152 h 153"/>
                <a:gd name="T90" fmla="*/ 3 w 85"/>
                <a:gd name="T91" fmla="*/ 153 h 153"/>
                <a:gd name="T92" fmla="*/ 3 w 85"/>
                <a:gd name="T93" fmla="*/ 153 h 153"/>
                <a:gd name="T94" fmla="*/ 3 w 85"/>
                <a:gd name="T95" fmla="*/ 153 h 153"/>
                <a:gd name="T96" fmla="*/ 3 w 85"/>
                <a:gd name="T9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153">
                  <a:moveTo>
                    <a:pt x="3" y="153"/>
                  </a:moveTo>
                  <a:lnTo>
                    <a:pt x="3" y="153"/>
                  </a:lnTo>
                  <a:lnTo>
                    <a:pt x="1" y="152"/>
                  </a:lnTo>
                  <a:lnTo>
                    <a:pt x="0" y="151"/>
                  </a:lnTo>
                  <a:lnTo>
                    <a:pt x="0" y="151"/>
                  </a:lnTo>
                  <a:lnTo>
                    <a:pt x="0" y="145"/>
                  </a:lnTo>
                  <a:lnTo>
                    <a:pt x="1" y="139"/>
                  </a:lnTo>
                  <a:lnTo>
                    <a:pt x="4" y="134"/>
                  </a:lnTo>
                  <a:lnTo>
                    <a:pt x="8" y="128"/>
                  </a:lnTo>
                  <a:lnTo>
                    <a:pt x="19" y="118"/>
                  </a:lnTo>
                  <a:lnTo>
                    <a:pt x="31" y="107"/>
                  </a:lnTo>
                  <a:lnTo>
                    <a:pt x="31" y="107"/>
                  </a:lnTo>
                  <a:lnTo>
                    <a:pt x="48" y="92"/>
                  </a:lnTo>
                  <a:lnTo>
                    <a:pt x="55" y="85"/>
                  </a:lnTo>
                  <a:lnTo>
                    <a:pt x="59" y="77"/>
                  </a:lnTo>
                  <a:lnTo>
                    <a:pt x="59" y="77"/>
                  </a:lnTo>
                  <a:lnTo>
                    <a:pt x="63" y="67"/>
                  </a:lnTo>
                  <a:lnTo>
                    <a:pt x="67" y="56"/>
                  </a:lnTo>
                  <a:lnTo>
                    <a:pt x="73" y="32"/>
                  </a:lnTo>
                  <a:lnTo>
                    <a:pt x="79" y="3"/>
                  </a:lnTo>
                  <a:lnTo>
                    <a:pt x="79" y="3"/>
                  </a:lnTo>
                  <a:lnTo>
                    <a:pt x="80" y="0"/>
                  </a:lnTo>
                  <a:lnTo>
                    <a:pt x="82" y="0"/>
                  </a:lnTo>
                  <a:lnTo>
                    <a:pt x="82" y="0"/>
                  </a:lnTo>
                  <a:lnTo>
                    <a:pt x="84" y="1"/>
                  </a:lnTo>
                  <a:lnTo>
                    <a:pt x="85" y="4"/>
                  </a:lnTo>
                  <a:lnTo>
                    <a:pt x="85" y="4"/>
                  </a:lnTo>
                  <a:lnTo>
                    <a:pt x="78" y="34"/>
                  </a:lnTo>
                  <a:lnTo>
                    <a:pt x="72" y="58"/>
                  </a:lnTo>
                  <a:lnTo>
                    <a:pt x="68" y="69"/>
                  </a:lnTo>
                  <a:lnTo>
                    <a:pt x="65" y="80"/>
                  </a:lnTo>
                  <a:lnTo>
                    <a:pt x="65" y="80"/>
                  </a:lnTo>
                  <a:lnTo>
                    <a:pt x="60" y="88"/>
                  </a:lnTo>
                  <a:lnTo>
                    <a:pt x="53" y="96"/>
                  </a:lnTo>
                  <a:lnTo>
                    <a:pt x="45" y="104"/>
                  </a:lnTo>
                  <a:lnTo>
                    <a:pt x="35" y="111"/>
                  </a:lnTo>
                  <a:lnTo>
                    <a:pt x="35" y="111"/>
                  </a:lnTo>
                  <a:lnTo>
                    <a:pt x="23" y="121"/>
                  </a:lnTo>
                  <a:lnTo>
                    <a:pt x="14" y="131"/>
                  </a:lnTo>
                  <a:lnTo>
                    <a:pt x="10" y="136"/>
                  </a:lnTo>
                  <a:lnTo>
                    <a:pt x="7" y="141"/>
                  </a:lnTo>
                  <a:lnTo>
                    <a:pt x="6" y="145"/>
                  </a:lnTo>
                  <a:lnTo>
                    <a:pt x="6" y="150"/>
                  </a:lnTo>
                  <a:lnTo>
                    <a:pt x="6" y="150"/>
                  </a:lnTo>
                  <a:lnTo>
                    <a:pt x="5" y="152"/>
                  </a:lnTo>
                  <a:lnTo>
                    <a:pt x="3" y="153"/>
                  </a:lnTo>
                  <a:lnTo>
                    <a:pt x="3" y="153"/>
                  </a:lnTo>
                  <a:lnTo>
                    <a:pt x="3" y="153"/>
                  </a:lnTo>
                  <a:lnTo>
                    <a:pt x="3" y="153"/>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6" name="Freeform 52">
              <a:extLst>
                <a:ext uri="{FF2B5EF4-FFF2-40B4-BE49-F238E27FC236}">
                  <a16:creationId xmlns:a16="http://schemas.microsoft.com/office/drawing/2014/main" id="{0B9D2720-4CA2-6614-0869-119957636BF9}"/>
                </a:ext>
              </a:extLst>
            </p:cNvPr>
            <p:cNvSpPr>
              <a:spLocks/>
            </p:cNvSpPr>
            <p:nvPr/>
          </p:nvSpPr>
          <p:spPr bwMode="auto">
            <a:xfrm rot="20874754">
              <a:off x="5453394" y="3248960"/>
              <a:ext cx="39688" cy="31750"/>
            </a:xfrm>
            <a:custGeom>
              <a:avLst/>
              <a:gdLst>
                <a:gd name="T0" fmla="*/ 47 w 50"/>
                <a:gd name="T1" fmla="*/ 40 h 40"/>
                <a:gd name="T2" fmla="*/ 47 w 50"/>
                <a:gd name="T3" fmla="*/ 40 h 40"/>
                <a:gd name="T4" fmla="*/ 46 w 50"/>
                <a:gd name="T5" fmla="*/ 40 h 40"/>
                <a:gd name="T6" fmla="*/ 44 w 50"/>
                <a:gd name="T7" fmla="*/ 39 h 40"/>
                <a:gd name="T8" fmla="*/ 44 w 50"/>
                <a:gd name="T9" fmla="*/ 39 h 40"/>
                <a:gd name="T10" fmla="*/ 39 w 50"/>
                <a:gd name="T11" fmla="*/ 31 h 40"/>
                <a:gd name="T12" fmla="*/ 32 w 50"/>
                <a:gd name="T13" fmla="*/ 24 h 40"/>
                <a:gd name="T14" fmla="*/ 25 w 50"/>
                <a:gd name="T15" fmla="*/ 18 h 40"/>
                <a:gd name="T16" fmla="*/ 18 w 50"/>
                <a:gd name="T17" fmla="*/ 14 h 40"/>
                <a:gd name="T18" fmla="*/ 7 w 50"/>
                <a:gd name="T19" fmla="*/ 8 h 40"/>
                <a:gd name="T20" fmla="*/ 2 w 50"/>
                <a:gd name="T21" fmla="*/ 6 h 40"/>
                <a:gd name="T22" fmla="*/ 2 w 50"/>
                <a:gd name="T23" fmla="*/ 6 h 40"/>
                <a:gd name="T24" fmla="*/ 0 w 50"/>
                <a:gd name="T25" fmla="*/ 4 h 40"/>
                <a:gd name="T26" fmla="*/ 0 w 50"/>
                <a:gd name="T27" fmla="*/ 2 h 40"/>
                <a:gd name="T28" fmla="*/ 0 w 50"/>
                <a:gd name="T29" fmla="*/ 2 h 40"/>
                <a:gd name="T30" fmla="*/ 1 w 50"/>
                <a:gd name="T31" fmla="*/ 0 h 40"/>
                <a:gd name="T32" fmla="*/ 3 w 50"/>
                <a:gd name="T33" fmla="*/ 0 h 40"/>
                <a:gd name="T34" fmla="*/ 3 w 50"/>
                <a:gd name="T35" fmla="*/ 0 h 40"/>
                <a:gd name="T36" fmla="*/ 9 w 50"/>
                <a:gd name="T37" fmla="*/ 3 h 40"/>
                <a:gd name="T38" fmla="*/ 22 w 50"/>
                <a:gd name="T39" fmla="*/ 9 h 40"/>
                <a:gd name="T40" fmla="*/ 29 w 50"/>
                <a:gd name="T41" fmla="*/ 14 h 40"/>
                <a:gd name="T42" fmla="*/ 37 w 50"/>
                <a:gd name="T43" fmla="*/ 20 h 40"/>
                <a:gd name="T44" fmla="*/ 44 w 50"/>
                <a:gd name="T45" fmla="*/ 27 h 40"/>
                <a:gd name="T46" fmla="*/ 50 w 50"/>
                <a:gd name="T47" fmla="*/ 36 h 40"/>
                <a:gd name="T48" fmla="*/ 50 w 50"/>
                <a:gd name="T49" fmla="*/ 36 h 40"/>
                <a:gd name="T50" fmla="*/ 50 w 50"/>
                <a:gd name="T51" fmla="*/ 38 h 40"/>
                <a:gd name="T52" fmla="*/ 48 w 50"/>
                <a:gd name="T53" fmla="*/ 40 h 40"/>
                <a:gd name="T54" fmla="*/ 48 w 50"/>
                <a:gd name="T55" fmla="*/ 40 h 40"/>
                <a:gd name="T56" fmla="*/ 47 w 50"/>
                <a:gd name="T57" fmla="*/ 40 h 40"/>
                <a:gd name="T58" fmla="*/ 47 w 50"/>
                <a:gd name="T5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40">
                  <a:moveTo>
                    <a:pt x="47" y="40"/>
                  </a:moveTo>
                  <a:lnTo>
                    <a:pt x="47" y="40"/>
                  </a:lnTo>
                  <a:lnTo>
                    <a:pt x="46" y="40"/>
                  </a:lnTo>
                  <a:lnTo>
                    <a:pt x="44" y="39"/>
                  </a:lnTo>
                  <a:lnTo>
                    <a:pt x="44" y="39"/>
                  </a:lnTo>
                  <a:lnTo>
                    <a:pt x="39" y="31"/>
                  </a:lnTo>
                  <a:lnTo>
                    <a:pt x="32" y="24"/>
                  </a:lnTo>
                  <a:lnTo>
                    <a:pt x="25" y="18"/>
                  </a:lnTo>
                  <a:lnTo>
                    <a:pt x="18" y="14"/>
                  </a:lnTo>
                  <a:lnTo>
                    <a:pt x="7" y="8"/>
                  </a:lnTo>
                  <a:lnTo>
                    <a:pt x="2" y="6"/>
                  </a:lnTo>
                  <a:lnTo>
                    <a:pt x="2" y="6"/>
                  </a:lnTo>
                  <a:lnTo>
                    <a:pt x="0" y="4"/>
                  </a:lnTo>
                  <a:lnTo>
                    <a:pt x="0" y="2"/>
                  </a:lnTo>
                  <a:lnTo>
                    <a:pt x="0" y="2"/>
                  </a:lnTo>
                  <a:lnTo>
                    <a:pt x="1" y="0"/>
                  </a:lnTo>
                  <a:lnTo>
                    <a:pt x="3" y="0"/>
                  </a:lnTo>
                  <a:lnTo>
                    <a:pt x="3" y="0"/>
                  </a:lnTo>
                  <a:lnTo>
                    <a:pt x="9" y="3"/>
                  </a:lnTo>
                  <a:lnTo>
                    <a:pt x="22" y="9"/>
                  </a:lnTo>
                  <a:lnTo>
                    <a:pt x="29" y="14"/>
                  </a:lnTo>
                  <a:lnTo>
                    <a:pt x="37" y="20"/>
                  </a:lnTo>
                  <a:lnTo>
                    <a:pt x="44" y="27"/>
                  </a:lnTo>
                  <a:lnTo>
                    <a:pt x="50" y="36"/>
                  </a:lnTo>
                  <a:lnTo>
                    <a:pt x="50" y="36"/>
                  </a:lnTo>
                  <a:lnTo>
                    <a:pt x="50" y="38"/>
                  </a:lnTo>
                  <a:lnTo>
                    <a:pt x="48" y="40"/>
                  </a:lnTo>
                  <a:lnTo>
                    <a:pt x="48" y="40"/>
                  </a:lnTo>
                  <a:lnTo>
                    <a:pt x="47" y="40"/>
                  </a:lnTo>
                  <a:lnTo>
                    <a:pt x="47" y="4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7" name="Freeform 53">
              <a:extLst>
                <a:ext uri="{FF2B5EF4-FFF2-40B4-BE49-F238E27FC236}">
                  <a16:creationId xmlns:a16="http://schemas.microsoft.com/office/drawing/2014/main" id="{CC8C46D9-67B4-445D-FA49-CB1AABD8ABCA}"/>
                </a:ext>
              </a:extLst>
            </p:cNvPr>
            <p:cNvSpPr>
              <a:spLocks/>
            </p:cNvSpPr>
            <p:nvPr/>
          </p:nvSpPr>
          <p:spPr bwMode="auto">
            <a:xfrm rot="20874754">
              <a:off x="5456841" y="3322984"/>
              <a:ext cx="157163" cy="146050"/>
            </a:xfrm>
            <a:custGeom>
              <a:avLst/>
              <a:gdLst>
                <a:gd name="T0" fmla="*/ 185 w 198"/>
                <a:gd name="T1" fmla="*/ 185 h 185"/>
                <a:gd name="T2" fmla="*/ 184 w 198"/>
                <a:gd name="T3" fmla="*/ 185 h 185"/>
                <a:gd name="T4" fmla="*/ 183 w 198"/>
                <a:gd name="T5" fmla="*/ 181 h 185"/>
                <a:gd name="T6" fmla="*/ 187 w 198"/>
                <a:gd name="T7" fmla="*/ 172 h 185"/>
                <a:gd name="T8" fmla="*/ 191 w 198"/>
                <a:gd name="T9" fmla="*/ 155 h 185"/>
                <a:gd name="T10" fmla="*/ 192 w 198"/>
                <a:gd name="T11" fmla="*/ 140 h 185"/>
                <a:gd name="T12" fmla="*/ 188 w 198"/>
                <a:gd name="T13" fmla="*/ 127 h 185"/>
                <a:gd name="T14" fmla="*/ 182 w 198"/>
                <a:gd name="T15" fmla="*/ 115 h 185"/>
                <a:gd name="T16" fmla="*/ 168 w 198"/>
                <a:gd name="T17" fmla="*/ 99 h 185"/>
                <a:gd name="T18" fmla="*/ 145 w 198"/>
                <a:gd name="T19" fmla="*/ 80 h 185"/>
                <a:gd name="T20" fmla="*/ 133 w 198"/>
                <a:gd name="T21" fmla="*/ 70 h 185"/>
                <a:gd name="T22" fmla="*/ 121 w 198"/>
                <a:gd name="T23" fmla="*/ 60 h 185"/>
                <a:gd name="T24" fmla="*/ 108 w 198"/>
                <a:gd name="T25" fmla="*/ 49 h 185"/>
                <a:gd name="T26" fmla="*/ 70 w 198"/>
                <a:gd name="T27" fmla="*/ 30 h 185"/>
                <a:gd name="T28" fmla="*/ 32 w 198"/>
                <a:gd name="T29" fmla="*/ 15 h 185"/>
                <a:gd name="T30" fmla="*/ 2 w 198"/>
                <a:gd name="T31" fmla="*/ 6 h 185"/>
                <a:gd name="T32" fmla="*/ 0 w 198"/>
                <a:gd name="T33" fmla="*/ 5 h 185"/>
                <a:gd name="T34" fmla="*/ 0 w 198"/>
                <a:gd name="T35" fmla="*/ 2 h 185"/>
                <a:gd name="T36" fmla="*/ 3 w 198"/>
                <a:gd name="T37" fmla="*/ 0 h 185"/>
                <a:gd name="T38" fmla="*/ 19 w 198"/>
                <a:gd name="T39" fmla="*/ 5 h 185"/>
                <a:gd name="T40" fmla="*/ 54 w 198"/>
                <a:gd name="T41" fmla="*/ 17 h 185"/>
                <a:gd name="T42" fmla="*/ 93 w 198"/>
                <a:gd name="T43" fmla="*/ 34 h 185"/>
                <a:gd name="T44" fmla="*/ 119 w 198"/>
                <a:gd name="T45" fmla="*/ 50 h 185"/>
                <a:gd name="T46" fmla="*/ 126 w 198"/>
                <a:gd name="T47" fmla="*/ 56 h 185"/>
                <a:gd name="T48" fmla="*/ 149 w 198"/>
                <a:gd name="T49" fmla="*/ 75 h 185"/>
                <a:gd name="T50" fmla="*/ 161 w 198"/>
                <a:gd name="T51" fmla="*/ 84 h 185"/>
                <a:gd name="T52" fmla="*/ 182 w 198"/>
                <a:gd name="T53" fmla="*/ 106 h 185"/>
                <a:gd name="T54" fmla="*/ 190 w 198"/>
                <a:gd name="T55" fmla="*/ 118 h 185"/>
                <a:gd name="T56" fmla="*/ 196 w 198"/>
                <a:gd name="T57" fmla="*/ 131 h 185"/>
                <a:gd name="T58" fmla="*/ 198 w 198"/>
                <a:gd name="T59" fmla="*/ 147 h 185"/>
                <a:gd name="T60" fmla="*/ 195 w 198"/>
                <a:gd name="T61" fmla="*/ 164 h 185"/>
                <a:gd name="T62" fmla="*/ 188 w 198"/>
                <a:gd name="T63" fmla="*/ 184 h 185"/>
                <a:gd name="T64" fmla="*/ 187 w 198"/>
                <a:gd name="T65" fmla="*/ 185 h 185"/>
                <a:gd name="T66" fmla="*/ 185 w 198"/>
                <a:gd name="T6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8" h="185">
                  <a:moveTo>
                    <a:pt x="185" y="185"/>
                  </a:moveTo>
                  <a:lnTo>
                    <a:pt x="185" y="185"/>
                  </a:lnTo>
                  <a:lnTo>
                    <a:pt x="184" y="185"/>
                  </a:lnTo>
                  <a:lnTo>
                    <a:pt x="184" y="185"/>
                  </a:lnTo>
                  <a:lnTo>
                    <a:pt x="182" y="183"/>
                  </a:lnTo>
                  <a:lnTo>
                    <a:pt x="183" y="181"/>
                  </a:lnTo>
                  <a:lnTo>
                    <a:pt x="183" y="181"/>
                  </a:lnTo>
                  <a:lnTo>
                    <a:pt x="187" y="172"/>
                  </a:lnTo>
                  <a:lnTo>
                    <a:pt x="190" y="163"/>
                  </a:lnTo>
                  <a:lnTo>
                    <a:pt x="191" y="155"/>
                  </a:lnTo>
                  <a:lnTo>
                    <a:pt x="192" y="147"/>
                  </a:lnTo>
                  <a:lnTo>
                    <a:pt x="192" y="140"/>
                  </a:lnTo>
                  <a:lnTo>
                    <a:pt x="190" y="133"/>
                  </a:lnTo>
                  <a:lnTo>
                    <a:pt x="188" y="127"/>
                  </a:lnTo>
                  <a:lnTo>
                    <a:pt x="185" y="121"/>
                  </a:lnTo>
                  <a:lnTo>
                    <a:pt x="182" y="115"/>
                  </a:lnTo>
                  <a:lnTo>
                    <a:pt x="177" y="109"/>
                  </a:lnTo>
                  <a:lnTo>
                    <a:pt x="168" y="99"/>
                  </a:lnTo>
                  <a:lnTo>
                    <a:pt x="157" y="89"/>
                  </a:lnTo>
                  <a:lnTo>
                    <a:pt x="145" y="80"/>
                  </a:lnTo>
                  <a:lnTo>
                    <a:pt x="145" y="80"/>
                  </a:lnTo>
                  <a:lnTo>
                    <a:pt x="133" y="70"/>
                  </a:lnTo>
                  <a:lnTo>
                    <a:pt x="121" y="60"/>
                  </a:lnTo>
                  <a:lnTo>
                    <a:pt x="121" y="60"/>
                  </a:lnTo>
                  <a:lnTo>
                    <a:pt x="115" y="55"/>
                  </a:lnTo>
                  <a:lnTo>
                    <a:pt x="108" y="49"/>
                  </a:lnTo>
                  <a:lnTo>
                    <a:pt x="89" y="39"/>
                  </a:lnTo>
                  <a:lnTo>
                    <a:pt x="70" y="30"/>
                  </a:lnTo>
                  <a:lnTo>
                    <a:pt x="50" y="22"/>
                  </a:lnTo>
                  <a:lnTo>
                    <a:pt x="32" y="15"/>
                  </a:lnTo>
                  <a:lnTo>
                    <a:pt x="16" y="10"/>
                  </a:lnTo>
                  <a:lnTo>
                    <a:pt x="2" y="6"/>
                  </a:lnTo>
                  <a:lnTo>
                    <a:pt x="2" y="6"/>
                  </a:lnTo>
                  <a:lnTo>
                    <a:pt x="0" y="5"/>
                  </a:lnTo>
                  <a:lnTo>
                    <a:pt x="0" y="2"/>
                  </a:lnTo>
                  <a:lnTo>
                    <a:pt x="0" y="2"/>
                  </a:lnTo>
                  <a:lnTo>
                    <a:pt x="1" y="1"/>
                  </a:lnTo>
                  <a:lnTo>
                    <a:pt x="3" y="0"/>
                  </a:lnTo>
                  <a:lnTo>
                    <a:pt x="3" y="0"/>
                  </a:lnTo>
                  <a:lnTo>
                    <a:pt x="19" y="5"/>
                  </a:lnTo>
                  <a:lnTo>
                    <a:pt x="35" y="10"/>
                  </a:lnTo>
                  <a:lnTo>
                    <a:pt x="54" y="17"/>
                  </a:lnTo>
                  <a:lnTo>
                    <a:pt x="74" y="25"/>
                  </a:lnTo>
                  <a:lnTo>
                    <a:pt x="93" y="34"/>
                  </a:lnTo>
                  <a:lnTo>
                    <a:pt x="112" y="45"/>
                  </a:lnTo>
                  <a:lnTo>
                    <a:pt x="119" y="50"/>
                  </a:lnTo>
                  <a:lnTo>
                    <a:pt x="126" y="56"/>
                  </a:lnTo>
                  <a:lnTo>
                    <a:pt x="126" y="56"/>
                  </a:lnTo>
                  <a:lnTo>
                    <a:pt x="136" y="66"/>
                  </a:lnTo>
                  <a:lnTo>
                    <a:pt x="149" y="75"/>
                  </a:lnTo>
                  <a:lnTo>
                    <a:pt x="149" y="75"/>
                  </a:lnTo>
                  <a:lnTo>
                    <a:pt x="161" y="84"/>
                  </a:lnTo>
                  <a:lnTo>
                    <a:pt x="172" y="95"/>
                  </a:lnTo>
                  <a:lnTo>
                    <a:pt x="182" y="106"/>
                  </a:lnTo>
                  <a:lnTo>
                    <a:pt x="187" y="112"/>
                  </a:lnTo>
                  <a:lnTo>
                    <a:pt x="190" y="118"/>
                  </a:lnTo>
                  <a:lnTo>
                    <a:pt x="194" y="124"/>
                  </a:lnTo>
                  <a:lnTo>
                    <a:pt x="196" y="131"/>
                  </a:lnTo>
                  <a:lnTo>
                    <a:pt x="197" y="139"/>
                  </a:lnTo>
                  <a:lnTo>
                    <a:pt x="198" y="147"/>
                  </a:lnTo>
                  <a:lnTo>
                    <a:pt x="197" y="155"/>
                  </a:lnTo>
                  <a:lnTo>
                    <a:pt x="195" y="164"/>
                  </a:lnTo>
                  <a:lnTo>
                    <a:pt x="192" y="173"/>
                  </a:lnTo>
                  <a:lnTo>
                    <a:pt x="188" y="184"/>
                  </a:lnTo>
                  <a:lnTo>
                    <a:pt x="188" y="184"/>
                  </a:lnTo>
                  <a:lnTo>
                    <a:pt x="187" y="185"/>
                  </a:lnTo>
                  <a:lnTo>
                    <a:pt x="185" y="185"/>
                  </a:lnTo>
                  <a:lnTo>
                    <a:pt x="185" y="185"/>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8" name="Freeform 54">
              <a:extLst>
                <a:ext uri="{FF2B5EF4-FFF2-40B4-BE49-F238E27FC236}">
                  <a16:creationId xmlns:a16="http://schemas.microsoft.com/office/drawing/2014/main" id="{35C52520-D112-B64B-213C-9B4AF8E91722}"/>
                </a:ext>
              </a:extLst>
            </p:cNvPr>
            <p:cNvSpPr>
              <a:spLocks/>
            </p:cNvSpPr>
            <p:nvPr/>
          </p:nvSpPr>
          <p:spPr bwMode="auto">
            <a:xfrm rot="20874754">
              <a:off x="4979290" y="2827686"/>
              <a:ext cx="268288" cy="182563"/>
            </a:xfrm>
            <a:custGeom>
              <a:avLst/>
              <a:gdLst>
                <a:gd name="T0" fmla="*/ 246 w 339"/>
                <a:gd name="T1" fmla="*/ 231 h 231"/>
                <a:gd name="T2" fmla="*/ 245 w 339"/>
                <a:gd name="T3" fmla="*/ 230 h 231"/>
                <a:gd name="T4" fmla="*/ 188 w 339"/>
                <a:gd name="T5" fmla="*/ 209 h 231"/>
                <a:gd name="T6" fmla="*/ 140 w 339"/>
                <a:gd name="T7" fmla="*/ 195 h 231"/>
                <a:gd name="T8" fmla="*/ 106 w 339"/>
                <a:gd name="T9" fmla="*/ 187 h 231"/>
                <a:gd name="T10" fmla="*/ 96 w 339"/>
                <a:gd name="T11" fmla="*/ 186 h 231"/>
                <a:gd name="T12" fmla="*/ 72 w 339"/>
                <a:gd name="T13" fmla="*/ 182 h 231"/>
                <a:gd name="T14" fmla="*/ 49 w 339"/>
                <a:gd name="T15" fmla="*/ 173 h 231"/>
                <a:gd name="T16" fmla="*/ 30 w 339"/>
                <a:gd name="T17" fmla="*/ 160 h 231"/>
                <a:gd name="T18" fmla="*/ 15 w 339"/>
                <a:gd name="T19" fmla="*/ 143 h 231"/>
                <a:gd name="T20" fmla="*/ 10 w 339"/>
                <a:gd name="T21" fmla="*/ 135 h 231"/>
                <a:gd name="T22" fmla="*/ 3 w 339"/>
                <a:gd name="T23" fmla="*/ 118 h 231"/>
                <a:gd name="T24" fmla="*/ 0 w 339"/>
                <a:gd name="T25" fmla="*/ 100 h 231"/>
                <a:gd name="T26" fmla="*/ 1 w 339"/>
                <a:gd name="T27" fmla="*/ 81 h 231"/>
                <a:gd name="T28" fmla="*/ 3 w 339"/>
                <a:gd name="T29" fmla="*/ 72 h 231"/>
                <a:gd name="T30" fmla="*/ 9 w 339"/>
                <a:gd name="T31" fmla="*/ 60 h 231"/>
                <a:gd name="T32" fmla="*/ 20 w 339"/>
                <a:gd name="T33" fmla="*/ 50 h 231"/>
                <a:gd name="T34" fmla="*/ 35 w 339"/>
                <a:gd name="T35" fmla="*/ 40 h 231"/>
                <a:gd name="T36" fmla="*/ 76 w 339"/>
                <a:gd name="T37" fmla="*/ 25 h 231"/>
                <a:gd name="T38" fmla="*/ 125 w 339"/>
                <a:gd name="T39" fmla="*/ 13 h 231"/>
                <a:gd name="T40" fmla="*/ 179 w 339"/>
                <a:gd name="T41" fmla="*/ 5 h 231"/>
                <a:gd name="T42" fmla="*/ 234 w 339"/>
                <a:gd name="T43" fmla="*/ 1 h 231"/>
                <a:gd name="T44" fmla="*/ 283 w 339"/>
                <a:gd name="T45" fmla="*/ 0 h 231"/>
                <a:gd name="T46" fmla="*/ 323 w 339"/>
                <a:gd name="T47" fmla="*/ 3 h 231"/>
                <a:gd name="T48" fmla="*/ 337 w 339"/>
                <a:gd name="T49" fmla="*/ 5 h 231"/>
                <a:gd name="T50" fmla="*/ 339 w 339"/>
                <a:gd name="T51" fmla="*/ 8 h 231"/>
                <a:gd name="T52" fmla="*/ 338 w 339"/>
                <a:gd name="T53" fmla="*/ 10 h 231"/>
                <a:gd name="T54" fmla="*/ 336 w 339"/>
                <a:gd name="T55" fmla="*/ 11 h 231"/>
                <a:gd name="T56" fmla="*/ 302 w 339"/>
                <a:gd name="T57" fmla="*/ 7 h 231"/>
                <a:gd name="T58" fmla="*/ 256 w 339"/>
                <a:gd name="T59" fmla="*/ 6 h 231"/>
                <a:gd name="T60" fmla="*/ 204 w 339"/>
                <a:gd name="T61" fmla="*/ 9 h 231"/>
                <a:gd name="T62" fmla="*/ 152 w 339"/>
                <a:gd name="T63" fmla="*/ 15 h 231"/>
                <a:gd name="T64" fmla="*/ 123 w 339"/>
                <a:gd name="T65" fmla="*/ 20 h 231"/>
                <a:gd name="T66" fmla="*/ 72 w 339"/>
                <a:gd name="T67" fmla="*/ 32 h 231"/>
                <a:gd name="T68" fmla="*/ 35 w 339"/>
                <a:gd name="T69" fmla="*/ 47 h 231"/>
                <a:gd name="T70" fmla="*/ 22 w 339"/>
                <a:gd name="T71" fmla="*/ 55 h 231"/>
                <a:gd name="T72" fmla="*/ 13 w 339"/>
                <a:gd name="T73" fmla="*/ 64 h 231"/>
                <a:gd name="T74" fmla="*/ 9 w 339"/>
                <a:gd name="T75" fmla="*/ 74 h 231"/>
                <a:gd name="T76" fmla="*/ 7 w 339"/>
                <a:gd name="T77" fmla="*/ 82 h 231"/>
                <a:gd name="T78" fmla="*/ 6 w 339"/>
                <a:gd name="T79" fmla="*/ 99 h 231"/>
                <a:gd name="T80" fmla="*/ 9 w 339"/>
                <a:gd name="T81" fmla="*/ 117 h 231"/>
                <a:gd name="T82" fmla="*/ 15 w 339"/>
                <a:gd name="T83" fmla="*/ 132 h 231"/>
                <a:gd name="T84" fmla="*/ 20 w 339"/>
                <a:gd name="T85" fmla="*/ 139 h 231"/>
                <a:gd name="T86" fmla="*/ 34 w 339"/>
                <a:gd name="T87" fmla="*/ 155 h 231"/>
                <a:gd name="T88" fmla="*/ 52 w 339"/>
                <a:gd name="T89" fmla="*/ 168 h 231"/>
                <a:gd name="T90" fmla="*/ 74 w 339"/>
                <a:gd name="T91" fmla="*/ 176 h 231"/>
                <a:gd name="T92" fmla="*/ 96 w 339"/>
                <a:gd name="T93" fmla="*/ 180 h 231"/>
                <a:gd name="T94" fmla="*/ 106 w 339"/>
                <a:gd name="T95" fmla="*/ 181 h 231"/>
                <a:gd name="T96" fmla="*/ 141 w 339"/>
                <a:gd name="T97" fmla="*/ 189 h 231"/>
                <a:gd name="T98" fmla="*/ 189 w 339"/>
                <a:gd name="T99" fmla="*/ 203 h 231"/>
                <a:gd name="T100" fmla="*/ 247 w 339"/>
                <a:gd name="T101" fmla="*/ 225 h 231"/>
                <a:gd name="T102" fmla="*/ 249 w 339"/>
                <a:gd name="T103" fmla="*/ 227 h 231"/>
                <a:gd name="T104" fmla="*/ 249 w 339"/>
                <a:gd name="T105" fmla="*/ 229 h 231"/>
                <a:gd name="T106" fmla="*/ 246 w 339"/>
                <a:gd name="T107"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 h="231">
                  <a:moveTo>
                    <a:pt x="246" y="231"/>
                  </a:moveTo>
                  <a:lnTo>
                    <a:pt x="246" y="231"/>
                  </a:lnTo>
                  <a:lnTo>
                    <a:pt x="245" y="230"/>
                  </a:lnTo>
                  <a:lnTo>
                    <a:pt x="245" y="230"/>
                  </a:lnTo>
                  <a:lnTo>
                    <a:pt x="228" y="224"/>
                  </a:lnTo>
                  <a:lnTo>
                    <a:pt x="188" y="209"/>
                  </a:lnTo>
                  <a:lnTo>
                    <a:pt x="165" y="202"/>
                  </a:lnTo>
                  <a:lnTo>
                    <a:pt x="140" y="195"/>
                  </a:lnTo>
                  <a:lnTo>
                    <a:pt x="117" y="189"/>
                  </a:lnTo>
                  <a:lnTo>
                    <a:pt x="106" y="187"/>
                  </a:lnTo>
                  <a:lnTo>
                    <a:pt x="96" y="186"/>
                  </a:lnTo>
                  <a:lnTo>
                    <a:pt x="96" y="186"/>
                  </a:lnTo>
                  <a:lnTo>
                    <a:pt x="84" y="185"/>
                  </a:lnTo>
                  <a:lnTo>
                    <a:pt x="72" y="182"/>
                  </a:lnTo>
                  <a:lnTo>
                    <a:pt x="60" y="178"/>
                  </a:lnTo>
                  <a:lnTo>
                    <a:pt x="49" y="173"/>
                  </a:lnTo>
                  <a:lnTo>
                    <a:pt x="39" y="167"/>
                  </a:lnTo>
                  <a:lnTo>
                    <a:pt x="30" y="160"/>
                  </a:lnTo>
                  <a:lnTo>
                    <a:pt x="22" y="152"/>
                  </a:lnTo>
                  <a:lnTo>
                    <a:pt x="15" y="143"/>
                  </a:lnTo>
                  <a:lnTo>
                    <a:pt x="15" y="143"/>
                  </a:lnTo>
                  <a:lnTo>
                    <a:pt x="10" y="135"/>
                  </a:lnTo>
                  <a:lnTo>
                    <a:pt x="6" y="127"/>
                  </a:lnTo>
                  <a:lnTo>
                    <a:pt x="3" y="118"/>
                  </a:lnTo>
                  <a:lnTo>
                    <a:pt x="1" y="110"/>
                  </a:lnTo>
                  <a:lnTo>
                    <a:pt x="0" y="100"/>
                  </a:lnTo>
                  <a:lnTo>
                    <a:pt x="0" y="91"/>
                  </a:lnTo>
                  <a:lnTo>
                    <a:pt x="1" y="81"/>
                  </a:lnTo>
                  <a:lnTo>
                    <a:pt x="3" y="72"/>
                  </a:lnTo>
                  <a:lnTo>
                    <a:pt x="3" y="72"/>
                  </a:lnTo>
                  <a:lnTo>
                    <a:pt x="5" y="66"/>
                  </a:lnTo>
                  <a:lnTo>
                    <a:pt x="9" y="60"/>
                  </a:lnTo>
                  <a:lnTo>
                    <a:pt x="14" y="55"/>
                  </a:lnTo>
                  <a:lnTo>
                    <a:pt x="20" y="50"/>
                  </a:lnTo>
                  <a:lnTo>
                    <a:pt x="27" y="45"/>
                  </a:lnTo>
                  <a:lnTo>
                    <a:pt x="35" y="40"/>
                  </a:lnTo>
                  <a:lnTo>
                    <a:pt x="53" y="32"/>
                  </a:lnTo>
                  <a:lnTo>
                    <a:pt x="76" y="25"/>
                  </a:lnTo>
                  <a:lnTo>
                    <a:pt x="100" y="18"/>
                  </a:lnTo>
                  <a:lnTo>
                    <a:pt x="125" y="13"/>
                  </a:lnTo>
                  <a:lnTo>
                    <a:pt x="152" y="9"/>
                  </a:lnTo>
                  <a:lnTo>
                    <a:pt x="179" y="5"/>
                  </a:lnTo>
                  <a:lnTo>
                    <a:pt x="207" y="3"/>
                  </a:lnTo>
                  <a:lnTo>
                    <a:pt x="234" y="1"/>
                  </a:lnTo>
                  <a:lnTo>
                    <a:pt x="260" y="0"/>
                  </a:lnTo>
                  <a:lnTo>
                    <a:pt x="283" y="0"/>
                  </a:lnTo>
                  <a:lnTo>
                    <a:pt x="305" y="1"/>
                  </a:lnTo>
                  <a:lnTo>
                    <a:pt x="323" y="3"/>
                  </a:lnTo>
                  <a:lnTo>
                    <a:pt x="337" y="5"/>
                  </a:lnTo>
                  <a:lnTo>
                    <a:pt x="337" y="5"/>
                  </a:lnTo>
                  <a:lnTo>
                    <a:pt x="339" y="6"/>
                  </a:lnTo>
                  <a:lnTo>
                    <a:pt x="339" y="8"/>
                  </a:lnTo>
                  <a:lnTo>
                    <a:pt x="339" y="8"/>
                  </a:lnTo>
                  <a:lnTo>
                    <a:pt x="338" y="10"/>
                  </a:lnTo>
                  <a:lnTo>
                    <a:pt x="336" y="11"/>
                  </a:lnTo>
                  <a:lnTo>
                    <a:pt x="336" y="11"/>
                  </a:lnTo>
                  <a:lnTo>
                    <a:pt x="320" y="8"/>
                  </a:lnTo>
                  <a:lnTo>
                    <a:pt x="302" y="7"/>
                  </a:lnTo>
                  <a:lnTo>
                    <a:pt x="280" y="6"/>
                  </a:lnTo>
                  <a:lnTo>
                    <a:pt x="256" y="6"/>
                  </a:lnTo>
                  <a:lnTo>
                    <a:pt x="230" y="7"/>
                  </a:lnTo>
                  <a:lnTo>
                    <a:pt x="204" y="9"/>
                  </a:lnTo>
                  <a:lnTo>
                    <a:pt x="178" y="12"/>
                  </a:lnTo>
                  <a:lnTo>
                    <a:pt x="152" y="15"/>
                  </a:lnTo>
                  <a:lnTo>
                    <a:pt x="152" y="15"/>
                  </a:lnTo>
                  <a:lnTo>
                    <a:pt x="123" y="20"/>
                  </a:lnTo>
                  <a:lnTo>
                    <a:pt x="96" y="26"/>
                  </a:lnTo>
                  <a:lnTo>
                    <a:pt x="72" y="32"/>
                  </a:lnTo>
                  <a:lnTo>
                    <a:pt x="51" y="39"/>
                  </a:lnTo>
                  <a:lnTo>
                    <a:pt x="35" y="47"/>
                  </a:lnTo>
                  <a:lnTo>
                    <a:pt x="28" y="51"/>
                  </a:lnTo>
                  <a:lnTo>
                    <a:pt x="22" y="55"/>
                  </a:lnTo>
                  <a:lnTo>
                    <a:pt x="17" y="60"/>
                  </a:lnTo>
                  <a:lnTo>
                    <a:pt x="13" y="64"/>
                  </a:lnTo>
                  <a:lnTo>
                    <a:pt x="11" y="69"/>
                  </a:lnTo>
                  <a:lnTo>
                    <a:pt x="9" y="74"/>
                  </a:lnTo>
                  <a:lnTo>
                    <a:pt x="9" y="74"/>
                  </a:lnTo>
                  <a:lnTo>
                    <a:pt x="7" y="82"/>
                  </a:lnTo>
                  <a:lnTo>
                    <a:pt x="6" y="91"/>
                  </a:lnTo>
                  <a:lnTo>
                    <a:pt x="6" y="99"/>
                  </a:lnTo>
                  <a:lnTo>
                    <a:pt x="7" y="109"/>
                  </a:lnTo>
                  <a:lnTo>
                    <a:pt x="9" y="117"/>
                  </a:lnTo>
                  <a:lnTo>
                    <a:pt x="11" y="124"/>
                  </a:lnTo>
                  <a:lnTo>
                    <a:pt x="15" y="132"/>
                  </a:lnTo>
                  <a:lnTo>
                    <a:pt x="20" y="139"/>
                  </a:lnTo>
                  <a:lnTo>
                    <a:pt x="20" y="139"/>
                  </a:lnTo>
                  <a:lnTo>
                    <a:pt x="26" y="148"/>
                  </a:lnTo>
                  <a:lnTo>
                    <a:pt x="34" y="155"/>
                  </a:lnTo>
                  <a:lnTo>
                    <a:pt x="43" y="162"/>
                  </a:lnTo>
                  <a:lnTo>
                    <a:pt x="52" y="168"/>
                  </a:lnTo>
                  <a:lnTo>
                    <a:pt x="63" y="173"/>
                  </a:lnTo>
                  <a:lnTo>
                    <a:pt x="74" y="176"/>
                  </a:lnTo>
                  <a:lnTo>
                    <a:pt x="85" y="179"/>
                  </a:lnTo>
                  <a:lnTo>
                    <a:pt x="96" y="180"/>
                  </a:lnTo>
                  <a:lnTo>
                    <a:pt x="96" y="180"/>
                  </a:lnTo>
                  <a:lnTo>
                    <a:pt x="106" y="181"/>
                  </a:lnTo>
                  <a:lnTo>
                    <a:pt x="117" y="183"/>
                  </a:lnTo>
                  <a:lnTo>
                    <a:pt x="141" y="189"/>
                  </a:lnTo>
                  <a:lnTo>
                    <a:pt x="165" y="196"/>
                  </a:lnTo>
                  <a:lnTo>
                    <a:pt x="189" y="203"/>
                  </a:lnTo>
                  <a:lnTo>
                    <a:pt x="228" y="218"/>
                  </a:lnTo>
                  <a:lnTo>
                    <a:pt x="247" y="225"/>
                  </a:lnTo>
                  <a:lnTo>
                    <a:pt x="247" y="225"/>
                  </a:lnTo>
                  <a:lnTo>
                    <a:pt x="249" y="227"/>
                  </a:lnTo>
                  <a:lnTo>
                    <a:pt x="249" y="229"/>
                  </a:lnTo>
                  <a:lnTo>
                    <a:pt x="249" y="229"/>
                  </a:lnTo>
                  <a:lnTo>
                    <a:pt x="248" y="230"/>
                  </a:lnTo>
                  <a:lnTo>
                    <a:pt x="246" y="231"/>
                  </a:lnTo>
                  <a:lnTo>
                    <a:pt x="246" y="23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9" name="Freeform 55">
              <a:extLst>
                <a:ext uri="{FF2B5EF4-FFF2-40B4-BE49-F238E27FC236}">
                  <a16:creationId xmlns:a16="http://schemas.microsoft.com/office/drawing/2014/main" id="{8384ABF0-EE59-1E6D-3CD0-6E06A1162AB1}"/>
                </a:ext>
              </a:extLst>
            </p:cNvPr>
            <p:cNvSpPr>
              <a:spLocks/>
            </p:cNvSpPr>
            <p:nvPr/>
          </p:nvSpPr>
          <p:spPr bwMode="auto">
            <a:xfrm rot="20874754">
              <a:off x="4911979" y="2791334"/>
              <a:ext cx="239713" cy="160338"/>
            </a:xfrm>
            <a:custGeom>
              <a:avLst/>
              <a:gdLst>
                <a:gd name="T0" fmla="*/ 3 w 301"/>
                <a:gd name="T1" fmla="*/ 202 h 202"/>
                <a:gd name="T2" fmla="*/ 0 w 301"/>
                <a:gd name="T3" fmla="*/ 199 h 202"/>
                <a:gd name="T4" fmla="*/ 0 w 301"/>
                <a:gd name="T5" fmla="*/ 193 h 202"/>
                <a:gd name="T6" fmla="*/ 3 w 301"/>
                <a:gd name="T7" fmla="*/ 157 h 202"/>
                <a:gd name="T8" fmla="*/ 8 w 301"/>
                <a:gd name="T9" fmla="*/ 132 h 202"/>
                <a:gd name="T10" fmla="*/ 17 w 301"/>
                <a:gd name="T11" fmla="*/ 105 h 202"/>
                <a:gd name="T12" fmla="*/ 32 w 301"/>
                <a:gd name="T13" fmla="*/ 79 h 202"/>
                <a:gd name="T14" fmla="*/ 52 w 301"/>
                <a:gd name="T15" fmla="*/ 56 h 202"/>
                <a:gd name="T16" fmla="*/ 65 w 301"/>
                <a:gd name="T17" fmla="*/ 46 h 202"/>
                <a:gd name="T18" fmla="*/ 81 w 301"/>
                <a:gd name="T19" fmla="*/ 38 h 202"/>
                <a:gd name="T20" fmla="*/ 98 w 301"/>
                <a:gd name="T21" fmla="*/ 31 h 202"/>
                <a:gd name="T22" fmla="*/ 132 w 301"/>
                <a:gd name="T23" fmla="*/ 20 h 202"/>
                <a:gd name="T24" fmla="*/ 182 w 301"/>
                <a:gd name="T25" fmla="*/ 9 h 202"/>
                <a:gd name="T26" fmla="*/ 241 w 301"/>
                <a:gd name="T27" fmla="*/ 1 h 202"/>
                <a:gd name="T28" fmla="*/ 285 w 301"/>
                <a:gd name="T29" fmla="*/ 0 h 202"/>
                <a:gd name="T30" fmla="*/ 299 w 301"/>
                <a:gd name="T31" fmla="*/ 0 h 202"/>
                <a:gd name="T32" fmla="*/ 301 w 301"/>
                <a:gd name="T33" fmla="*/ 3 h 202"/>
                <a:gd name="T34" fmla="*/ 300 w 301"/>
                <a:gd name="T35" fmla="*/ 5 h 202"/>
                <a:gd name="T36" fmla="*/ 298 w 301"/>
                <a:gd name="T37" fmla="*/ 6 h 202"/>
                <a:gd name="T38" fmla="*/ 266 w 301"/>
                <a:gd name="T39" fmla="*/ 6 h 202"/>
                <a:gd name="T40" fmla="*/ 214 w 301"/>
                <a:gd name="T41" fmla="*/ 10 h 202"/>
                <a:gd name="T42" fmla="*/ 151 w 301"/>
                <a:gd name="T43" fmla="*/ 21 h 202"/>
                <a:gd name="T44" fmla="*/ 117 w 301"/>
                <a:gd name="T45" fmla="*/ 31 h 202"/>
                <a:gd name="T46" fmla="*/ 83 w 301"/>
                <a:gd name="T47" fmla="*/ 44 h 202"/>
                <a:gd name="T48" fmla="*/ 75 w 301"/>
                <a:gd name="T49" fmla="*/ 47 h 202"/>
                <a:gd name="T50" fmla="*/ 56 w 301"/>
                <a:gd name="T51" fmla="*/ 61 h 202"/>
                <a:gd name="T52" fmla="*/ 36 w 301"/>
                <a:gd name="T53" fmla="*/ 83 h 202"/>
                <a:gd name="T54" fmla="*/ 22 w 301"/>
                <a:gd name="T55" fmla="*/ 108 h 202"/>
                <a:gd name="T56" fmla="*/ 14 w 301"/>
                <a:gd name="T57" fmla="*/ 134 h 202"/>
                <a:gd name="T58" fmla="*/ 9 w 301"/>
                <a:gd name="T59" fmla="*/ 158 h 202"/>
                <a:gd name="T60" fmla="*/ 6 w 301"/>
                <a:gd name="T61" fmla="*/ 193 h 202"/>
                <a:gd name="T62" fmla="*/ 6 w 301"/>
                <a:gd name="T63" fmla="*/ 199 h 202"/>
                <a:gd name="T64" fmla="*/ 3 w 301"/>
                <a:gd name="T65" fmla="*/ 202 h 202"/>
                <a:gd name="T66" fmla="*/ 3 w 301"/>
                <a:gd name="T6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1" h="202">
                  <a:moveTo>
                    <a:pt x="3" y="202"/>
                  </a:moveTo>
                  <a:lnTo>
                    <a:pt x="3" y="202"/>
                  </a:lnTo>
                  <a:lnTo>
                    <a:pt x="1" y="201"/>
                  </a:lnTo>
                  <a:lnTo>
                    <a:pt x="0" y="199"/>
                  </a:lnTo>
                  <a:lnTo>
                    <a:pt x="0" y="199"/>
                  </a:lnTo>
                  <a:lnTo>
                    <a:pt x="0" y="193"/>
                  </a:lnTo>
                  <a:lnTo>
                    <a:pt x="1" y="179"/>
                  </a:lnTo>
                  <a:lnTo>
                    <a:pt x="3" y="157"/>
                  </a:lnTo>
                  <a:lnTo>
                    <a:pt x="5" y="145"/>
                  </a:lnTo>
                  <a:lnTo>
                    <a:pt x="8" y="132"/>
                  </a:lnTo>
                  <a:lnTo>
                    <a:pt x="12" y="119"/>
                  </a:lnTo>
                  <a:lnTo>
                    <a:pt x="17" y="105"/>
                  </a:lnTo>
                  <a:lnTo>
                    <a:pt x="24" y="92"/>
                  </a:lnTo>
                  <a:lnTo>
                    <a:pt x="32" y="79"/>
                  </a:lnTo>
                  <a:lnTo>
                    <a:pt x="41" y="67"/>
                  </a:lnTo>
                  <a:lnTo>
                    <a:pt x="52" y="56"/>
                  </a:lnTo>
                  <a:lnTo>
                    <a:pt x="59" y="51"/>
                  </a:lnTo>
                  <a:lnTo>
                    <a:pt x="65" y="46"/>
                  </a:lnTo>
                  <a:lnTo>
                    <a:pt x="73" y="42"/>
                  </a:lnTo>
                  <a:lnTo>
                    <a:pt x="81" y="38"/>
                  </a:lnTo>
                  <a:lnTo>
                    <a:pt x="81" y="38"/>
                  </a:lnTo>
                  <a:lnTo>
                    <a:pt x="98" y="31"/>
                  </a:lnTo>
                  <a:lnTo>
                    <a:pt x="115" y="25"/>
                  </a:lnTo>
                  <a:lnTo>
                    <a:pt x="132" y="20"/>
                  </a:lnTo>
                  <a:lnTo>
                    <a:pt x="149" y="15"/>
                  </a:lnTo>
                  <a:lnTo>
                    <a:pt x="182" y="9"/>
                  </a:lnTo>
                  <a:lnTo>
                    <a:pt x="213" y="4"/>
                  </a:lnTo>
                  <a:lnTo>
                    <a:pt x="241" y="1"/>
                  </a:lnTo>
                  <a:lnTo>
                    <a:pt x="265" y="0"/>
                  </a:lnTo>
                  <a:lnTo>
                    <a:pt x="285" y="0"/>
                  </a:lnTo>
                  <a:lnTo>
                    <a:pt x="299" y="0"/>
                  </a:lnTo>
                  <a:lnTo>
                    <a:pt x="299" y="0"/>
                  </a:lnTo>
                  <a:lnTo>
                    <a:pt x="301" y="1"/>
                  </a:lnTo>
                  <a:lnTo>
                    <a:pt x="301" y="3"/>
                  </a:lnTo>
                  <a:lnTo>
                    <a:pt x="301" y="3"/>
                  </a:lnTo>
                  <a:lnTo>
                    <a:pt x="300" y="5"/>
                  </a:lnTo>
                  <a:lnTo>
                    <a:pt x="298" y="6"/>
                  </a:lnTo>
                  <a:lnTo>
                    <a:pt x="298" y="6"/>
                  </a:lnTo>
                  <a:lnTo>
                    <a:pt x="285" y="6"/>
                  </a:lnTo>
                  <a:lnTo>
                    <a:pt x="266" y="6"/>
                  </a:lnTo>
                  <a:lnTo>
                    <a:pt x="242" y="7"/>
                  </a:lnTo>
                  <a:lnTo>
                    <a:pt x="214" y="10"/>
                  </a:lnTo>
                  <a:lnTo>
                    <a:pt x="183" y="14"/>
                  </a:lnTo>
                  <a:lnTo>
                    <a:pt x="151" y="21"/>
                  </a:lnTo>
                  <a:lnTo>
                    <a:pt x="134" y="26"/>
                  </a:lnTo>
                  <a:lnTo>
                    <a:pt x="117" y="31"/>
                  </a:lnTo>
                  <a:lnTo>
                    <a:pt x="100" y="37"/>
                  </a:lnTo>
                  <a:lnTo>
                    <a:pt x="83" y="44"/>
                  </a:lnTo>
                  <a:lnTo>
                    <a:pt x="83" y="44"/>
                  </a:lnTo>
                  <a:lnTo>
                    <a:pt x="75" y="47"/>
                  </a:lnTo>
                  <a:lnTo>
                    <a:pt x="68" y="51"/>
                  </a:lnTo>
                  <a:lnTo>
                    <a:pt x="56" y="61"/>
                  </a:lnTo>
                  <a:lnTo>
                    <a:pt x="45" y="71"/>
                  </a:lnTo>
                  <a:lnTo>
                    <a:pt x="36" y="83"/>
                  </a:lnTo>
                  <a:lnTo>
                    <a:pt x="28" y="95"/>
                  </a:lnTo>
                  <a:lnTo>
                    <a:pt x="22" y="108"/>
                  </a:lnTo>
                  <a:lnTo>
                    <a:pt x="17" y="121"/>
                  </a:lnTo>
                  <a:lnTo>
                    <a:pt x="14" y="134"/>
                  </a:lnTo>
                  <a:lnTo>
                    <a:pt x="11" y="146"/>
                  </a:lnTo>
                  <a:lnTo>
                    <a:pt x="9" y="158"/>
                  </a:lnTo>
                  <a:lnTo>
                    <a:pt x="7" y="179"/>
                  </a:lnTo>
                  <a:lnTo>
                    <a:pt x="6" y="193"/>
                  </a:lnTo>
                  <a:lnTo>
                    <a:pt x="6" y="199"/>
                  </a:lnTo>
                  <a:lnTo>
                    <a:pt x="6" y="199"/>
                  </a:lnTo>
                  <a:lnTo>
                    <a:pt x="5" y="201"/>
                  </a:lnTo>
                  <a:lnTo>
                    <a:pt x="3" y="202"/>
                  </a:lnTo>
                  <a:lnTo>
                    <a:pt x="3" y="202"/>
                  </a:lnTo>
                  <a:lnTo>
                    <a:pt x="3" y="202"/>
                  </a:lnTo>
                  <a:lnTo>
                    <a:pt x="3" y="20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0" name="Freeform 56">
              <a:extLst>
                <a:ext uri="{FF2B5EF4-FFF2-40B4-BE49-F238E27FC236}">
                  <a16:creationId xmlns:a16="http://schemas.microsoft.com/office/drawing/2014/main" id="{5B2F9032-67CD-58A9-7114-6B9019084743}"/>
                </a:ext>
              </a:extLst>
            </p:cNvPr>
            <p:cNvSpPr>
              <a:spLocks/>
            </p:cNvSpPr>
            <p:nvPr/>
          </p:nvSpPr>
          <p:spPr bwMode="auto">
            <a:xfrm rot="20874754">
              <a:off x="4722075" y="3079744"/>
              <a:ext cx="184150" cy="150813"/>
            </a:xfrm>
            <a:custGeom>
              <a:avLst/>
              <a:gdLst>
                <a:gd name="T0" fmla="*/ 3 w 231"/>
                <a:gd name="T1" fmla="*/ 191 h 191"/>
                <a:gd name="T2" fmla="*/ 1 w 231"/>
                <a:gd name="T3" fmla="*/ 191 h 191"/>
                <a:gd name="T4" fmla="*/ 1 w 231"/>
                <a:gd name="T5" fmla="*/ 187 h 191"/>
                <a:gd name="T6" fmla="*/ 13 w 231"/>
                <a:gd name="T7" fmla="*/ 174 h 191"/>
                <a:gd name="T8" fmla="*/ 45 w 231"/>
                <a:gd name="T9" fmla="*/ 145 h 191"/>
                <a:gd name="T10" fmla="*/ 80 w 231"/>
                <a:gd name="T11" fmla="*/ 120 h 191"/>
                <a:gd name="T12" fmla="*/ 108 w 231"/>
                <a:gd name="T13" fmla="*/ 103 h 191"/>
                <a:gd name="T14" fmla="*/ 138 w 231"/>
                <a:gd name="T15" fmla="*/ 90 h 191"/>
                <a:gd name="T16" fmla="*/ 154 w 231"/>
                <a:gd name="T17" fmla="*/ 85 h 191"/>
                <a:gd name="T18" fmla="*/ 181 w 231"/>
                <a:gd name="T19" fmla="*/ 75 h 191"/>
                <a:gd name="T20" fmla="*/ 200 w 231"/>
                <a:gd name="T21" fmla="*/ 63 h 191"/>
                <a:gd name="T22" fmla="*/ 212 w 231"/>
                <a:gd name="T23" fmla="*/ 50 h 191"/>
                <a:gd name="T24" fmla="*/ 220 w 231"/>
                <a:gd name="T25" fmla="*/ 37 h 191"/>
                <a:gd name="T26" fmla="*/ 224 w 231"/>
                <a:gd name="T27" fmla="*/ 24 h 191"/>
                <a:gd name="T28" fmla="*/ 225 w 231"/>
                <a:gd name="T29" fmla="*/ 7 h 191"/>
                <a:gd name="T30" fmla="*/ 224 w 231"/>
                <a:gd name="T31" fmla="*/ 3 h 191"/>
                <a:gd name="T32" fmla="*/ 226 w 231"/>
                <a:gd name="T33" fmla="*/ 0 h 191"/>
                <a:gd name="T34" fmla="*/ 228 w 231"/>
                <a:gd name="T35" fmla="*/ 0 h 191"/>
                <a:gd name="T36" fmla="*/ 230 w 231"/>
                <a:gd name="T37" fmla="*/ 2 h 191"/>
                <a:gd name="T38" fmla="*/ 231 w 231"/>
                <a:gd name="T39" fmla="*/ 13 h 191"/>
                <a:gd name="T40" fmla="*/ 228 w 231"/>
                <a:gd name="T41" fmla="*/ 31 h 191"/>
                <a:gd name="T42" fmla="*/ 222 w 231"/>
                <a:gd name="T43" fmla="*/ 45 h 191"/>
                <a:gd name="T44" fmla="*/ 212 w 231"/>
                <a:gd name="T45" fmla="*/ 60 h 191"/>
                <a:gd name="T46" fmla="*/ 195 w 231"/>
                <a:gd name="T47" fmla="*/ 74 h 191"/>
                <a:gd name="T48" fmla="*/ 171 w 231"/>
                <a:gd name="T49" fmla="*/ 86 h 191"/>
                <a:gd name="T50" fmla="*/ 156 w 231"/>
                <a:gd name="T51" fmla="*/ 91 h 191"/>
                <a:gd name="T52" fmla="*/ 125 w 231"/>
                <a:gd name="T53" fmla="*/ 102 h 191"/>
                <a:gd name="T54" fmla="*/ 96 w 231"/>
                <a:gd name="T55" fmla="*/ 117 h 191"/>
                <a:gd name="T56" fmla="*/ 71 w 231"/>
                <a:gd name="T57" fmla="*/ 133 h 191"/>
                <a:gd name="T58" fmla="*/ 31 w 231"/>
                <a:gd name="T59" fmla="*/ 165 h 191"/>
                <a:gd name="T60" fmla="*/ 6 w 231"/>
                <a:gd name="T61" fmla="*/ 190 h 191"/>
                <a:gd name="T62" fmla="*/ 3 w 231"/>
                <a:gd name="T63"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1" h="191">
                  <a:moveTo>
                    <a:pt x="3" y="191"/>
                  </a:moveTo>
                  <a:lnTo>
                    <a:pt x="3" y="191"/>
                  </a:lnTo>
                  <a:lnTo>
                    <a:pt x="1" y="191"/>
                  </a:lnTo>
                  <a:lnTo>
                    <a:pt x="1" y="191"/>
                  </a:lnTo>
                  <a:lnTo>
                    <a:pt x="0" y="189"/>
                  </a:lnTo>
                  <a:lnTo>
                    <a:pt x="1" y="187"/>
                  </a:lnTo>
                  <a:lnTo>
                    <a:pt x="1" y="187"/>
                  </a:lnTo>
                  <a:lnTo>
                    <a:pt x="13" y="174"/>
                  </a:lnTo>
                  <a:lnTo>
                    <a:pt x="27" y="161"/>
                  </a:lnTo>
                  <a:lnTo>
                    <a:pt x="45" y="145"/>
                  </a:lnTo>
                  <a:lnTo>
                    <a:pt x="68" y="128"/>
                  </a:lnTo>
                  <a:lnTo>
                    <a:pt x="80" y="120"/>
                  </a:lnTo>
                  <a:lnTo>
                    <a:pt x="93" y="112"/>
                  </a:lnTo>
                  <a:lnTo>
                    <a:pt x="108" y="103"/>
                  </a:lnTo>
                  <a:lnTo>
                    <a:pt x="123" y="97"/>
                  </a:lnTo>
                  <a:lnTo>
                    <a:pt x="138" y="90"/>
                  </a:lnTo>
                  <a:lnTo>
                    <a:pt x="154" y="85"/>
                  </a:lnTo>
                  <a:lnTo>
                    <a:pt x="154" y="85"/>
                  </a:lnTo>
                  <a:lnTo>
                    <a:pt x="168" y="81"/>
                  </a:lnTo>
                  <a:lnTo>
                    <a:pt x="181" y="75"/>
                  </a:lnTo>
                  <a:lnTo>
                    <a:pt x="191" y="70"/>
                  </a:lnTo>
                  <a:lnTo>
                    <a:pt x="200" y="63"/>
                  </a:lnTo>
                  <a:lnTo>
                    <a:pt x="207" y="57"/>
                  </a:lnTo>
                  <a:lnTo>
                    <a:pt x="212" y="50"/>
                  </a:lnTo>
                  <a:lnTo>
                    <a:pt x="217" y="43"/>
                  </a:lnTo>
                  <a:lnTo>
                    <a:pt x="220" y="37"/>
                  </a:lnTo>
                  <a:lnTo>
                    <a:pt x="222" y="30"/>
                  </a:lnTo>
                  <a:lnTo>
                    <a:pt x="224" y="24"/>
                  </a:lnTo>
                  <a:lnTo>
                    <a:pt x="225" y="14"/>
                  </a:lnTo>
                  <a:lnTo>
                    <a:pt x="225" y="7"/>
                  </a:lnTo>
                  <a:lnTo>
                    <a:pt x="224" y="3"/>
                  </a:lnTo>
                  <a:lnTo>
                    <a:pt x="224" y="3"/>
                  </a:lnTo>
                  <a:lnTo>
                    <a:pt x="224" y="1"/>
                  </a:lnTo>
                  <a:lnTo>
                    <a:pt x="226" y="0"/>
                  </a:lnTo>
                  <a:lnTo>
                    <a:pt x="226" y="0"/>
                  </a:lnTo>
                  <a:lnTo>
                    <a:pt x="228" y="0"/>
                  </a:lnTo>
                  <a:lnTo>
                    <a:pt x="230" y="2"/>
                  </a:lnTo>
                  <a:lnTo>
                    <a:pt x="230" y="2"/>
                  </a:lnTo>
                  <a:lnTo>
                    <a:pt x="230" y="5"/>
                  </a:lnTo>
                  <a:lnTo>
                    <a:pt x="231" y="13"/>
                  </a:lnTo>
                  <a:lnTo>
                    <a:pt x="229" y="24"/>
                  </a:lnTo>
                  <a:lnTo>
                    <a:pt x="228" y="31"/>
                  </a:lnTo>
                  <a:lnTo>
                    <a:pt x="226" y="38"/>
                  </a:lnTo>
                  <a:lnTo>
                    <a:pt x="222" y="45"/>
                  </a:lnTo>
                  <a:lnTo>
                    <a:pt x="218" y="52"/>
                  </a:lnTo>
                  <a:lnTo>
                    <a:pt x="212" y="60"/>
                  </a:lnTo>
                  <a:lnTo>
                    <a:pt x="204" y="67"/>
                  </a:lnTo>
                  <a:lnTo>
                    <a:pt x="195" y="74"/>
                  </a:lnTo>
                  <a:lnTo>
                    <a:pt x="184" y="80"/>
                  </a:lnTo>
                  <a:lnTo>
                    <a:pt x="171" y="86"/>
                  </a:lnTo>
                  <a:lnTo>
                    <a:pt x="156" y="91"/>
                  </a:lnTo>
                  <a:lnTo>
                    <a:pt x="156" y="91"/>
                  </a:lnTo>
                  <a:lnTo>
                    <a:pt x="140" y="96"/>
                  </a:lnTo>
                  <a:lnTo>
                    <a:pt x="125" y="102"/>
                  </a:lnTo>
                  <a:lnTo>
                    <a:pt x="111" y="110"/>
                  </a:lnTo>
                  <a:lnTo>
                    <a:pt x="96" y="117"/>
                  </a:lnTo>
                  <a:lnTo>
                    <a:pt x="83" y="125"/>
                  </a:lnTo>
                  <a:lnTo>
                    <a:pt x="71" y="133"/>
                  </a:lnTo>
                  <a:lnTo>
                    <a:pt x="49" y="150"/>
                  </a:lnTo>
                  <a:lnTo>
                    <a:pt x="31" y="165"/>
                  </a:lnTo>
                  <a:lnTo>
                    <a:pt x="17" y="178"/>
                  </a:lnTo>
                  <a:lnTo>
                    <a:pt x="6" y="190"/>
                  </a:lnTo>
                  <a:lnTo>
                    <a:pt x="6" y="190"/>
                  </a:lnTo>
                  <a:lnTo>
                    <a:pt x="3" y="191"/>
                  </a:lnTo>
                  <a:lnTo>
                    <a:pt x="3" y="19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1" name="Freeform 57">
              <a:extLst>
                <a:ext uri="{FF2B5EF4-FFF2-40B4-BE49-F238E27FC236}">
                  <a16:creationId xmlns:a16="http://schemas.microsoft.com/office/drawing/2014/main" id="{02CC3CD2-256C-58BE-A09F-08228330B8CB}"/>
                </a:ext>
              </a:extLst>
            </p:cNvPr>
            <p:cNvSpPr>
              <a:spLocks/>
            </p:cNvSpPr>
            <p:nvPr/>
          </p:nvSpPr>
          <p:spPr bwMode="auto">
            <a:xfrm rot="20874754">
              <a:off x="4689114" y="2950108"/>
              <a:ext cx="228600" cy="112713"/>
            </a:xfrm>
            <a:custGeom>
              <a:avLst/>
              <a:gdLst>
                <a:gd name="T0" fmla="*/ 286 w 288"/>
                <a:gd name="T1" fmla="*/ 143 h 143"/>
                <a:gd name="T2" fmla="*/ 283 w 288"/>
                <a:gd name="T3" fmla="*/ 141 h 143"/>
                <a:gd name="T4" fmla="*/ 279 w 288"/>
                <a:gd name="T5" fmla="*/ 130 h 143"/>
                <a:gd name="T6" fmla="*/ 268 w 288"/>
                <a:gd name="T7" fmla="*/ 114 h 143"/>
                <a:gd name="T8" fmla="*/ 254 w 288"/>
                <a:gd name="T9" fmla="*/ 101 h 143"/>
                <a:gd name="T10" fmla="*/ 238 w 288"/>
                <a:gd name="T11" fmla="*/ 92 h 143"/>
                <a:gd name="T12" fmla="*/ 219 w 288"/>
                <a:gd name="T13" fmla="*/ 85 h 143"/>
                <a:gd name="T14" fmla="*/ 187 w 288"/>
                <a:gd name="T15" fmla="*/ 79 h 143"/>
                <a:gd name="T16" fmla="*/ 142 w 288"/>
                <a:gd name="T17" fmla="*/ 75 h 143"/>
                <a:gd name="T18" fmla="*/ 107 w 288"/>
                <a:gd name="T19" fmla="*/ 73 h 143"/>
                <a:gd name="T20" fmla="*/ 74 w 288"/>
                <a:gd name="T21" fmla="*/ 67 h 143"/>
                <a:gd name="T22" fmla="*/ 62 w 288"/>
                <a:gd name="T23" fmla="*/ 64 h 143"/>
                <a:gd name="T24" fmla="*/ 41 w 288"/>
                <a:gd name="T25" fmla="*/ 55 h 143"/>
                <a:gd name="T26" fmla="*/ 26 w 288"/>
                <a:gd name="T27" fmla="*/ 45 h 143"/>
                <a:gd name="T28" fmla="*/ 15 w 288"/>
                <a:gd name="T29" fmla="*/ 35 h 143"/>
                <a:gd name="T30" fmla="*/ 5 w 288"/>
                <a:gd name="T31" fmla="*/ 19 h 143"/>
                <a:gd name="T32" fmla="*/ 1 w 288"/>
                <a:gd name="T33" fmla="*/ 5 h 143"/>
                <a:gd name="T34" fmla="*/ 0 w 288"/>
                <a:gd name="T35" fmla="*/ 3 h 143"/>
                <a:gd name="T36" fmla="*/ 3 w 288"/>
                <a:gd name="T37" fmla="*/ 0 h 143"/>
                <a:gd name="T38" fmla="*/ 5 w 288"/>
                <a:gd name="T39" fmla="*/ 0 h 143"/>
                <a:gd name="T40" fmla="*/ 6 w 288"/>
                <a:gd name="T41" fmla="*/ 2 h 143"/>
                <a:gd name="T42" fmla="*/ 6 w 288"/>
                <a:gd name="T43" fmla="*/ 5 h 143"/>
                <a:gd name="T44" fmla="*/ 11 w 288"/>
                <a:gd name="T45" fmla="*/ 17 h 143"/>
                <a:gd name="T46" fmla="*/ 20 w 288"/>
                <a:gd name="T47" fmla="*/ 32 h 143"/>
                <a:gd name="T48" fmla="*/ 31 w 288"/>
                <a:gd name="T49" fmla="*/ 41 h 143"/>
                <a:gd name="T50" fmla="*/ 45 w 288"/>
                <a:gd name="T51" fmla="*/ 50 h 143"/>
                <a:gd name="T52" fmla="*/ 64 w 288"/>
                <a:gd name="T53" fmla="*/ 58 h 143"/>
                <a:gd name="T54" fmla="*/ 76 w 288"/>
                <a:gd name="T55" fmla="*/ 62 h 143"/>
                <a:gd name="T56" fmla="*/ 108 w 288"/>
                <a:gd name="T57" fmla="*/ 67 h 143"/>
                <a:gd name="T58" fmla="*/ 142 w 288"/>
                <a:gd name="T59" fmla="*/ 69 h 143"/>
                <a:gd name="T60" fmla="*/ 188 w 288"/>
                <a:gd name="T61" fmla="*/ 73 h 143"/>
                <a:gd name="T62" fmla="*/ 220 w 288"/>
                <a:gd name="T63" fmla="*/ 80 h 143"/>
                <a:gd name="T64" fmla="*/ 240 w 288"/>
                <a:gd name="T65" fmla="*/ 87 h 143"/>
                <a:gd name="T66" fmla="*/ 258 w 288"/>
                <a:gd name="T67" fmla="*/ 97 h 143"/>
                <a:gd name="T68" fmla="*/ 273 w 288"/>
                <a:gd name="T69" fmla="*/ 110 h 143"/>
                <a:gd name="T70" fmla="*/ 285 w 288"/>
                <a:gd name="T71" fmla="*/ 128 h 143"/>
                <a:gd name="T72" fmla="*/ 288 w 288"/>
                <a:gd name="T73" fmla="*/ 139 h 143"/>
                <a:gd name="T74" fmla="*/ 286 w 288"/>
                <a:gd name="T75" fmla="*/ 143 h 143"/>
                <a:gd name="T76" fmla="*/ 286 w 288"/>
                <a:gd name="T7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8" h="143">
                  <a:moveTo>
                    <a:pt x="286" y="143"/>
                  </a:moveTo>
                  <a:lnTo>
                    <a:pt x="286" y="143"/>
                  </a:lnTo>
                  <a:lnTo>
                    <a:pt x="284" y="142"/>
                  </a:lnTo>
                  <a:lnTo>
                    <a:pt x="283" y="141"/>
                  </a:lnTo>
                  <a:lnTo>
                    <a:pt x="283" y="141"/>
                  </a:lnTo>
                  <a:lnTo>
                    <a:pt x="279" y="130"/>
                  </a:lnTo>
                  <a:lnTo>
                    <a:pt x="275" y="122"/>
                  </a:lnTo>
                  <a:lnTo>
                    <a:pt x="268" y="114"/>
                  </a:lnTo>
                  <a:lnTo>
                    <a:pt x="262" y="107"/>
                  </a:lnTo>
                  <a:lnTo>
                    <a:pt x="254" y="101"/>
                  </a:lnTo>
                  <a:lnTo>
                    <a:pt x="246" y="96"/>
                  </a:lnTo>
                  <a:lnTo>
                    <a:pt x="238" y="92"/>
                  </a:lnTo>
                  <a:lnTo>
                    <a:pt x="228" y="88"/>
                  </a:lnTo>
                  <a:lnTo>
                    <a:pt x="219" y="85"/>
                  </a:lnTo>
                  <a:lnTo>
                    <a:pt x="209" y="83"/>
                  </a:lnTo>
                  <a:lnTo>
                    <a:pt x="187" y="79"/>
                  </a:lnTo>
                  <a:lnTo>
                    <a:pt x="165" y="77"/>
                  </a:lnTo>
                  <a:lnTo>
                    <a:pt x="142" y="75"/>
                  </a:lnTo>
                  <a:lnTo>
                    <a:pt x="142" y="75"/>
                  </a:lnTo>
                  <a:lnTo>
                    <a:pt x="107" y="73"/>
                  </a:lnTo>
                  <a:lnTo>
                    <a:pt x="89" y="70"/>
                  </a:lnTo>
                  <a:lnTo>
                    <a:pt x="74" y="67"/>
                  </a:lnTo>
                  <a:lnTo>
                    <a:pt x="74" y="67"/>
                  </a:lnTo>
                  <a:lnTo>
                    <a:pt x="62" y="64"/>
                  </a:lnTo>
                  <a:lnTo>
                    <a:pt x="51" y="60"/>
                  </a:lnTo>
                  <a:lnTo>
                    <a:pt x="41" y="55"/>
                  </a:lnTo>
                  <a:lnTo>
                    <a:pt x="33" y="50"/>
                  </a:lnTo>
                  <a:lnTo>
                    <a:pt x="26" y="45"/>
                  </a:lnTo>
                  <a:lnTo>
                    <a:pt x="20" y="40"/>
                  </a:lnTo>
                  <a:lnTo>
                    <a:pt x="15" y="35"/>
                  </a:lnTo>
                  <a:lnTo>
                    <a:pt x="11" y="29"/>
                  </a:lnTo>
                  <a:lnTo>
                    <a:pt x="5" y="19"/>
                  </a:lnTo>
                  <a:lnTo>
                    <a:pt x="2" y="11"/>
                  </a:lnTo>
                  <a:lnTo>
                    <a:pt x="1" y="5"/>
                  </a:lnTo>
                  <a:lnTo>
                    <a:pt x="0" y="3"/>
                  </a:lnTo>
                  <a:lnTo>
                    <a:pt x="0" y="3"/>
                  </a:lnTo>
                  <a:lnTo>
                    <a:pt x="1" y="1"/>
                  </a:lnTo>
                  <a:lnTo>
                    <a:pt x="3" y="0"/>
                  </a:lnTo>
                  <a:lnTo>
                    <a:pt x="3" y="0"/>
                  </a:lnTo>
                  <a:lnTo>
                    <a:pt x="5" y="0"/>
                  </a:lnTo>
                  <a:lnTo>
                    <a:pt x="6" y="2"/>
                  </a:lnTo>
                  <a:lnTo>
                    <a:pt x="6" y="2"/>
                  </a:lnTo>
                  <a:lnTo>
                    <a:pt x="6" y="2"/>
                  </a:lnTo>
                  <a:lnTo>
                    <a:pt x="6" y="5"/>
                  </a:lnTo>
                  <a:lnTo>
                    <a:pt x="8" y="10"/>
                  </a:lnTo>
                  <a:lnTo>
                    <a:pt x="11" y="17"/>
                  </a:lnTo>
                  <a:lnTo>
                    <a:pt x="16" y="26"/>
                  </a:lnTo>
                  <a:lnTo>
                    <a:pt x="20" y="32"/>
                  </a:lnTo>
                  <a:lnTo>
                    <a:pt x="25" y="36"/>
                  </a:lnTo>
                  <a:lnTo>
                    <a:pt x="31" y="41"/>
                  </a:lnTo>
                  <a:lnTo>
                    <a:pt x="37" y="46"/>
                  </a:lnTo>
                  <a:lnTo>
                    <a:pt x="45" y="50"/>
                  </a:lnTo>
                  <a:lnTo>
                    <a:pt x="54" y="54"/>
                  </a:lnTo>
                  <a:lnTo>
                    <a:pt x="64" y="58"/>
                  </a:lnTo>
                  <a:lnTo>
                    <a:pt x="76" y="62"/>
                  </a:lnTo>
                  <a:lnTo>
                    <a:pt x="76" y="62"/>
                  </a:lnTo>
                  <a:lnTo>
                    <a:pt x="91" y="65"/>
                  </a:lnTo>
                  <a:lnTo>
                    <a:pt x="108" y="67"/>
                  </a:lnTo>
                  <a:lnTo>
                    <a:pt x="142" y="69"/>
                  </a:lnTo>
                  <a:lnTo>
                    <a:pt x="142" y="69"/>
                  </a:lnTo>
                  <a:lnTo>
                    <a:pt x="165" y="71"/>
                  </a:lnTo>
                  <a:lnTo>
                    <a:pt x="188" y="73"/>
                  </a:lnTo>
                  <a:lnTo>
                    <a:pt x="210" y="77"/>
                  </a:lnTo>
                  <a:lnTo>
                    <a:pt x="220" y="80"/>
                  </a:lnTo>
                  <a:lnTo>
                    <a:pt x="231" y="83"/>
                  </a:lnTo>
                  <a:lnTo>
                    <a:pt x="240" y="87"/>
                  </a:lnTo>
                  <a:lnTo>
                    <a:pt x="250" y="91"/>
                  </a:lnTo>
                  <a:lnTo>
                    <a:pt x="258" y="97"/>
                  </a:lnTo>
                  <a:lnTo>
                    <a:pt x="266" y="103"/>
                  </a:lnTo>
                  <a:lnTo>
                    <a:pt x="273" y="110"/>
                  </a:lnTo>
                  <a:lnTo>
                    <a:pt x="280" y="119"/>
                  </a:lnTo>
                  <a:lnTo>
                    <a:pt x="285" y="128"/>
                  </a:lnTo>
                  <a:lnTo>
                    <a:pt x="288" y="139"/>
                  </a:lnTo>
                  <a:lnTo>
                    <a:pt x="288" y="139"/>
                  </a:lnTo>
                  <a:lnTo>
                    <a:pt x="288" y="141"/>
                  </a:lnTo>
                  <a:lnTo>
                    <a:pt x="286" y="143"/>
                  </a:lnTo>
                  <a:lnTo>
                    <a:pt x="286" y="143"/>
                  </a:lnTo>
                  <a:lnTo>
                    <a:pt x="286" y="143"/>
                  </a:lnTo>
                  <a:lnTo>
                    <a:pt x="286" y="143"/>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2" name="Freeform 58">
              <a:extLst>
                <a:ext uri="{FF2B5EF4-FFF2-40B4-BE49-F238E27FC236}">
                  <a16:creationId xmlns:a16="http://schemas.microsoft.com/office/drawing/2014/main" id="{0BA6903E-5962-11D0-FF83-60205964668F}"/>
                </a:ext>
              </a:extLst>
            </p:cNvPr>
            <p:cNvSpPr>
              <a:spLocks/>
            </p:cNvSpPr>
            <p:nvPr/>
          </p:nvSpPr>
          <p:spPr bwMode="auto">
            <a:xfrm rot="20874754">
              <a:off x="5079201" y="3117088"/>
              <a:ext cx="34925" cy="46038"/>
            </a:xfrm>
            <a:custGeom>
              <a:avLst/>
              <a:gdLst>
                <a:gd name="T0" fmla="*/ 41 w 44"/>
                <a:gd name="T1" fmla="*/ 58 h 58"/>
                <a:gd name="T2" fmla="*/ 41 w 44"/>
                <a:gd name="T3" fmla="*/ 58 h 58"/>
                <a:gd name="T4" fmla="*/ 40 w 44"/>
                <a:gd name="T5" fmla="*/ 58 h 58"/>
                <a:gd name="T6" fmla="*/ 40 w 44"/>
                <a:gd name="T7" fmla="*/ 58 h 58"/>
                <a:gd name="T8" fmla="*/ 38 w 44"/>
                <a:gd name="T9" fmla="*/ 57 h 58"/>
                <a:gd name="T10" fmla="*/ 38 w 44"/>
                <a:gd name="T11" fmla="*/ 55 h 58"/>
                <a:gd name="T12" fmla="*/ 38 w 44"/>
                <a:gd name="T13" fmla="*/ 55 h 58"/>
                <a:gd name="T14" fmla="*/ 38 w 44"/>
                <a:gd name="T15" fmla="*/ 52 h 58"/>
                <a:gd name="T16" fmla="*/ 37 w 44"/>
                <a:gd name="T17" fmla="*/ 49 h 58"/>
                <a:gd name="T18" fmla="*/ 35 w 44"/>
                <a:gd name="T19" fmla="*/ 42 h 58"/>
                <a:gd name="T20" fmla="*/ 30 w 44"/>
                <a:gd name="T21" fmla="*/ 35 h 58"/>
                <a:gd name="T22" fmla="*/ 25 w 44"/>
                <a:gd name="T23" fmla="*/ 27 h 58"/>
                <a:gd name="T24" fmla="*/ 12 w 44"/>
                <a:gd name="T25" fmla="*/ 14 h 58"/>
                <a:gd name="T26" fmla="*/ 1 w 44"/>
                <a:gd name="T27" fmla="*/ 5 h 58"/>
                <a:gd name="T28" fmla="*/ 1 w 44"/>
                <a:gd name="T29" fmla="*/ 5 h 58"/>
                <a:gd name="T30" fmla="*/ 0 w 44"/>
                <a:gd name="T31" fmla="*/ 3 h 58"/>
                <a:gd name="T32" fmla="*/ 1 w 44"/>
                <a:gd name="T33" fmla="*/ 1 h 58"/>
                <a:gd name="T34" fmla="*/ 1 w 44"/>
                <a:gd name="T35" fmla="*/ 1 h 58"/>
                <a:gd name="T36" fmla="*/ 3 w 44"/>
                <a:gd name="T37" fmla="*/ 0 h 58"/>
                <a:gd name="T38" fmla="*/ 5 w 44"/>
                <a:gd name="T39" fmla="*/ 0 h 58"/>
                <a:gd name="T40" fmla="*/ 5 w 44"/>
                <a:gd name="T41" fmla="*/ 0 h 58"/>
                <a:gd name="T42" fmla="*/ 12 w 44"/>
                <a:gd name="T43" fmla="*/ 7 h 58"/>
                <a:gd name="T44" fmla="*/ 19 w 44"/>
                <a:gd name="T45" fmla="*/ 13 h 58"/>
                <a:gd name="T46" fmla="*/ 26 w 44"/>
                <a:gd name="T47" fmla="*/ 20 h 58"/>
                <a:gd name="T48" fmla="*/ 33 w 44"/>
                <a:gd name="T49" fmla="*/ 29 h 58"/>
                <a:gd name="T50" fmla="*/ 39 w 44"/>
                <a:gd name="T51" fmla="*/ 38 h 58"/>
                <a:gd name="T52" fmla="*/ 41 w 44"/>
                <a:gd name="T53" fmla="*/ 43 h 58"/>
                <a:gd name="T54" fmla="*/ 43 w 44"/>
                <a:gd name="T55" fmla="*/ 47 h 58"/>
                <a:gd name="T56" fmla="*/ 44 w 44"/>
                <a:gd name="T57" fmla="*/ 52 h 58"/>
                <a:gd name="T58" fmla="*/ 44 w 44"/>
                <a:gd name="T59" fmla="*/ 56 h 58"/>
                <a:gd name="T60" fmla="*/ 44 w 44"/>
                <a:gd name="T61" fmla="*/ 56 h 58"/>
                <a:gd name="T62" fmla="*/ 43 w 44"/>
                <a:gd name="T63" fmla="*/ 58 h 58"/>
                <a:gd name="T64" fmla="*/ 41 w 44"/>
                <a:gd name="T65" fmla="*/ 58 h 58"/>
                <a:gd name="T66" fmla="*/ 41 w 44"/>
                <a:gd name="T6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58">
                  <a:moveTo>
                    <a:pt x="41" y="58"/>
                  </a:moveTo>
                  <a:lnTo>
                    <a:pt x="41" y="58"/>
                  </a:lnTo>
                  <a:lnTo>
                    <a:pt x="40" y="58"/>
                  </a:lnTo>
                  <a:lnTo>
                    <a:pt x="40" y="58"/>
                  </a:lnTo>
                  <a:lnTo>
                    <a:pt x="38" y="57"/>
                  </a:lnTo>
                  <a:lnTo>
                    <a:pt x="38" y="55"/>
                  </a:lnTo>
                  <a:lnTo>
                    <a:pt x="38" y="55"/>
                  </a:lnTo>
                  <a:lnTo>
                    <a:pt x="38" y="52"/>
                  </a:lnTo>
                  <a:lnTo>
                    <a:pt x="37" y="49"/>
                  </a:lnTo>
                  <a:lnTo>
                    <a:pt x="35" y="42"/>
                  </a:lnTo>
                  <a:lnTo>
                    <a:pt x="30" y="35"/>
                  </a:lnTo>
                  <a:lnTo>
                    <a:pt x="25" y="27"/>
                  </a:lnTo>
                  <a:lnTo>
                    <a:pt x="12" y="14"/>
                  </a:lnTo>
                  <a:lnTo>
                    <a:pt x="1" y="5"/>
                  </a:lnTo>
                  <a:lnTo>
                    <a:pt x="1" y="5"/>
                  </a:lnTo>
                  <a:lnTo>
                    <a:pt x="0" y="3"/>
                  </a:lnTo>
                  <a:lnTo>
                    <a:pt x="1" y="1"/>
                  </a:lnTo>
                  <a:lnTo>
                    <a:pt x="1" y="1"/>
                  </a:lnTo>
                  <a:lnTo>
                    <a:pt x="3" y="0"/>
                  </a:lnTo>
                  <a:lnTo>
                    <a:pt x="5" y="0"/>
                  </a:lnTo>
                  <a:lnTo>
                    <a:pt x="5" y="0"/>
                  </a:lnTo>
                  <a:lnTo>
                    <a:pt x="12" y="7"/>
                  </a:lnTo>
                  <a:lnTo>
                    <a:pt x="19" y="13"/>
                  </a:lnTo>
                  <a:lnTo>
                    <a:pt x="26" y="20"/>
                  </a:lnTo>
                  <a:lnTo>
                    <a:pt x="33" y="29"/>
                  </a:lnTo>
                  <a:lnTo>
                    <a:pt x="39" y="38"/>
                  </a:lnTo>
                  <a:lnTo>
                    <a:pt x="41" y="43"/>
                  </a:lnTo>
                  <a:lnTo>
                    <a:pt x="43" y="47"/>
                  </a:lnTo>
                  <a:lnTo>
                    <a:pt x="44" y="52"/>
                  </a:lnTo>
                  <a:lnTo>
                    <a:pt x="44" y="56"/>
                  </a:lnTo>
                  <a:lnTo>
                    <a:pt x="44" y="56"/>
                  </a:lnTo>
                  <a:lnTo>
                    <a:pt x="43" y="58"/>
                  </a:lnTo>
                  <a:lnTo>
                    <a:pt x="41" y="58"/>
                  </a:lnTo>
                  <a:lnTo>
                    <a:pt x="41" y="5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3" name="Freeform 59">
              <a:extLst>
                <a:ext uri="{FF2B5EF4-FFF2-40B4-BE49-F238E27FC236}">
                  <a16:creationId xmlns:a16="http://schemas.microsoft.com/office/drawing/2014/main" id="{1DAA0F71-40A5-B5D7-D205-94E40D57CF8D}"/>
                </a:ext>
              </a:extLst>
            </p:cNvPr>
            <p:cNvSpPr>
              <a:spLocks/>
            </p:cNvSpPr>
            <p:nvPr/>
          </p:nvSpPr>
          <p:spPr bwMode="auto">
            <a:xfrm rot="20874754">
              <a:off x="4979486" y="3172115"/>
              <a:ext cx="257175" cy="103188"/>
            </a:xfrm>
            <a:custGeom>
              <a:avLst/>
              <a:gdLst>
                <a:gd name="T0" fmla="*/ 3 w 324"/>
                <a:gd name="T1" fmla="*/ 129 h 129"/>
                <a:gd name="T2" fmla="*/ 0 w 324"/>
                <a:gd name="T3" fmla="*/ 127 h 129"/>
                <a:gd name="T4" fmla="*/ 0 w 324"/>
                <a:gd name="T5" fmla="*/ 124 h 129"/>
                <a:gd name="T6" fmla="*/ 2 w 324"/>
                <a:gd name="T7" fmla="*/ 123 h 129"/>
                <a:gd name="T8" fmla="*/ 44 w 324"/>
                <a:gd name="T9" fmla="*/ 106 h 129"/>
                <a:gd name="T10" fmla="*/ 96 w 324"/>
                <a:gd name="T11" fmla="*/ 82 h 129"/>
                <a:gd name="T12" fmla="*/ 133 w 324"/>
                <a:gd name="T13" fmla="*/ 61 h 129"/>
                <a:gd name="T14" fmla="*/ 152 w 324"/>
                <a:gd name="T15" fmla="*/ 48 h 129"/>
                <a:gd name="T16" fmla="*/ 159 w 324"/>
                <a:gd name="T17" fmla="*/ 42 h 129"/>
                <a:gd name="T18" fmla="*/ 173 w 324"/>
                <a:gd name="T19" fmla="*/ 29 h 129"/>
                <a:gd name="T20" fmla="*/ 191 w 324"/>
                <a:gd name="T21" fmla="*/ 18 h 129"/>
                <a:gd name="T22" fmla="*/ 212 w 324"/>
                <a:gd name="T23" fmla="*/ 10 h 129"/>
                <a:gd name="T24" fmla="*/ 234 w 324"/>
                <a:gd name="T25" fmla="*/ 4 h 129"/>
                <a:gd name="T26" fmla="*/ 257 w 324"/>
                <a:gd name="T27" fmla="*/ 0 h 129"/>
                <a:gd name="T28" fmla="*/ 280 w 324"/>
                <a:gd name="T29" fmla="*/ 0 h 129"/>
                <a:gd name="T30" fmla="*/ 302 w 324"/>
                <a:gd name="T31" fmla="*/ 4 h 129"/>
                <a:gd name="T32" fmla="*/ 322 w 324"/>
                <a:gd name="T33" fmla="*/ 12 h 129"/>
                <a:gd name="T34" fmla="*/ 324 w 324"/>
                <a:gd name="T35" fmla="*/ 14 h 129"/>
                <a:gd name="T36" fmla="*/ 323 w 324"/>
                <a:gd name="T37" fmla="*/ 16 h 129"/>
                <a:gd name="T38" fmla="*/ 319 w 324"/>
                <a:gd name="T39" fmla="*/ 17 h 129"/>
                <a:gd name="T40" fmla="*/ 309 w 324"/>
                <a:gd name="T41" fmla="*/ 13 h 129"/>
                <a:gd name="T42" fmla="*/ 290 w 324"/>
                <a:gd name="T43" fmla="*/ 7 h 129"/>
                <a:gd name="T44" fmla="*/ 268 w 324"/>
                <a:gd name="T45" fmla="*/ 6 h 129"/>
                <a:gd name="T46" fmla="*/ 246 w 324"/>
                <a:gd name="T47" fmla="*/ 7 h 129"/>
                <a:gd name="T48" fmla="*/ 224 w 324"/>
                <a:gd name="T49" fmla="*/ 12 h 129"/>
                <a:gd name="T50" fmla="*/ 203 w 324"/>
                <a:gd name="T51" fmla="*/ 19 h 129"/>
                <a:gd name="T52" fmla="*/ 185 w 324"/>
                <a:gd name="T53" fmla="*/ 28 h 129"/>
                <a:gd name="T54" fmla="*/ 170 w 324"/>
                <a:gd name="T55" fmla="*/ 39 h 129"/>
                <a:gd name="T56" fmla="*/ 163 w 324"/>
                <a:gd name="T57" fmla="*/ 45 h 129"/>
                <a:gd name="T58" fmla="*/ 148 w 324"/>
                <a:gd name="T59" fmla="*/ 59 h 129"/>
                <a:gd name="T60" fmla="*/ 125 w 324"/>
                <a:gd name="T61" fmla="*/ 73 h 129"/>
                <a:gd name="T62" fmla="*/ 73 w 324"/>
                <a:gd name="T63" fmla="*/ 99 h 129"/>
                <a:gd name="T64" fmla="*/ 26 w 324"/>
                <a:gd name="T65" fmla="*/ 119 h 129"/>
                <a:gd name="T66" fmla="*/ 4 w 324"/>
                <a:gd name="T67" fmla="*/ 128 h 129"/>
                <a:gd name="T68" fmla="*/ 3 w 324"/>
                <a:gd name="T69"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 h="129">
                  <a:moveTo>
                    <a:pt x="3" y="129"/>
                  </a:moveTo>
                  <a:lnTo>
                    <a:pt x="3" y="129"/>
                  </a:lnTo>
                  <a:lnTo>
                    <a:pt x="1" y="128"/>
                  </a:lnTo>
                  <a:lnTo>
                    <a:pt x="0" y="127"/>
                  </a:lnTo>
                  <a:lnTo>
                    <a:pt x="0" y="127"/>
                  </a:lnTo>
                  <a:lnTo>
                    <a:pt x="0" y="124"/>
                  </a:lnTo>
                  <a:lnTo>
                    <a:pt x="2" y="123"/>
                  </a:lnTo>
                  <a:lnTo>
                    <a:pt x="2" y="123"/>
                  </a:lnTo>
                  <a:lnTo>
                    <a:pt x="22" y="115"/>
                  </a:lnTo>
                  <a:lnTo>
                    <a:pt x="44" y="106"/>
                  </a:lnTo>
                  <a:lnTo>
                    <a:pt x="69" y="95"/>
                  </a:lnTo>
                  <a:lnTo>
                    <a:pt x="96" y="82"/>
                  </a:lnTo>
                  <a:lnTo>
                    <a:pt x="121" y="68"/>
                  </a:lnTo>
                  <a:lnTo>
                    <a:pt x="133" y="61"/>
                  </a:lnTo>
                  <a:lnTo>
                    <a:pt x="144" y="55"/>
                  </a:lnTo>
                  <a:lnTo>
                    <a:pt x="152" y="48"/>
                  </a:lnTo>
                  <a:lnTo>
                    <a:pt x="159" y="42"/>
                  </a:lnTo>
                  <a:lnTo>
                    <a:pt x="159" y="42"/>
                  </a:lnTo>
                  <a:lnTo>
                    <a:pt x="166" y="35"/>
                  </a:lnTo>
                  <a:lnTo>
                    <a:pt x="173" y="29"/>
                  </a:lnTo>
                  <a:lnTo>
                    <a:pt x="182" y="24"/>
                  </a:lnTo>
                  <a:lnTo>
                    <a:pt x="191" y="18"/>
                  </a:lnTo>
                  <a:lnTo>
                    <a:pt x="201" y="14"/>
                  </a:lnTo>
                  <a:lnTo>
                    <a:pt x="212" y="10"/>
                  </a:lnTo>
                  <a:lnTo>
                    <a:pt x="223" y="6"/>
                  </a:lnTo>
                  <a:lnTo>
                    <a:pt x="234" y="4"/>
                  </a:lnTo>
                  <a:lnTo>
                    <a:pt x="245" y="2"/>
                  </a:lnTo>
                  <a:lnTo>
                    <a:pt x="257" y="0"/>
                  </a:lnTo>
                  <a:lnTo>
                    <a:pt x="269" y="0"/>
                  </a:lnTo>
                  <a:lnTo>
                    <a:pt x="280" y="0"/>
                  </a:lnTo>
                  <a:lnTo>
                    <a:pt x="291" y="2"/>
                  </a:lnTo>
                  <a:lnTo>
                    <a:pt x="302" y="4"/>
                  </a:lnTo>
                  <a:lnTo>
                    <a:pt x="313" y="7"/>
                  </a:lnTo>
                  <a:lnTo>
                    <a:pt x="322" y="12"/>
                  </a:lnTo>
                  <a:lnTo>
                    <a:pt x="322" y="12"/>
                  </a:lnTo>
                  <a:lnTo>
                    <a:pt x="324" y="14"/>
                  </a:lnTo>
                  <a:lnTo>
                    <a:pt x="323" y="16"/>
                  </a:lnTo>
                  <a:lnTo>
                    <a:pt x="323" y="16"/>
                  </a:lnTo>
                  <a:lnTo>
                    <a:pt x="322" y="17"/>
                  </a:lnTo>
                  <a:lnTo>
                    <a:pt x="319" y="17"/>
                  </a:lnTo>
                  <a:lnTo>
                    <a:pt x="319" y="17"/>
                  </a:lnTo>
                  <a:lnTo>
                    <a:pt x="309" y="13"/>
                  </a:lnTo>
                  <a:lnTo>
                    <a:pt x="300" y="10"/>
                  </a:lnTo>
                  <a:lnTo>
                    <a:pt x="290" y="7"/>
                  </a:lnTo>
                  <a:lnTo>
                    <a:pt x="279" y="6"/>
                  </a:lnTo>
                  <a:lnTo>
                    <a:pt x="268" y="6"/>
                  </a:lnTo>
                  <a:lnTo>
                    <a:pt x="257" y="6"/>
                  </a:lnTo>
                  <a:lnTo>
                    <a:pt x="246" y="7"/>
                  </a:lnTo>
                  <a:lnTo>
                    <a:pt x="235" y="9"/>
                  </a:lnTo>
                  <a:lnTo>
                    <a:pt x="224" y="12"/>
                  </a:lnTo>
                  <a:lnTo>
                    <a:pt x="214" y="15"/>
                  </a:lnTo>
                  <a:lnTo>
                    <a:pt x="203" y="19"/>
                  </a:lnTo>
                  <a:lnTo>
                    <a:pt x="194" y="23"/>
                  </a:lnTo>
                  <a:lnTo>
                    <a:pt x="185" y="28"/>
                  </a:lnTo>
                  <a:lnTo>
                    <a:pt x="177" y="34"/>
                  </a:lnTo>
                  <a:lnTo>
                    <a:pt x="170" y="39"/>
                  </a:lnTo>
                  <a:lnTo>
                    <a:pt x="163" y="45"/>
                  </a:lnTo>
                  <a:lnTo>
                    <a:pt x="163" y="45"/>
                  </a:lnTo>
                  <a:lnTo>
                    <a:pt x="157" y="52"/>
                  </a:lnTo>
                  <a:lnTo>
                    <a:pt x="148" y="59"/>
                  </a:lnTo>
                  <a:lnTo>
                    <a:pt x="137" y="66"/>
                  </a:lnTo>
                  <a:lnTo>
                    <a:pt x="125" y="73"/>
                  </a:lnTo>
                  <a:lnTo>
                    <a:pt x="100" y="86"/>
                  </a:lnTo>
                  <a:lnTo>
                    <a:pt x="73" y="99"/>
                  </a:lnTo>
                  <a:lnTo>
                    <a:pt x="48" y="110"/>
                  </a:lnTo>
                  <a:lnTo>
                    <a:pt x="26" y="119"/>
                  </a:lnTo>
                  <a:lnTo>
                    <a:pt x="4" y="128"/>
                  </a:lnTo>
                  <a:lnTo>
                    <a:pt x="4" y="128"/>
                  </a:lnTo>
                  <a:lnTo>
                    <a:pt x="3" y="129"/>
                  </a:lnTo>
                  <a:lnTo>
                    <a:pt x="3" y="129"/>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4" name="Freeform 60">
              <a:extLst>
                <a:ext uri="{FF2B5EF4-FFF2-40B4-BE49-F238E27FC236}">
                  <a16:creationId xmlns:a16="http://schemas.microsoft.com/office/drawing/2014/main" id="{26CD95AF-DFA3-830F-8084-CF616784666E}"/>
                </a:ext>
              </a:extLst>
            </p:cNvPr>
            <p:cNvSpPr>
              <a:spLocks/>
            </p:cNvSpPr>
            <p:nvPr/>
          </p:nvSpPr>
          <p:spPr bwMode="auto">
            <a:xfrm rot="20874754">
              <a:off x="4935632" y="3242499"/>
              <a:ext cx="211138" cy="179388"/>
            </a:xfrm>
            <a:custGeom>
              <a:avLst/>
              <a:gdLst>
                <a:gd name="T0" fmla="*/ 3 w 267"/>
                <a:gd name="T1" fmla="*/ 226 h 226"/>
                <a:gd name="T2" fmla="*/ 3 w 267"/>
                <a:gd name="T3" fmla="*/ 226 h 226"/>
                <a:gd name="T4" fmla="*/ 3 w 267"/>
                <a:gd name="T5" fmla="*/ 226 h 226"/>
                <a:gd name="T6" fmla="*/ 1 w 267"/>
                <a:gd name="T7" fmla="*/ 225 h 226"/>
                <a:gd name="T8" fmla="*/ 0 w 267"/>
                <a:gd name="T9" fmla="*/ 223 h 226"/>
                <a:gd name="T10" fmla="*/ 0 w 267"/>
                <a:gd name="T11" fmla="*/ 223 h 226"/>
                <a:gd name="T12" fmla="*/ 1 w 267"/>
                <a:gd name="T13" fmla="*/ 211 h 226"/>
                <a:gd name="T14" fmla="*/ 3 w 267"/>
                <a:gd name="T15" fmla="*/ 198 h 226"/>
                <a:gd name="T16" fmla="*/ 7 w 267"/>
                <a:gd name="T17" fmla="*/ 182 h 226"/>
                <a:gd name="T18" fmla="*/ 10 w 267"/>
                <a:gd name="T19" fmla="*/ 174 h 226"/>
                <a:gd name="T20" fmla="*/ 14 w 267"/>
                <a:gd name="T21" fmla="*/ 165 h 226"/>
                <a:gd name="T22" fmla="*/ 18 w 267"/>
                <a:gd name="T23" fmla="*/ 157 h 226"/>
                <a:gd name="T24" fmla="*/ 24 w 267"/>
                <a:gd name="T25" fmla="*/ 149 h 226"/>
                <a:gd name="T26" fmla="*/ 30 w 267"/>
                <a:gd name="T27" fmla="*/ 141 h 226"/>
                <a:gd name="T28" fmla="*/ 38 w 267"/>
                <a:gd name="T29" fmla="*/ 133 h 226"/>
                <a:gd name="T30" fmla="*/ 46 w 267"/>
                <a:gd name="T31" fmla="*/ 127 h 226"/>
                <a:gd name="T32" fmla="*/ 56 w 267"/>
                <a:gd name="T33" fmla="*/ 121 h 226"/>
                <a:gd name="T34" fmla="*/ 56 w 267"/>
                <a:gd name="T35" fmla="*/ 121 h 226"/>
                <a:gd name="T36" fmla="*/ 113 w 267"/>
                <a:gd name="T37" fmla="*/ 92 h 226"/>
                <a:gd name="T38" fmla="*/ 177 w 267"/>
                <a:gd name="T39" fmla="*/ 56 h 226"/>
                <a:gd name="T40" fmla="*/ 207 w 267"/>
                <a:gd name="T41" fmla="*/ 39 h 226"/>
                <a:gd name="T42" fmla="*/ 233 w 267"/>
                <a:gd name="T43" fmla="*/ 24 h 226"/>
                <a:gd name="T44" fmla="*/ 252 w 267"/>
                <a:gd name="T45" fmla="*/ 11 h 226"/>
                <a:gd name="T46" fmla="*/ 258 w 267"/>
                <a:gd name="T47" fmla="*/ 5 h 226"/>
                <a:gd name="T48" fmla="*/ 262 w 267"/>
                <a:gd name="T49" fmla="*/ 1 h 226"/>
                <a:gd name="T50" fmla="*/ 262 w 267"/>
                <a:gd name="T51" fmla="*/ 1 h 226"/>
                <a:gd name="T52" fmla="*/ 264 w 267"/>
                <a:gd name="T53" fmla="*/ 0 h 226"/>
                <a:gd name="T54" fmla="*/ 266 w 267"/>
                <a:gd name="T55" fmla="*/ 0 h 226"/>
                <a:gd name="T56" fmla="*/ 266 w 267"/>
                <a:gd name="T57" fmla="*/ 0 h 226"/>
                <a:gd name="T58" fmla="*/ 267 w 267"/>
                <a:gd name="T59" fmla="*/ 2 h 226"/>
                <a:gd name="T60" fmla="*/ 267 w 267"/>
                <a:gd name="T61" fmla="*/ 5 h 226"/>
                <a:gd name="T62" fmla="*/ 267 w 267"/>
                <a:gd name="T63" fmla="*/ 5 h 226"/>
                <a:gd name="T64" fmla="*/ 263 w 267"/>
                <a:gd name="T65" fmla="*/ 9 h 226"/>
                <a:gd name="T66" fmla="*/ 256 w 267"/>
                <a:gd name="T67" fmla="*/ 15 h 226"/>
                <a:gd name="T68" fmla="*/ 235 w 267"/>
                <a:gd name="T69" fmla="*/ 29 h 226"/>
                <a:gd name="T70" fmla="*/ 207 w 267"/>
                <a:gd name="T71" fmla="*/ 46 h 226"/>
                <a:gd name="T72" fmla="*/ 175 w 267"/>
                <a:gd name="T73" fmla="*/ 64 h 226"/>
                <a:gd name="T74" fmla="*/ 110 w 267"/>
                <a:gd name="T75" fmla="*/ 100 h 226"/>
                <a:gd name="T76" fmla="*/ 60 w 267"/>
                <a:gd name="T77" fmla="*/ 126 h 226"/>
                <a:gd name="T78" fmla="*/ 60 w 267"/>
                <a:gd name="T79" fmla="*/ 126 h 226"/>
                <a:gd name="T80" fmla="*/ 49 w 267"/>
                <a:gd name="T81" fmla="*/ 132 h 226"/>
                <a:gd name="T82" fmla="*/ 41 w 267"/>
                <a:gd name="T83" fmla="*/ 138 h 226"/>
                <a:gd name="T84" fmla="*/ 34 w 267"/>
                <a:gd name="T85" fmla="*/ 145 h 226"/>
                <a:gd name="T86" fmla="*/ 28 w 267"/>
                <a:gd name="T87" fmla="*/ 152 h 226"/>
                <a:gd name="T88" fmla="*/ 23 w 267"/>
                <a:gd name="T89" fmla="*/ 160 h 226"/>
                <a:gd name="T90" fmla="*/ 19 w 267"/>
                <a:gd name="T91" fmla="*/ 168 h 226"/>
                <a:gd name="T92" fmla="*/ 15 w 267"/>
                <a:gd name="T93" fmla="*/ 176 h 226"/>
                <a:gd name="T94" fmla="*/ 12 w 267"/>
                <a:gd name="T95" fmla="*/ 184 h 226"/>
                <a:gd name="T96" fmla="*/ 9 w 267"/>
                <a:gd name="T97" fmla="*/ 199 h 226"/>
                <a:gd name="T98" fmla="*/ 6 w 267"/>
                <a:gd name="T99" fmla="*/ 211 h 226"/>
                <a:gd name="T100" fmla="*/ 6 w 267"/>
                <a:gd name="T101" fmla="*/ 223 h 226"/>
                <a:gd name="T102" fmla="*/ 6 w 267"/>
                <a:gd name="T103" fmla="*/ 223 h 226"/>
                <a:gd name="T104" fmla="*/ 5 w 267"/>
                <a:gd name="T105" fmla="*/ 225 h 226"/>
                <a:gd name="T106" fmla="*/ 3 w 267"/>
                <a:gd name="T107" fmla="*/ 226 h 226"/>
                <a:gd name="T108" fmla="*/ 3 w 267"/>
                <a:gd name="T10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226">
                  <a:moveTo>
                    <a:pt x="3" y="226"/>
                  </a:moveTo>
                  <a:lnTo>
                    <a:pt x="3" y="226"/>
                  </a:lnTo>
                  <a:lnTo>
                    <a:pt x="3" y="226"/>
                  </a:lnTo>
                  <a:lnTo>
                    <a:pt x="1" y="225"/>
                  </a:lnTo>
                  <a:lnTo>
                    <a:pt x="0" y="223"/>
                  </a:lnTo>
                  <a:lnTo>
                    <a:pt x="0" y="223"/>
                  </a:lnTo>
                  <a:lnTo>
                    <a:pt x="1" y="211"/>
                  </a:lnTo>
                  <a:lnTo>
                    <a:pt x="3" y="198"/>
                  </a:lnTo>
                  <a:lnTo>
                    <a:pt x="7" y="182"/>
                  </a:lnTo>
                  <a:lnTo>
                    <a:pt x="10" y="174"/>
                  </a:lnTo>
                  <a:lnTo>
                    <a:pt x="14" y="165"/>
                  </a:lnTo>
                  <a:lnTo>
                    <a:pt x="18" y="157"/>
                  </a:lnTo>
                  <a:lnTo>
                    <a:pt x="24" y="149"/>
                  </a:lnTo>
                  <a:lnTo>
                    <a:pt x="30" y="141"/>
                  </a:lnTo>
                  <a:lnTo>
                    <a:pt x="38" y="133"/>
                  </a:lnTo>
                  <a:lnTo>
                    <a:pt x="46" y="127"/>
                  </a:lnTo>
                  <a:lnTo>
                    <a:pt x="56" y="121"/>
                  </a:lnTo>
                  <a:lnTo>
                    <a:pt x="56" y="121"/>
                  </a:lnTo>
                  <a:lnTo>
                    <a:pt x="113" y="92"/>
                  </a:lnTo>
                  <a:lnTo>
                    <a:pt x="177" y="56"/>
                  </a:lnTo>
                  <a:lnTo>
                    <a:pt x="207" y="39"/>
                  </a:lnTo>
                  <a:lnTo>
                    <a:pt x="233" y="24"/>
                  </a:lnTo>
                  <a:lnTo>
                    <a:pt x="252" y="11"/>
                  </a:lnTo>
                  <a:lnTo>
                    <a:pt x="258" y="5"/>
                  </a:lnTo>
                  <a:lnTo>
                    <a:pt x="262" y="1"/>
                  </a:lnTo>
                  <a:lnTo>
                    <a:pt x="262" y="1"/>
                  </a:lnTo>
                  <a:lnTo>
                    <a:pt x="264" y="0"/>
                  </a:lnTo>
                  <a:lnTo>
                    <a:pt x="266" y="0"/>
                  </a:lnTo>
                  <a:lnTo>
                    <a:pt x="266" y="0"/>
                  </a:lnTo>
                  <a:lnTo>
                    <a:pt x="267" y="2"/>
                  </a:lnTo>
                  <a:lnTo>
                    <a:pt x="267" y="5"/>
                  </a:lnTo>
                  <a:lnTo>
                    <a:pt x="267" y="5"/>
                  </a:lnTo>
                  <a:lnTo>
                    <a:pt x="263" y="9"/>
                  </a:lnTo>
                  <a:lnTo>
                    <a:pt x="256" y="15"/>
                  </a:lnTo>
                  <a:lnTo>
                    <a:pt x="235" y="29"/>
                  </a:lnTo>
                  <a:lnTo>
                    <a:pt x="207" y="46"/>
                  </a:lnTo>
                  <a:lnTo>
                    <a:pt x="175" y="64"/>
                  </a:lnTo>
                  <a:lnTo>
                    <a:pt x="110" y="100"/>
                  </a:lnTo>
                  <a:lnTo>
                    <a:pt x="60" y="126"/>
                  </a:lnTo>
                  <a:lnTo>
                    <a:pt x="60" y="126"/>
                  </a:lnTo>
                  <a:lnTo>
                    <a:pt x="49" y="132"/>
                  </a:lnTo>
                  <a:lnTo>
                    <a:pt x="41" y="138"/>
                  </a:lnTo>
                  <a:lnTo>
                    <a:pt x="34" y="145"/>
                  </a:lnTo>
                  <a:lnTo>
                    <a:pt x="28" y="152"/>
                  </a:lnTo>
                  <a:lnTo>
                    <a:pt x="23" y="160"/>
                  </a:lnTo>
                  <a:lnTo>
                    <a:pt x="19" y="168"/>
                  </a:lnTo>
                  <a:lnTo>
                    <a:pt x="15" y="176"/>
                  </a:lnTo>
                  <a:lnTo>
                    <a:pt x="12" y="184"/>
                  </a:lnTo>
                  <a:lnTo>
                    <a:pt x="9" y="199"/>
                  </a:lnTo>
                  <a:lnTo>
                    <a:pt x="6" y="211"/>
                  </a:lnTo>
                  <a:lnTo>
                    <a:pt x="6" y="223"/>
                  </a:lnTo>
                  <a:lnTo>
                    <a:pt x="6" y="223"/>
                  </a:lnTo>
                  <a:lnTo>
                    <a:pt x="5" y="225"/>
                  </a:lnTo>
                  <a:lnTo>
                    <a:pt x="3" y="226"/>
                  </a:lnTo>
                  <a:lnTo>
                    <a:pt x="3" y="22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5" name="Freeform 61">
              <a:extLst>
                <a:ext uri="{FF2B5EF4-FFF2-40B4-BE49-F238E27FC236}">
                  <a16:creationId xmlns:a16="http://schemas.microsoft.com/office/drawing/2014/main" id="{3769A2B4-4D48-2B8E-A89C-41B30953144E}"/>
                </a:ext>
              </a:extLst>
            </p:cNvPr>
            <p:cNvSpPr>
              <a:spLocks/>
            </p:cNvSpPr>
            <p:nvPr/>
          </p:nvSpPr>
          <p:spPr bwMode="auto">
            <a:xfrm rot="20874754">
              <a:off x="5549198" y="2964555"/>
              <a:ext cx="269875" cy="409575"/>
            </a:xfrm>
            <a:custGeom>
              <a:avLst/>
              <a:gdLst>
                <a:gd name="T0" fmla="*/ 25 w 339"/>
                <a:gd name="T1" fmla="*/ 516 h 516"/>
                <a:gd name="T2" fmla="*/ 2 w 339"/>
                <a:gd name="T3" fmla="*/ 512 h 516"/>
                <a:gd name="T4" fmla="*/ 0 w 339"/>
                <a:gd name="T5" fmla="*/ 509 h 516"/>
                <a:gd name="T6" fmla="*/ 4 w 339"/>
                <a:gd name="T7" fmla="*/ 507 h 516"/>
                <a:gd name="T8" fmla="*/ 43 w 339"/>
                <a:gd name="T9" fmla="*/ 510 h 516"/>
                <a:gd name="T10" fmla="*/ 78 w 339"/>
                <a:gd name="T11" fmla="*/ 505 h 516"/>
                <a:gd name="T12" fmla="*/ 106 w 339"/>
                <a:gd name="T13" fmla="*/ 492 h 516"/>
                <a:gd name="T14" fmla="*/ 131 w 339"/>
                <a:gd name="T15" fmla="*/ 472 h 516"/>
                <a:gd name="T16" fmla="*/ 173 w 339"/>
                <a:gd name="T17" fmla="*/ 450 h 516"/>
                <a:gd name="T18" fmla="*/ 195 w 339"/>
                <a:gd name="T19" fmla="*/ 440 h 516"/>
                <a:gd name="T20" fmla="*/ 220 w 339"/>
                <a:gd name="T21" fmla="*/ 424 h 516"/>
                <a:gd name="T22" fmla="*/ 259 w 339"/>
                <a:gd name="T23" fmla="*/ 395 h 516"/>
                <a:gd name="T24" fmla="*/ 297 w 339"/>
                <a:gd name="T25" fmla="*/ 357 h 516"/>
                <a:gd name="T26" fmla="*/ 308 w 339"/>
                <a:gd name="T27" fmla="*/ 336 h 516"/>
                <a:gd name="T28" fmla="*/ 312 w 339"/>
                <a:gd name="T29" fmla="*/ 313 h 516"/>
                <a:gd name="T30" fmla="*/ 316 w 339"/>
                <a:gd name="T31" fmla="*/ 282 h 516"/>
                <a:gd name="T32" fmla="*/ 323 w 339"/>
                <a:gd name="T33" fmla="*/ 250 h 516"/>
                <a:gd name="T34" fmla="*/ 333 w 339"/>
                <a:gd name="T35" fmla="*/ 193 h 516"/>
                <a:gd name="T36" fmla="*/ 333 w 339"/>
                <a:gd name="T37" fmla="*/ 172 h 516"/>
                <a:gd name="T38" fmla="*/ 328 w 339"/>
                <a:gd name="T39" fmla="*/ 137 h 516"/>
                <a:gd name="T40" fmla="*/ 316 w 339"/>
                <a:gd name="T41" fmla="*/ 99 h 516"/>
                <a:gd name="T42" fmla="*/ 298 w 339"/>
                <a:gd name="T43" fmla="*/ 63 h 516"/>
                <a:gd name="T44" fmla="*/ 275 w 339"/>
                <a:gd name="T45" fmla="*/ 32 h 516"/>
                <a:gd name="T46" fmla="*/ 248 w 339"/>
                <a:gd name="T47" fmla="*/ 10 h 516"/>
                <a:gd name="T48" fmla="*/ 237 w 339"/>
                <a:gd name="T49" fmla="*/ 5 h 516"/>
                <a:gd name="T50" fmla="*/ 238 w 339"/>
                <a:gd name="T51" fmla="*/ 1 h 516"/>
                <a:gd name="T52" fmla="*/ 250 w 339"/>
                <a:gd name="T53" fmla="*/ 5 h 516"/>
                <a:gd name="T54" fmla="*/ 279 w 339"/>
                <a:gd name="T55" fmla="*/ 27 h 516"/>
                <a:gd name="T56" fmla="*/ 302 w 339"/>
                <a:gd name="T57" fmla="*/ 59 h 516"/>
                <a:gd name="T58" fmla="*/ 321 w 339"/>
                <a:gd name="T59" fmla="*/ 97 h 516"/>
                <a:gd name="T60" fmla="*/ 333 w 339"/>
                <a:gd name="T61" fmla="*/ 136 h 516"/>
                <a:gd name="T62" fmla="*/ 339 w 339"/>
                <a:gd name="T63" fmla="*/ 172 h 516"/>
                <a:gd name="T64" fmla="*/ 339 w 339"/>
                <a:gd name="T65" fmla="*/ 194 h 516"/>
                <a:gd name="T66" fmla="*/ 328 w 339"/>
                <a:gd name="T67" fmla="*/ 251 h 516"/>
                <a:gd name="T68" fmla="*/ 321 w 339"/>
                <a:gd name="T69" fmla="*/ 282 h 516"/>
                <a:gd name="T70" fmla="*/ 318 w 339"/>
                <a:gd name="T71" fmla="*/ 313 h 516"/>
                <a:gd name="T72" fmla="*/ 314 w 339"/>
                <a:gd name="T73" fmla="*/ 338 h 516"/>
                <a:gd name="T74" fmla="*/ 302 w 339"/>
                <a:gd name="T75" fmla="*/ 360 h 516"/>
                <a:gd name="T76" fmla="*/ 263 w 339"/>
                <a:gd name="T77" fmla="*/ 399 h 516"/>
                <a:gd name="T78" fmla="*/ 224 w 339"/>
                <a:gd name="T79" fmla="*/ 429 h 516"/>
                <a:gd name="T80" fmla="*/ 198 w 339"/>
                <a:gd name="T81" fmla="*/ 445 h 516"/>
                <a:gd name="T82" fmla="*/ 175 w 339"/>
                <a:gd name="T83" fmla="*/ 456 h 516"/>
                <a:gd name="T84" fmla="*/ 134 w 339"/>
                <a:gd name="T85" fmla="*/ 477 h 516"/>
                <a:gd name="T86" fmla="*/ 108 w 339"/>
                <a:gd name="T87" fmla="*/ 497 h 516"/>
                <a:gd name="T88" fmla="*/ 78 w 339"/>
                <a:gd name="T89" fmla="*/ 511 h 516"/>
                <a:gd name="T90" fmla="*/ 39 w 339"/>
                <a:gd name="T91" fmla="*/ 516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9" h="516">
                  <a:moveTo>
                    <a:pt x="39" y="516"/>
                  </a:moveTo>
                  <a:lnTo>
                    <a:pt x="39" y="516"/>
                  </a:lnTo>
                  <a:lnTo>
                    <a:pt x="25" y="516"/>
                  </a:lnTo>
                  <a:lnTo>
                    <a:pt x="14" y="515"/>
                  </a:lnTo>
                  <a:lnTo>
                    <a:pt x="2" y="512"/>
                  </a:lnTo>
                  <a:lnTo>
                    <a:pt x="2" y="512"/>
                  </a:lnTo>
                  <a:lnTo>
                    <a:pt x="1" y="511"/>
                  </a:lnTo>
                  <a:lnTo>
                    <a:pt x="0" y="509"/>
                  </a:lnTo>
                  <a:lnTo>
                    <a:pt x="0" y="509"/>
                  </a:lnTo>
                  <a:lnTo>
                    <a:pt x="2" y="507"/>
                  </a:lnTo>
                  <a:lnTo>
                    <a:pt x="4" y="507"/>
                  </a:lnTo>
                  <a:lnTo>
                    <a:pt x="4" y="507"/>
                  </a:lnTo>
                  <a:lnTo>
                    <a:pt x="15" y="509"/>
                  </a:lnTo>
                  <a:lnTo>
                    <a:pt x="27" y="510"/>
                  </a:lnTo>
                  <a:lnTo>
                    <a:pt x="43" y="510"/>
                  </a:lnTo>
                  <a:lnTo>
                    <a:pt x="60" y="509"/>
                  </a:lnTo>
                  <a:lnTo>
                    <a:pt x="69" y="507"/>
                  </a:lnTo>
                  <a:lnTo>
                    <a:pt x="78" y="505"/>
                  </a:lnTo>
                  <a:lnTo>
                    <a:pt x="87" y="502"/>
                  </a:lnTo>
                  <a:lnTo>
                    <a:pt x="96" y="497"/>
                  </a:lnTo>
                  <a:lnTo>
                    <a:pt x="106" y="492"/>
                  </a:lnTo>
                  <a:lnTo>
                    <a:pt x="114" y="486"/>
                  </a:lnTo>
                  <a:lnTo>
                    <a:pt x="114" y="486"/>
                  </a:lnTo>
                  <a:lnTo>
                    <a:pt x="131" y="472"/>
                  </a:lnTo>
                  <a:lnTo>
                    <a:pt x="146" y="463"/>
                  </a:lnTo>
                  <a:lnTo>
                    <a:pt x="160" y="456"/>
                  </a:lnTo>
                  <a:lnTo>
                    <a:pt x="173" y="450"/>
                  </a:lnTo>
                  <a:lnTo>
                    <a:pt x="173" y="450"/>
                  </a:lnTo>
                  <a:lnTo>
                    <a:pt x="184" y="445"/>
                  </a:lnTo>
                  <a:lnTo>
                    <a:pt x="195" y="440"/>
                  </a:lnTo>
                  <a:lnTo>
                    <a:pt x="207" y="433"/>
                  </a:lnTo>
                  <a:lnTo>
                    <a:pt x="220" y="424"/>
                  </a:lnTo>
                  <a:lnTo>
                    <a:pt x="220" y="424"/>
                  </a:lnTo>
                  <a:lnTo>
                    <a:pt x="230" y="417"/>
                  </a:lnTo>
                  <a:lnTo>
                    <a:pt x="230" y="417"/>
                  </a:lnTo>
                  <a:lnTo>
                    <a:pt x="259" y="395"/>
                  </a:lnTo>
                  <a:lnTo>
                    <a:pt x="273" y="383"/>
                  </a:lnTo>
                  <a:lnTo>
                    <a:pt x="286" y="371"/>
                  </a:lnTo>
                  <a:lnTo>
                    <a:pt x="297" y="357"/>
                  </a:lnTo>
                  <a:lnTo>
                    <a:pt x="301" y="351"/>
                  </a:lnTo>
                  <a:lnTo>
                    <a:pt x="305" y="344"/>
                  </a:lnTo>
                  <a:lnTo>
                    <a:pt x="308" y="336"/>
                  </a:lnTo>
                  <a:lnTo>
                    <a:pt x="311" y="329"/>
                  </a:lnTo>
                  <a:lnTo>
                    <a:pt x="312" y="321"/>
                  </a:lnTo>
                  <a:lnTo>
                    <a:pt x="312" y="313"/>
                  </a:lnTo>
                  <a:lnTo>
                    <a:pt x="312" y="313"/>
                  </a:lnTo>
                  <a:lnTo>
                    <a:pt x="313" y="297"/>
                  </a:lnTo>
                  <a:lnTo>
                    <a:pt x="316" y="282"/>
                  </a:lnTo>
                  <a:lnTo>
                    <a:pt x="319" y="266"/>
                  </a:lnTo>
                  <a:lnTo>
                    <a:pt x="323" y="250"/>
                  </a:lnTo>
                  <a:lnTo>
                    <a:pt x="323" y="250"/>
                  </a:lnTo>
                  <a:lnTo>
                    <a:pt x="327" y="232"/>
                  </a:lnTo>
                  <a:lnTo>
                    <a:pt x="331" y="213"/>
                  </a:lnTo>
                  <a:lnTo>
                    <a:pt x="333" y="193"/>
                  </a:lnTo>
                  <a:lnTo>
                    <a:pt x="333" y="183"/>
                  </a:lnTo>
                  <a:lnTo>
                    <a:pt x="333" y="172"/>
                  </a:lnTo>
                  <a:lnTo>
                    <a:pt x="333" y="172"/>
                  </a:lnTo>
                  <a:lnTo>
                    <a:pt x="332" y="161"/>
                  </a:lnTo>
                  <a:lnTo>
                    <a:pt x="330" y="150"/>
                  </a:lnTo>
                  <a:lnTo>
                    <a:pt x="328" y="137"/>
                  </a:lnTo>
                  <a:lnTo>
                    <a:pt x="324" y="125"/>
                  </a:lnTo>
                  <a:lnTo>
                    <a:pt x="320" y="112"/>
                  </a:lnTo>
                  <a:lnTo>
                    <a:pt x="316" y="99"/>
                  </a:lnTo>
                  <a:lnTo>
                    <a:pt x="310" y="87"/>
                  </a:lnTo>
                  <a:lnTo>
                    <a:pt x="304" y="75"/>
                  </a:lnTo>
                  <a:lnTo>
                    <a:pt x="298" y="63"/>
                  </a:lnTo>
                  <a:lnTo>
                    <a:pt x="291" y="52"/>
                  </a:lnTo>
                  <a:lnTo>
                    <a:pt x="283" y="41"/>
                  </a:lnTo>
                  <a:lnTo>
                    <a:pt x="275" y="32"/>
                  </a:lnTo>
                  <a:lnTo>
                    <a:pt x="266" y="22"/>
                  </a:lnTo>
                  <a:lnTo>
                    <a:pt x="257" y="16"/>
                  </a:lnTo>
                  <a:lnTo>
                    <a:pt x="248" y="10"/>
                  </a:lnTo>
                  <a:lnTo>
                    <a:pt x="238" y="6"/>
                  </a:lnTo>
                  <a:lnTo>
                    <a:pt x="238" y="6"/>
                  </a:lnTo>
                  <a:lnTo>
                    <a:pt x="237" y="5"/>
                  </a:lnTo>
                  <a:lnTo>
                    <a:pt x="236" y="2"/>
                  </a:lnTo>
                  <a:lnTo>
                    <a:pt x="236" y="2"/>
                  </a:lnTo>
                  <a:lnTo>
                    <a:pt x="238" y="1"/>
                  </a:lnTo>
                  <a:lnTo>
                    <a:pt x="240" y="0"/>
                  </a:lnTo>
                  <a:lnTo>
                    <a:pt x="240" y="0"/>
                  </a:lnTo>
                  <a:lnTo>
                    <a:pt x="250" y="5"/>
                  </a:lnTo>
                  <a:lnTo>
                    <a:pt x="260" y="10"/>
                  </a:lnTo>
                  <a:lnTo>
                    <a:pt x="269" y="18"/>
                  </a:lnTo>
                  <a:lnTo>
                    <a:pt x="279" y="27"/>
                  </a:lnTo>
                  <a:lnTo>
                    <a:pt x="287" y="37"/>
                  </a:lnTo>
                  <a:lnTo>
                    <a:pt x="295" y="47"/>
                  </a:lnTo>
                  <a:lnTo>
                    <a:pt x="302" y="59"/>
                  </a:lnTo>
                  <a:lnTo>
                    <a:pt x="309" y="71"/>
                  </a:lnTo>
                  <a:lnTo>
                    <a:pt x="315" y="84"/>
                  </a:lnTo>
                  <a:lnTo>
                    <a:pt x="321" y="97"/>
                  </a:lnTo>
                  <a:lnTo>
                    <a:pt x="326" y="110"/>
                  </a:lnTo>
                  <a:lnTo>
                    <a:pt x="330" y="123"/>
                  </a:lnTo>
                  <a:lnTo>
                    <a:pt x="333" y="136"/>
                  </a:lnTo>
                  <a:lnTo>
                    <a:pt x="336" y="149"/>
                  </a:lnTo>
                  <a:lnTo>
                    <a:pt x="338" y="161"/>
                  </a:lnTo>
                  <a:lnTo>
                    <a:pt x="339" y="172"/>
                  </a:lnTo>
                  <a:lnTo>
                    <a:pt x="339" y="172"/>
                  </a:lnTo>
                  <a:lnTo>
                    <a:pt x="339" y="183"/>
                  </a:lnTo>
                  <a:lnTo>
                    <a:pt x="339" y="194"/>
                  </a:lnTo>
                  <a:lnTo>
                    <a:pt x="337" y="214"/>
                  </a:lnTo>
                  <a:lnTo>
                    <a:pt x="333" y="233"/>
                  </a:lnTo>
                  <a:lnTo>
                    <a:pt x="328" y="251"/>
                  </a:lnTo>
                  <a:lnTo>
                    <a:pt x="328" y="251"/>
                  </a:lnTo>
                  <a:lnTo>
                    <a:pt x="325" y="267"/>
                  </a:lnTo>
                  <a:lnTo>
                    <a:pt x="321" y="282"/>
                  </a:lnTo>
                  <a:lnTo>
                    <a:pt x="319" y="298"/>
                  </a:lnTo>
                  <a:lnTo>
                    <a:pt x="318" y="313"/>
                  </a:lnTo>
                  <a:lnTo>
                    <a:pt x="318" y="313"/>
                  </a:lnTo>
                  <a:lnTo>
                    <a:pt x="318" y="322"/>
                  </a:lnTo>
                  <a:lnTo>
                    <a:pt x="316" y="330"/>
                  </a:lnTo>
                  <a:lnTo>
                    <a:pt x="314" y="338"/>
                  </a:lnTo>
                  <a:lnTo>
                    <a:pt x="311" y="346"/>
                  </a:lnTo>
                  <a:lnTo>
                    <a:pt x="307" y="353"/>
                  </a:lnTo>
                  <a:lnTo>
                    <a:pt x="302" y="360"/>
                  </a:lnTo>
                  <a:lnTo>
                    <a:pt x="291" y="374"/>
                  </a:lnTo>
                  <a:lnTo>
                    <a:pt x="278" y="387"/>
                  </a:lnTo>
                  <a:lnTo>
                    <a:pt x="263" y="399"/>
                  </a:lnTo>
                  <a:lnTo>
                    <a:pt x="233" y="422"/>
                  </a:lnTo>
                  <a:lnTo>
                    <a:pt x="233" y="422"/>
                  </a:lnTo>
                  <a:lnTo>
                    <a:pt x="224" y="429"/>
                  </a:lnTo>
                  <a:lnTo>
                    <a:pt x="224" y="429"/>
                  </a:lnTo>
                  <a:lnTo>
                    <a:pt x="210" y="438"/>
                  </a:lnTo>
                  <a:lnTo>
                    <a:pt x="198" y="445"/>
                  </a:lnTo>
                  <a:lnTo>
                    <a:pt x="186" y="451"/>
                  </a:lnTo>
                  <a:lnTo>
                    <a:pt x="175" y="456"/>
                  </a:lnTo>
                  <a:lnTo>
                    <a:pt x="175" y="456"/>
                  </a:lnTo>
                  <a:lnTo>
                    <a:pt x="162" y="461"/>
                  </a:lnTo>
                  <a:lnTo>
                    <a:pt x="149" y="468"/>
                  </a:lnTo>
                  <a:lnTo>
                    <a:pt x="134" y="477"/>
                  </a:lnTo>
                  <a:lnTo>
                    <a:pt x="118" y="490"/>
                  </a:lnTo>
                  <a:lnTo>
                    <a:pt x="118" y="490"/>
                  </a:lnTo>
                  <a:lnTo>
                    <a:pt x="108" y="497"/>
                  </a:lnTo>
                  <a:lnTo>
                    <a:pt x="98" y="504"/>
                  </a:lnTo>
                  <a:lnTo>
                    <a:pt x="88" y="508"/>
                  </a:lnTo>
                  <a:lnTo>
                    <a:pt x="78" y="511"/>
                  </a:lnTo>
                  <a:lnTo>
                    <a:pt x="68" y="514"/>
                  </a:lnTo>
                  <a:lnTo>
                    <a:pt x="58" y="515"/>
                  </a:lnTo>
                  <a:lnTo>
                    <a:pt x="39" y="516"/>
                  </a:lnTo>
                  <a:lnTo>
                    <a:pt x="39" y="51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6" name="Freeform 62">
              <a:extLst>
                <a:ext uri="{FF2B5EF4-FFF2-40B4-BE49-F238E27FC236}">
                  <a16:creationId xmlns:a16="http://schemas.microsoft.com/office/drawing/2014/main" id="{CF05969A-CECA-D731-4AD9-D709E6187C23}"/>
                </a:ext>
              </a:extLst>
            </p:cNvPr>
            <p:cNvSpPr>
              <a:spLocks/>
            </p:cNvSpPr>
            <p:nvPr/>
          </p:nvSpPr>
          <p:spPr bwMode="auto">
            <a:xfrm rot="20874754">
              <a:off x="5644032" y="3169293"/>
              <a:ext cx="96838" cy="9525"/>
            </a:xfrm>
            <a:custGeom>
              <a:avLst/>
              <a:gdLst>
                <a:gd name="T0" fmla="*/ 119 w 122"/>
                <a:gd name="T1" fmla="*/ 13 h 13"/>
                <a:gd name="T2" fmla="*/ 119 w 122"/>
                <a:gd name="T3" fmla="*/ 13 h 13"/>
                <a:gd name="T4" fmla="*/ 118 w 122"/>
                <a:gd name="T5" fmla="*/ 13 h 13"/>
                <a:gd name="T6" fmla="*/ 118 w 122"/>
                <a:gd name="T7" fmla="*/ 13 h 13"/>
                <a:gd name="T8" fmla="*/ 83 w 122"/>
                <a:gd name="T9" fmla="*/ 10 h 13"/>
                <a:gd name="T10" fmla="*/ 46 w 122"/>
                <a:gd name="T11" fmla="*/ 9 h 13"/>
                <a:gd name="T12" fmla="*/ 3 w 122"/>
                <a:gd name="T13" fmla="*/ 7 h 13"/>
                <a:gd name="T14" fmla="*/ 3 w 122"/>
                <a:gd name="T15" fmla="*/ 7 h 13"/>
                <a:gd name="T16" fmla="*/ 1 w 122"/>
                <a:gd name="T17" fmla="*/ 6 h 13"/>
                <a:gd name="T18" fmla="*/ 0 w 122"/>
                <a:gd name="T19" fmla="*/ 4 h 13"/>
                <a:gd name="T20" fmla="*/ 0 w 122"/>
                <a:gd name="T21" fmla="*/ 4 h 13"/>
                <a:gd name="T22" fmla="*/ 1 w 122"/>
                <a:gd name="T23" fmla="*/ 1 h 13"/>
                <a:gd name="T24" fmla="*/ 3 w 122"/>
                <a:gd name="T25" fmla="*/ 0 h 13"/>
                <a:gd name="T26" fmla="*/ 3 w 122"/>
                <a:gd name="T27" fmla="*/ 0 h 13"/>
                <a:gd name="T28" fmla="*/ 46 w 122"/>
                <a:gd name="T29" fmla="*/ 3 h 13"/>
                <a:gd name="T30" fmla="*/ 84 w 122"/>
                <a:gd name="T31" fmla="*/ 5 h 13"/>
                <a:gd name="T32" fmla="*/ 119 w 122"/>
                <a:gd name="T33" fmla="*/ 7 h 13"/>
                <a:gd name="T34" fmla="*/ 119 w 122"/>
                <a:gd name="T35" fmla="*/ 7 h 13"/>
                <a:gd name="T36" fmla="*/ 121 w 122"/>
                <a:gd name="T37" fmla="*/ 8 h 13"/>
                <a:gd name="T38" fmla="*/ 122 w 122"/>
                <a:gd name="T39" fmla="*/ 10 h 13"/>
                <a:gd name="T40" fmla="*/ 122 w 122"/>
                <a:gd name="T41" fmla="*/ 10 h 13"/>
                <a:gd name="T42" fmla="*/ 121 w 122"/>
                <a:gd name="T43" fmla="*/ 12 h 13"/>
                <a:gd name="T44" fmla="*/ 119 w 122"/>
                <a:gd name="T45" fmla="*/ 13 h 13"/>
                <a:gd name="T46" fmla="*/ 119 w 122"/>
                <a:gd name="T4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2" h="13">
                  <a:moveTo>
                    <a:pt x="119" y="13"/>
                  </a:moveTo>
                  <a:lnTo>
                    <a:pt x="119" y="13"/>
                  </a:lnTo>
                  <a:lnTo>
                    <a:pt x="118" y="13"/>
                  </a:lnTo>
                  <a:lnTo>
                    <a:pt x="118" y="13"/>
                  </a:lnTo>
                  <a:lnTo>
                    <a:pt x="83" y="10"/>
                  </a:lnTo>
                  <a:lnTo>
                    <a:pt x="46" y="9"/>
                  </a:lnTo>
                  <a:lnTo>
                    <a:pt x="3" y="7"/>
                  </a:lnTo>
                  <a:lnTo>
                    <a:pt x="3" y="7"/>
                  </a:lnTo>
                  <a:lnTo>
                    <a:pt x="1" y="6"/>
                  </a:lnTo>
                  <a:lnTo>
                    <a:pt x="0" y="4"/>
                  </a:lnTo>
                  <a:lnTo>
                    <a:pt x="0" y="4"/>
                  </a:lnTo>
                  <a:lnTo>
                    <a:pt x="1" y="1"/>
                  </a:lnTo>
                  <a:lnTo>
                    <a:pt x="3" y="0"/>
                  </a:lnTo>
                  <a:lnTo>
                    <a:pt x="3" y="0"/>
                  </a:lnTo>
                  <a:lnTo>
                    <a:pt x="46" y="3"/>
                  </a:lnTo>
                  <a:lnTo>
                    <a:pt x="84" y="5"/>
                  </a:lnTo>
                  <a:lnTo>
                    <a:pt x="119" y="7"/>
                  </a:lnTo>
                  <a:lnTo>
                    <a:pt x="119" y="7"/>
                  </a:lnTo>
                  <a:lnTo>
                    <a:pt x="121" y="8"/>
                  </a:lnTo>
                  <a:lnTo>
                    <a:pt x="122" y="10"/>
                  </a:lnTo>
                  <a:lnTo>
                    <a:pt x="122" y="10"/>
                  </a:lnTo>
                  <a:lnTo>
                    <a:pt x="121" y="12"/>
                  </a:lnTo>
                  <a:lnTo>
                    <a:pt x="119" y="13"/>
                  </a:lnTo>
                  <a:lnTo>
                    <a:pt x="119" y="13"/>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7" name="Freeform 63">
              <a:extLst>
                <a:ext uri="{FF2B5EF4-FFF2-40B4-BE49-F238E27FC236}">
                  <a16:creationId xmlns:a16="http://schemas.microsoft.com/office/drawing/2014/main" id="{79DC3CAD-3B40-8950-73D8-9232A034612B}"/>
                </a:ext>
              </a:extLst>
            </p:cNvPr>
            <p:cNvSpPr>
              <a:spLocks noEditPoints="1"/>
            </p:cNvSpPr>
            <p:nvPr/>
          </p:nvSpPr>
          <p:spPr bwMode="auto">
            <a:xfrm rot="20874754">
              <a:off x="5576368" y="3153784"/>
              <a:ext cx="88900" cy="152400"/>
            </a:xfrm>
            <a:custGeom>
              <a:avLst/>
              <a:gdLst>
                <a:gd name="T0" fmla="*/ 111 w 113"/>
                <a:gd name="T1" fmla="*/ 192 h 192"/>
                <a:gd name="T2" fmla="*/ 108 w 113"/>
                <a:gd name="T3" fmla="*/ 191 h 192"/>
                <a:gd name="T4" fmla="*/ 102 w 113"/>
                <a:gd name="T5" fmla="*/ 182 h 192"/>
                <a:gd name="T6" fmla="*/ 96 w 113"/>
                <a:gd name="T7" fmla="*/ 168 h 192"/>
                <a:gd name="T8" fmla="*/ 95 w 113"/>
                <a:gd name="T9" fmla="*/ 158 h 192"/>
                <a:gd name="T10" fmla="*/ 98 w 113"/>
                <a:gd name="T11" fmla="*/ 150 h 192"/>
                <a:gd name="T12" fmla="*/ 98 w 113"/>
                <a:gd name="T13" fmla="*/ 143 h 192"/>
                <a:gd name="T14" fmla="*/ 98 w 113"/>
                <a:gd name="T15" fmla="*/ 123 h 192"/>
                <a:gd name="T16" fmla="*/ 89 w 113"/>
                <a:gd name="T17" fmla="*/ 98 h 192"/>
                <a:gd name="T18" fmla="*/ 74 w 113"/>
                <a:gd name="T19" fmla="*/ 78 h 192"/>
                <a:gd name="T20" fmla="*/ 57 w 113"/>
                <a:gd name="T21" fmla="*/ 65 h 192"/>
                <a:gd name="T22" fmla="*/ 47 w 113"/>
                <a:gd name="T23" fmla="*/ 59 h 192"/>
                <a:gd name="T24" fmla="*/ 27 w 113"/>
                <a:gd name="T25" fmla="*/ 40 h 192"/>
                <a:gd name="T26" fmla="*/ 6 w 113"/>
                <a:gd name="T27" fmla="*/ 13 h 192"/>
                <a:gd name="T28" fmla="*/ 0 w 113"/>
                <a:gd name="T29" fmla="*/ 5 h 192"/>
                <a:gd name="T30" fmla="*/ 1 w 113"/>
                <a:gd name="T31" fmla="*/ 1 h 192"/>
                <a:gd name="T32" fmla="*/ 4 w 113"/>
                <a:gd name="T33" fmla="*/ 0 h 192"/>
                <a:gd name="T34" fmla="*/ 5 w 113"/>
                <a:gd name="T35" fmla="*/ 2 h 192"/>
                <a:gd name="T36" fmla="*/ 23 w 113"/>
                <a:gd name="T37" fmla="*/ 25 h 192"/>
                <a:gd name="T38" fmla="*/ 40 w 113"/>
                <a:gd name="T39" fmla="*/ 45 h 192"/>
                <a:gd name="T40" fmla="*/ 60 w 113"/>
                <a:gd name="T41" fmla="*/ 60 h 192"/>
                <a:gd name="T42" fmla="*/ 69 w 113"/>
                <a:gd name="T43" fmla="*/ 66 h 192"/>
                <a:gd name="T44" fmla="*/ 88 w 113"/>
                <a:gd name="T45" fmla="*/ 84 h 192"/>
                <a:gd name="T46" fmla="*/ 100 w 113"/>
                <a:gd name="T47" fmla="*/ 109 h 192"/>
                <a:gd name="T48" fmla="*/ 104 w 113"/>
                <a:gd name="T49" fmla="*/ 130 h 192"/>
                <a:gd name="T50" fmla="*/ 104 w 113"/>
                <a:gd name="T51" fmla="*/ 145 h 192"/>
                <a:gd name="T52" fmla="*/ 103 w 113"/>
                <a:gd name="T53" fmla="*/ 152 h 192"/>
                <a:gd name="T54" fmla="*/ 102 w 113"/>
                <a:gd name="T55" fmla="*/ 154 h 192"/>
                <a:gd name="T56" fmla="*/ 101 w 113"/>
                <a:gd name="T57" fmla="*/ 158 h 192"/>
                <a:gd name="T58" fmla="*/ 101 w 113"/>
                <a:gd name="T59" fmla="*/ 166 h 192"/>
                <a:gd name="T60" fmla="*/ 107 w 113"/>
                <a:gd name="T61" fmla="*/ 179 h 192"/>
                <a:gd name="T62" fmla="*/ 113 w 113"/>
                <a:gd name="T63" fmla="*/ 187 h 192"/>
                <a:gd name="T64" fmla="*/ 112 w 113"/>
                <a:gd name="T65" fmla="*/ 192 h 192"/>
                <a:gd name="T66" fmla="*/ 111 w 113"/>
                <a:gd name="T67" fmla="*/ 192 h 192"/>
                <a:gd name="T68" fmla="*/ 100 w 113"/>
                <a:gd name="T69" fmla="*/ 152 h 192"/>
                <a:gd name="T70" fmla="*/ 100 w 113"/>
                <a:gd name="T71" fmla="*/ 15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3" h="192">
                  <a:moveTo>
                    <a:pt x="111" y="192"/>
                  </a:moveTo>
                  <a:lnTo>
                    <a:pt x="111" y="192"/>
                  </a:lnTo>
                  <a:lnTo>
                    <a:pt x="109" y="192"/>
                  </a:lnTo>
                  <a:lnTo>
                    <a:pt x="108" y="191"/>
                  </a:lnTo>
                  <a:lnTo>
                    <a:pt x="108" y="191"/>
                  </a:lnTo>
                  <a:lnTo>
                    <a:pt x="102" y="182"/>
                  </a:lnTo>
                  <a:lnTo>
                    <a:pt x="98" y="174"/>
                  </a:lnTo>
                  <a:lnTo>
                    <a:pt x="96" y="168"/>
                  </a:lnTo>
                  <a:lnTo>
                    <a:pt x="95" y="162"/>
                  </a:lnTo>
                  <a:lnTo>
                    <a:pt x="95" y="158"/>
                  </a:lnTo>
                  <a:lnTo>
                    <a:pt x="96" y="155"/>
                  </a:lnTo>
                  <a:lnTo>
                    <a:pt x="98" y="150"/>
                  </a:lnTo>
                  <a:lnTo>
                    <a:pt x="98" y="150"/>
                  </a:lnTo>
                  <a:lnTo>
                    <a:pt x="98" y="143"/>
                  </a:lnTo>
                  <a:lnTo>
                    <a:pt x="99" y="136"/>
                  </a:lnTo>
                  <a:lnTo>
                    <a:pt x="98" y="123"/>
                  </a:lnTo>
                  <a:lnTo>
                    <a:pt x="94" y="110"/>
                  </a:lnTo>
                  <a:lnTo>
                    <a:pt x="89" y="98"/>
                  </a:lnTo>
                  <a:lnTo>
                    <a:pt x="82" y="88"/>
                  </a:lnTo>
                  <a:lnTo>
                    <a:pt x="74" y="78"/>
                  </a:lnTo>
                  <a:lnTo>
                    <a:pt x="66" y="71"/>
                  </a:lnTo>
                  <a:lnTo>
                    <a:pt x="57" y="65"/>
                  </a:lnTo>
                  <a:lnTo>
                    <a:pt x="57" y="65"/>
                  </a:lnTo>
                  <a:lnTo>
                    <a:pt x="47" y="59"/>
                  </a:lnTo>
                  <a:lnTo>
                    <a:pt x="36" y="50"/>
                  </a:lnTo>
                  <a:lnTo>
                    <a:pt x="27" y="40"/>
                  </a:lnTo>
                  <a:lnTo>
                    <a:pt x="19" y="30"/>
                  </a:lnTo>
                  <a:lnTo>
                    <a:pt x="6" y="13"/>
                  </a:lnTo>
                  <a:lnTo>
                    <a:pt x="0" y="5"/>
                  </a:lnTo>
                  <a:lnTo>
                    <a:pt x="0" y="5"/>
                  </a:lnTo>
                  <a:lnTo>
                    <a:pt x="0" y="2"/>
                  </a:lnTo>
                  <a:lnTo>
                    <a:pt x="1" y="1"/>
                  </a:lnTo>
                  <a:lnTo>
                    <a:pt x="1" y="1"/>
                  </a:lnTo>
                  <a:lnTo>
                    <a:pt x="4" y="0"/>
                  </a:lnTo>
                  <a:lnTo>
                    <a:pt x="5" y="2"/>
                  </a:lnTo>
                  <a:lnTo>
                    <a:pt x="5" y="2"/>
                  </a:lnTo>
                  <a:lnTo>
                    <a:pt x="10" y="9"/>
                  </a:lnTo>
                  <a:lnTo>
                    <a:pt x="23" y="25"/>
                  </a:lnTo>
                  <a:lnTo>
                    <a:pt x="31" y="35"/>
                  </a:lnTo>
                  <a:lnTo>
                    <a:pt x="40" y="45"/>
                  </a:lnTo>
                  <a:lnTo>
                    <a:pt x="50" y="54"/>
                  </a:lnTo>
                  <a:lnTo>
                    <a:pt x="60" y="60"/>
                  </a:lnTo>
                  <a:lnTo>
                    <a:pt x="60" y="60"/>
                  </a:lnTo>
                  <a:lnTo>
                    <a:pt x="69" y="66"/>
                  </a:lnTo>
                  <a:lnTo>
                    <a:pt x="79" y="74"/>
                  </a:lnTo>
                  <a:lnTo>
                    <a:pt x="88" y="84"/>
                  </a:lnTo>
                  <a:lnTo>
                    <a:pt x="95" y="96"/>
                  </a:lnTo>
                  <a:lnTo>
                    <a:pt x="100" y="109"/>
                  </a:lnTo>
                  <a:lnTo>
                    <a:pt x="103" y="122"/>
                  </a:lnTo>
                  <a:lnTo>
                    <a:pt x="104" y="130"/>
                  </a:lnTo>
                  <a:lnTo>
                    <a:pt x="105" y="137"/>
                  </a:lnTo>
                  <a:lnTo>
                    <a:pt x="104" y="145"/>
                  </a:lnTo>
                  <a:lnTo>
                    <a:pt x="103" y="152"/>
                  </a:lnTo>
                  <a:lnTo>
                    <a:pt x="103" y="152"/>
                  </a:lnTo>
                  <a:lnTo>
                    <a:pt x="102" y="154"/>
                  </a:lnTo>
                  <a:lnTo>
                    <a:pt x="102" y="154"/>
                  </a:lnTo>
                  <a:lnTo>
                    <a:pt x="101" y="156"/>
                  </a:lnTo>
                  <a:lnTo>
                    <a:pt x="101" y="158"/>
                  </a:lnTo>
                  <a:lnTo>
                    <a:pt x="101" y="161"/>
                  </a:lnTo>
                  <a:lnTo>
                    <a:pt x="101" y="166"/>
                  </a:lnTo>
                  <a:lnTo>
                    <a:pt x="103" y="172"/>
                  </a:lnTo>
                  <a:lnTo>
                    <a:pt x="107" y="179"/>
                  </a:lnTo>
                  <a:lnTo>
                    <a:pt x="113" y="187"/>
                  </a:lnTo>
                  <a:lnTo>
                    <a:pt x="113" y="187"/>
                  </a:lnTo>
                  <a:lnTo>
                    <a:pt x="113" y="190"/>
                  </a:lnTo>
                  <a:lnTo>
                    <a:pt x="112" y="192"/>
                  </a:lnTo>
                  <a:lnTo>
                    <a:pt x="112" y="192"/>
                  </a:lnTo>
                  <a:lnTo>
                    <a:pt x="111" y="192"/>
                  </a:lnTo>
                  <a:lnTo>
                    <a:pt x="111" y="192"/>
                  </a:lnTo>
                  <a:close/>
                  <a:moveTo>
                    <a:pt x="100" y="152"/>
                  </a:moveTo>
                  <a:lnTo>
                    <a:pt x="100" y="152"/>
                  </a:lnTo>
                  <a:lnTo>
                    <a:pt x="100" y="15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 name="Freeform 64">
              <a:extLst>
                <a:ext uri="{FF2B5EF4-FFF2-40B4-BE49-F238E27FC236}">
                  <a16:creationId xmlns:a16="http://schemas.microsoft.com/office/drawing/2014/main" id="{65B19BBA-1A62-082B-32AA-2F11A99CE17B}"/>
                </a:ext>
              </a:extLst>
            </p:cNvPr>
            <p:cNvSpPr>
              <a:spLocks/>
            </p:cNvSpPr>
            <p:nvPr/>
          </p:nvSpPr>
          <p:spPr bwMode="auto">
            <a:xfrm rot="20874754">
              <a:off x="5510168" y="3062479"/>
              <a:ext cx="76200" cy="36513"/>
            </a:xfrm>
            <a:custGeom>
              <a:avLst/>
              <a:gdLst>
                <a:gd name="T0" fmla="*/ 3 w 96"/>
                <a:gd name="T1" fmla="*/ 47 h 47"/>
                <a:gd name="T2" fmla="*/ 3 w 96"/>
                <a:gd name="T3" fmla="*/ 47 h 47"/>
                <a:gd name="T4" fmla="*/ 1 w 96"/>
                <a:gd name="T5" fmla="*/ 47 h 47"/>
                <a:gd name="T6" fmla="*/ 0 w 96"/>
                <a:gd name="T7" fmla="*/ 46 h 47"/>
                <a:gd name="T8" fmla="*/ 0 w 96"/>
                <a:gd name="T9" fmla="*/ 46 h 47"/>
                <a:gd name="T10" fmla="*/ 0 w 96"/>
                <a:gd name="T11" fmla="*/ 44 h 47"/>
                <a:gd name="T12" fmla="*/ 1 w 96"/>
                <a:gd name="T13" fmla="*/ 42 h 47"/>
                <a:gd name="T14" fmla="*/ 1 w 96"/>
                <a:gd name="T15" fmla="*/ 42 h 47"/>
                <a:gd name="T16" fmla="*/ 13 w 96"/>
                <a:gd name="T17" fmla="*/ 35 h 47"/>
                <a:gd name="T18" fmla="*/ 38 w 96"/>
                <a:gd name="T19" fmla="*/ 21 h 47"/>
                <a:gd name="T20" fmla="*/ 53 w 96"/>
                <a:gd name="T21" fmla="*/ 13 h 47"/>
                <a:gd name="T22" fmla="*/ 68 w 96"/>
                <a:gd name="T23" fmla="*/ 7 h 47"/>
                <a:gd name="T24" fmla="*/ 81 w 96"/>
                <a:gd name="T25" fmla="*/ 2 h 47"/>
                <a:gd name="T26" fmla="*/ 88 w 96"/>
                <a:gd name="T27" fmla="*/ 1 h 47"/>
                <a:gd name="T28" fmla="*/ 93 w 96"/>
                <a:gd name="T29" fmla="*/ 0 h 47"/>
                <a:gd name="T30" fmla="*/ 93 w 96"/>
                <a:gd name="T31" fmla="*/ 0 h 47"/>
                <a:gd name="T32" fmla="*/ 95 w 96"/>
                <a:gd name="T33" fmla="*/ 1 h 47"/>
                <a:gd name="T34" fmla="*/ 96 w 96"/>
                <a:gd name="T35" fmla="*/ 3 h 47"/>
                <a:gd name="T36" fmla="*/ 96 w 96"/>
                <a:gd name="T37" fmla="*/ 3 h 47"/>
                <a:gd name="T38" fmla="*/ 95 w 96"/>
                <a:gd name="T39" fmla="*/ 5 h 47"/>
                <a:gd name="T40" fmla="*/ 93 w 96"/>
                <a:gd name="T41" fmla="*/ 6 h 47"/>
                <a:gd name="T42" fmla="*/ 93 w 96"/>
                <a:gd name="T43" fmla="*/ 6 h 47"/>
                <a:gd name="T44" fmla="*/ 88 w 96"/>
                <a:gd name="T45" fmla="*/ 7 h 47"/>
                <a:gd name="T46" fmla="*/ 82 w 96"/>
                <a:gd name="T47" fmla="*/ 8 h 47"/>
                <a:gd name="T48" fmla="*/ 68 w 96"/>
                <a:gd name="T49" fmla="*/ 13 h 47"/>
                <a:gd name="T50" fmla="*/ 54 w 96"/>
                <a:gd name="T51" fmla="*/ 19 h 47"/>
                <a:gd name="T52" fmla="*/ 39 w 96"/>
                <a:gd name="T53" fmla="*/ 26 h 47"/>
                <a:gd name="T54" fmla="*/ 15 w 96"/>
                <a:gd name="T55" fmla="*/ 40 h 47"/>
                <a:gd name="T56" fmla="*/ 4 w 96"/>
                <a:gd name="T57" fmla="*/ 47 h 47"/>
                <a:gd name="T58" fmla="*/ 4 w 96"/>
                <a:gd name="T59" fmla="*/ 47 h 47"/>
                <a:gd name="T60" fmla="*/ 3 w 96"/>
                <a:gd name="T61" fmla="*/ 47 h 47"/>
                <a:gd name="T62" fmla="*/ 3 w 96"/>
                <a:gd name="T6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47">
                  <a:moveTo>
                    <a:pt x="3" y="47"/>
                  </a:moveTo>
                  <a:lnTo>
                    <a:pt x="3" y="47"/>
                  </a:lnTo>
                  <a:lnTo>
                    <a:pt x="1" y="47"/>
                  </a:lnTo>
                  <a:lnTo>
                    <a:pt x="0" y="46"/>
                  </a:lnTo>
                  <a:lnTo>
                    <a:pt x="0" y="46"/>
                  </a:lnTo>
                  <a:lnTo>
                    <a:pt x="0" y="44"/>
                  </a:lnTo>
                  <a:lnTo>
                    <a:pt x="1" y="42"/>
                  </a:lnTo>
                  <a:lnTo>
                    <a:pt x="1" y="42"/>
                  </a:lnTo>
                  <a:lnTo>
                    <a:pt x="13" y="35"/>
                  </a:lnTo>
                  <a:lnTo>
                    <a:pt x="38" y="21"/>
                  </a:lnTo>
                  <a:lnTo>
                    <a:pt x="53" y="13"/>
                  </a:lnTo>
                  <a:lnTo>
                    <a:pt x="68" y="7"/>
                  </a:lnTo>
                  <a:lnTo>
                    <a:pt x="81" y="2"/>
                  </a:lnTo>
                  <a:lnTo>
                    <a:pt x="88" y="1"/>
                  </a:lnTo>
                  <a:lnTo>
                    <a:pt x="93" y="0"/>
                  </a:lnTo>
                  <a:lnTo>
                    <a:pt x="93" y="0"/>
                  </a:lnTo>
                  <a:lnTo>
                    <a:pt x="95" y="1"/>
                  </a:lnTo>
                  <a:lnTo>
                    <a:pt x="96" y="3"/>
                  </a:lnTo>
                  <a:lnTo>
                    <a:pt x="96" y="3"/>
                  </a:lnTo>
                  <a:lnTo>
                    <a:pt x="95" y="5"/>
                  </a:lnTo>
                  <a:lnTo>
                    <a:pt x="93" y="6"/>
                  </a:lnTo>
                  <a:lnTo>
                    <a:pt x="93" y="6"/>
                  </a:lnTo>
                  <a:lnTo>
                    <a:pt x="88" y="7"/>
                  </a:lnTo>
                  <a:lnTo>
                    <a:pt x="82" y="8"/>
                  </a:lnTo>
                  <a:lnTo>
                    <a:pt x="68" y="13"/>
                  </a:lnTo>
                  <a:lnTo>
                    <a:pt x="54" y="19"/>
                  </a:lnTo>
                  <a:lnTo>
                    <a:pt x="39" y="26"/>
                  </a:lnTo>
                  <a:lnTo>
                    <a:pt x="15" y="40"/>
                  </a:lnTo>
                  <a:lnTo>
                    <a:pt x="4" y="47"/>
                  </a:lnTo>
                  <a:lnTo>
                    <a:pt x="4" y="47"/>
                  </a:lnTo>
                  <a:lnTo>
                    <a:pt x="3" y="47"/>
                  </a:lnTo>
                  <a:lnTo>
                    <a:pt x="3" y="4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9" name="Freeform 65">
              <a:extLst>
                <a:ext uri="{FF2B5EF4-FFF2-40B4-BE49-F238E27FC236}">
                  <a16:creationId xmlns:a16="http://schemas.microsoft.com/office/drawing/2014/main" id="{B3342D47-4847-B83C-0858-23C4FEA46963}"/>
                </a:ext>
              </a:extLst>
            </p:cNvPr>
            <p:cNvSpPr>
              <a:spLocks/>
            </p:cNvSpPr>
            <p:nvPr/>
          </p:nvSpPr>
          <p:spPr bwMode="auto">
            <a:xfrm rot="20874754">
              <a:off x="5634584" y="3010722"/>
              <a:ext cx="50800" cy="15875"/>
            </a:xfrm>
            <a:custGeom>
              <a:avLst/>
              <a:gdLst>
                <a:gd name="T0" fmla="*/ 3 w 63"/>
                <a:gd name="T1" fmla="*/ 21 h 21"/>
                <a:gd name="T2" fmla="*/ 3 w 63"/>
                <a:gd name="T3" fmla="*/ 21 h 21"/>
                <a:gd name="T4" fmla="*/ 1 w 63"/>
                <a:gd name="T5" fmla="*/ 21 h 21"/>
                <a:gd name="T6" fmla="*/ 0 w 63"/>
                <a:gd name="T7" fmla="*/ 19 h 21"/>
                <a:gd name="T8" fmla="*/ 0 w 63"/>
                <a:gd name="T9" fmla="*/ 19 h 21"/>
                <a:gd name="T10" fmla="*/ 1 w 63"/>
                <a:gd name="T11" fmla="*/ 17 h 21"/>
                <a:gd name="T12" fmla="*/ 3 w 63"/>
                <a:gd name="T13" fmla="*/ 16 h 21"/>
                <a:gd name="T14" fmla="*/ 3 w 63"/>
                <a:gd name="T15" fmla="*/ 16 h 21"/>
                <a:gd name="T16" fmla="*/ 8 w 63"/>
                <a:gd name="T17" fmla="*/ 15 h 21"/>
                <a:gd name="T18" fmla="*/ 22 w 63"/>
                <a:gd name="T19" fmla="*/ 13 h 21"/>
                <a:gd name="T20" fmla="*/ 31 w 63"/>
                <a:gd name="T21" fmla="*/ 11 h 21"/>
                <a:gd name="T22" fmla="*/ 40 w 63"/>
                <a:gd name="T23" fmla="*/ 8 h 21"/>
                <a:gd name="T24" fmla="*/ 50 w 63"/>
                <a:gd name="T25" fmla="*/ 5 h 21"/>
                <a:gd name="T26" fmla="*/ 59 w 63"/>
                <a:gd name="T27" fmla="*/ 0 h 21"/>
                <a:gd name="T28" fmla="*/ 59 w 63"/>
                <a:gd name="T29" fmla="*/ 0 h 21"/>
                <a:gd name="T30" fmla="*/ 61 w 63"/>
                <a:gd name="T31" fmla="*/ 0 h 21"/>
                <a:gd name="T32" fmla="*/ 63 w 63"/>
                <a:gd name="T33" fmla="*/ 2 h 21"/>
                <a:gd name="T34" fmla="*/ 63 w 63"/>
                <a:gd name="T35" fmla="*/ 2 h 21"/>
                <a:gd name="T36" fmla="*/ 63 w 63"/>
                <a:gd name="T37" fmla="*/ 4 h 21"/>
                <a:gd name="T38" fmla="*/ 62 w 63"/>
                <a:gd name="T39" fmla="*/ 6 h 21"/>
                <a:gd name="T40" fmla="*/ 62 w 63"/>
                <a:gd name="T41" fmla="*/ 6 h 21"/>
                <a:gd name="T42" fmla="*/ 52 w 63"/>
                <a:gd name="T43" fmla="*/ 10 h 21"/>
                <a:gd name="T44" fmla="*/ 43 w 63"/>
                <a:gd name="T45" fmla="*/ 14 h 21"/>
                <a:gd name="T46" fmla="*/ 33 w 63"/>
                <a:gd name="T47" fmla="*/ 17 h 21"/>
                <a:gd name="T48" fmla="*/ 24 w 63"/>
                <a:gd name="T49" fmla="*/ 19 h 21"/>
                <a:gd name="T50" fmla="*/ 9 w 63"/>
                <a:gd name="T51" fmla="*/ 21 h 21"/>
                <a:gd name="T52" fmla="*/ 3 w 63"/>
                <a:gd name="T53" fmla="*/ 21 h 21"/>
                <a:gd name="T54" fmla="*/ 3 w 63"/>
                <a:gd name="T55" fmla="*/ 21 h 21"/>
                <a:gd name="T56" fmla="*/ 3 w 63"/>
                <a:gd name="T57" fmla="*/ 21 h 21"/>
                <a:gd name="T58" fmla="*/ 3 w 63"/>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21">
                  <a:moveTo>
                    <a:pt x="3" y="21"/>
                  </a:moveTo>
                  <a:lnTo>
                    <a:pt x="3" y="21"/>
                  </a:lnTo>
                  <a:lnTo>
                    <a:pt x="1" y="21"/>
                  </a:lnTo>
                  <a:lnTo>
                    <a:pt x="0" y="19"/>
                  </a:lnTo>
                  <a:lnTo>
                    <a:pt x="0" y="19"/>
                  </a:lnTo>
                  <a:lnTo>
                    <a:pt x="1" y="17"/>
                  </a:lnTo>
                  <a:lnTo>
                    <a:pt x="3" y="16"/>
                  </a:lnTo>
                  <a:lnTo>
                    <a:pt x="3" y="16"/>
                  </a:lnTo>
                  <a:lnTo>
                    <a:pt x="8" y="15"/>
                  </a:lnTo>
                  <a:lnTo>
                    <a:pt x="22" y="13"/>
                  </a:lnTo>
                  <a:lnTo>
                    <a:pt x="31" y="11"/>
                  </a:lnTo>
                  <a:lnTo>
                    <a:pt x="40" y="8"/>
                  </a:lnTo>
                  <a:lnTo>
                    <a:pt x="50" y="5"/>
                  </a:lnTo>
                  <a:lnTo>
                    <a:pt x="59" y="0"/>
                  </a:lnTo>
                  <a:lnTo>
                    <a:pt x="59" y="0"/>
                  </a:lnTo>
                  <a:lnTo>
                    <a:pt x="61" y="0"/>
                  </a:lnTo>
                  <a:lnTo>
                    <a:pt x="63" y="2"/>
                  </a:lnTo>
                  <a:lnTo>
                    <a:pt x="63" y="2"/>
                  </a:lnTo>
                  <a:lnTo>
                    <a:pt x="63" y="4"/>
                  </a:lnTo>
                  <a:lnTo>
                    <a:pt x="62" y="6"/>
                  </a:lnTo>
                  <a:lnTo>
                    <a:pt x="62" y="6"/>
                  </a:lnTo>
                  <a:lnTo>
                    <a:pt x="52" y="10"/>
                  </a:lnTo>
                  <a:lnTo>
                    <a:pt x="43" y="14"/>
                  </a:lnTo>
                  <a:lnTo>
                    <a:pt x="33" y="17"/>
                  </a:lnTo>
                  <a:lnTo>
                    <a:pt x="24" y="19"/>
                  </a:lnTo>
                  <a:lnTo>
                    <a:pt x="9" y="21"/>
                  </a:lnTo>
                  <a:lnTo>
                    <a:pt x="3" y="21"/>
                  </a:lnTo>
                  <a:lnTo>
                    <a:pt x="3" y="21"/>
                  </a:lnTo>
                  <a:lnTo>
                    <a:pt x="3" y="21"/>
                  </a:lnTo>
                  <a:lnTo>
                    <a:pt x="3" y="2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0" name="Freeform 66">
              <a:extLst>
                <a:ext uri="{FF2B5EF4-FFF2-40B4-BE49-F238E27FC236}">
                  <a16:creationId xmlns:a16="http://schemas.microsoft.com/office/drawing/2014/main" id="{66152F58-C419-1C63-1C8F-3E2F1BE9370B}"/>
                </a:ext>
              </a:extLst>
            </p:cNvPr>
            <p:cNvSpPr>
              <a:spLocks/>
            </p:cNvSpPr>
            <p:nvPr/>
          </p:nvSpPr>
          <p:spPr bwMode="auto">
            <a:xfrm rot="20874754">
              <a:off x="5546345" y="3108702"/>
              <a:ext cx="42863" cy="42863"/>
            </a:xfrm>
            <a:custGeom>
              <a:avLst/>
              <a:gdLst>
                <a:gd name="T0" fmla="*/ 51 w 54"/>
                <a:gd name="T1" fmla="*/ 54 h 54"/>
                <a:gd name="T2" fmla="*/ 51 w 54"/>
                <a:gd name="T3" fmla="*/ 54 h 54"/>
                <a:gd name="T4" fmla="*/ 50 w 54"/>
                <a:gd name="T5" fmla="*/ 53 h 54"/>
                <a:gd name="T6" fmla="*/ 49 w 54"/>
                <a:gd name="T7" fmla="*/ 52 h 54"/>
                <a:gd name="T8" fmla="*/ 49 w 54"/>
                <a:gd name="T9" fmla="*/ 52 h 54"/>
                <a:gd name="T10" fmla="*/ 40 w 54"/>
                <a:gd name="T11" fmla="*/ 40 h 54"/>
                <a:gd name="T12" fmla="*/ 27 w 54"/>
                <a:gd name="T13" fmla="*/ 26 h 54"/>
                <a:gd name="T14" fmla="*/ 21 w 54"/>
                <a:gd name="T15" fmla="*/ 19 h 54"/>
                <a:gd name="T16" fmla="*/ 14 w 54"/>
                <a:gd name="T17" fmla="*/ 12 h 54"/>
                <a:gd name="T18" fmla="*/ 8 w 54"/>
                <a:gd name="T19" fmla="*/ 8 h 54"/>
                <a:gd name="T20" fmla="*/ 3 w 54"/>
                <a:gd name="T21" fmla="*/ 6 h 54"/>
                <a:gd name="T22" fmla="*/ 3 w 54"/>
                <a:gd name="T23" fmla="*/ 6 h 54"/>
                <a:gd name="T24" fmla="*/ 1 w 54"/>
                <a:gd name="T25" fmla="*/ 5 h 54"/>
                <a:gd name="T26" fmla="*/ 0 w 54"/>
                <a:gd name="T27" fmla="*/ 2 h 54"/>
                <a:gd name="T28" fmla="*/ 0 w 54"/>
                <a:gd name="T29" fmla="*/ 2 h 54"/>
                <a:gd name="T30" fmla="*/ 2 w 54"/>
                <a:gd name="T31" fmla="*/ 0 h 54"/>
                <a:gd name="T32" fmla="*/ 4 w 54"/>
                <a:gd name="T33" fmla="*/ 0 h 54"/>
                <a:gd name="T34" fmla="*/ 4 w 54"/>
                <a:gd name="T35" fmla="*/ 0 h 54"/>
                <a:gd name="T36" fmla="*/ 7 w 54"/>
                <a:gd name="T37" fmla="*/ 1 h 54"/>
                <a:gd name="T38" fmla="*/ 11 w 54"/>
                <a:gd name="T39" fmla="*/ 3 h 54"/>
                <a:gd name="T40" fmla="*/ 19 w 54"/>
                <a:gd name="T41" fmla="*/ 9 h 54"/>
                <a:gd name="T42" fmla="*/ 26 w 54"/>
                <a:gd name="T43" fmla="*/ 16 h 54"/>
                <a:gd name="T44" fmla="*/ 34 w 54"/>
                <a:gd name="T45" fmla="*/ 24 h 54"/>
                <a:gd name="T46" fmla="*/ 47 w 54"/>
                <a:gd name="T47" fmla="*/ 40 h 54"/>
                <a:gd name="T48" fmla="*/ 53 w 54"/>
                <a:gd name="T49" fmla="*/ 49 h 54"/>
                <a:gd name="T50" fmla="*/ 53 w 54"/>
                <a:gd name="T51" fmla="*/ 49 h 54"/>
                <a:gd name="T52" fmla="*/ 54 w 54"/>
                <a:gd name="T53" fmla="*/ 51 h 54"/>
                <a:gd name="T54" fmla="*/ 53 w 54"/>
                <a:gd name="T55" fmla="*/ 53 h 54"/>
                <a:gd name="T56" fmla="*/ 53 w 54"/>
                <a:gd name="T57" fmla="*/ 53 h 54"/>
                <a:gd name="T58" fmla="*/ 51 w 54"/>
                <a:gd name="T59" fmla="*/ 54 h 54"/>
                <a:gd name="T60" fmla="*/ 51 w 54"/>
                <a:gd name="T6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 h="54">
                  <a:moveTo>
                    <a:pt x="51" y="54"/>
                  </a:moveTo>
                  <a:lnTo>
                    <a:pt x="51" y="54"/>
                  </a:lnTo>
                  <a:lnTo>
                    <a:pt x="50" y="53"/>
                  </a:lnTo>
                  <a:lnTo>
                    <a:pt x="49" y="52"/>
                  </a:lnTo>
                  <a:lnTo>
                    <a:pt x="49" y="52"/>
                  </a:lnTo>
                  <a:lnTo>
                    <a:pt x="40" y="40"/>
                  </a:lnTo>
                  <a:lnTo>
                    <a:pt x="27" y="26"/>
                  </a:lnTo>
                  <a:lnTo>
                    <a:pt x="21" y="19"/>
                  </a:lnTo>
                  <a:lnTo>
                    <a:pt x="14" y="12"/>
                  </a:lnTo>
                  <a:lnTo>
                    <a:pt x="8" y="8"/>
                  </a:lnTo>
                  <a:lnTo>
                    <a:pt x="3" y="6"/>
                  </a:lnTo>
                  <a:lnTo>
                    <a:pt x="3" y="6"/>
                  </a:lnTo>
                  <a:lnTo>
                    <a:pt x="1" y="5"/>
                  </a:lnTo>
                  <a:lnTo>
                    <a:pt x="0" y="2"/>
                  </a:lnTo>
                  <a:lnTo>
                    <a:pt x="0" y="2"/>
                  </a:lnTo>
                  <a:lnTo>
                    <a:pt x="2" y="0"/>
                  </a:lnTo>
                  <a:lnTo>
                    <a:pt x="4" y="0"/>
                  </a:lnTo>
                  <a:lnTo>
                    <a:pt x="4" y="0"/>
                  </a:lnTo>
                  <a:lnTo>
                    <a:pt x="7" y="1"/>
                  </a:lnTo>
                  <a:lnTo>
                    <a:pt x="11" y="3"/>
                  </a:lnTo>
                  <a:lnTo>
                    <a:pt x="19" y="9"/>
                  </a:lnTo>
                  <a:lnTo>
                    <a:pt x="26" y="16"/>
                  </a:lnTo>
                  <a:lnTo>
                    <a:pt x="34" y="24"/>
                  </a:lnTo>
                  <a:lnTo>
                    <a:pt x="47" y="40"/>
                  </a:lnTo>
                  <a:lnTo>
                    <a:pt x="53" y="49"/>
                  </a:lnTo>
                  <a:lnTo>
                    <a:pt x="53" y="49"/>
                  </a:lnTo>
                  <a:lnTo>
                    <a:pt x="54" y="51"/>
                  </a:lnTo>
                  <a:lnTo>
                    <a:pt x="53" y="53"/>
                  </a:lnTo>
                  <a:lnTo>
                    <a:pt x="53" y="53"/>
                  </a:lnTo>
                  <a:lnTo>
                    <a:pt x="51" y="54"/>
                  </a:lnTo>
                  <a:lnTo>
                    <a:pt x="51" y="54"/>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1" name="Freeform 67">
              <a:extLst>
                <a:ext uri="{FF2B5EF4-FFF2-40B4-BE49-F238E27FC236}">
                  <a16:creationId xmlns:a16="http://schemas.microsoft.com/office/drawing/2014/main" id="{5079C2B8-0FF1-CABB-4F2C-2D9BCABF343E}"/>
                </a:ext>
              </a:extLst>
            </p:cNvPr>
            <p:cNvSpPr>
              <a:spLocks/>
            </p:cNvSpPr>
            <p:nvPr/>
          </p:nvSpPr>
          <p:spPr bwMode="auto">
            <a:xfrm rot="20874754">
              <a:off x="5382622" y="3074077"/>
              <a:ext cx="39688" cy="23813"/>
            </a:xfrm>
            <a:custGeom>
              <a:avLst/>
              <a:gdLst>
                <a:gd name="T0" fmla="*/ 46 w 49"/>
                <a:gd name="T1" fmla="*/ 30 h 30"/>
                <a:gd name="T2" fmla="*/ 46 w 49"/>
                <a:gd name="T3" fmla="*/ 30 h 30"/>
                <a:gd name="T4" fmla="*/ 44 w 49"/>
                <a:gd name="T5" fmla="*/ 30 h 30"/>
                <a:gd name="T6" fmla="*/ 44 w 49"/>
                <a:gd name="T7" fmla="*/ 30 h 30"/>
                <a:gd name="T8" fmla="*/ 40 w 49"/>
                <a:gd name="T9" fmla="*/ 26 h 30"/>
                <a:gd name="T10" fmla="*/ 29 w 49"/>
                <a:gd name="T11" fmla="*/ 19 h 30"/>
                <a:gd name="T12" fmla="*/ 16 w 49"/>
                <a:gd name="T13" fmla="*/ 11 h 30"/>
                <a:gd name="T14" fmla="*/ 9 w 49"/>
                <a:gd name="T15" fmla="*/ 8 h 30"/>
                <a:gd name="T16" fmla="*/ 2 w 49"/>
                <a:gd name="T17" fmla="*/ 6 h 30"/>
                <a:gd name="T18" fmla="*/ 2 w 49"/>
                <a:gd name="T19" fmla="*/ 6 h 30"/>
                <a:gd name="T20" fmla="*/ 0 w 49"/>
                <a:gd name="T21" fmla="*/ 5 h 30"/>
                <a:gd name="T22" fmla="*/ 0 w 49"/>
                <a:gd name="T23" fmla="*/ 3 h 30"/>
                <a:gd name="T24" fmla="*/ 0 w 49"/>
                <a:gd name="T25" fmla="*/ 3 h 30"/>
                <a:gd name="T26" fmla="*/ 1 w 49"/>
                <a:gd name="T27" fmla="*/ 1 h 30"/>
                <a:gd name="T28" fmla="*/ 3 w 49"/>
                <a:gd name="T29" fmla="*/ 0 h 30"/>
                <a:gd name="T30" fmla="*/ 3 w 49"/>
                <a:gd name="T31" fmla="*/ 0 h 30"/>
                <a:gd name="T32" fmla="*/ 10 w 49"/>
                <a:gd name="T33" fmla="*/ 2 h 30"/>
                <a:gd name="T34" fmla="*/ 18 w 49"/>
                <a:gd name="T35" fmla="*/ 6 h 30"/>
                <a:gd name="T36" fmla="*/ 32 w 49"/>
                <a:gd name="T37" fmla="*/ 14 h 30"/>
                <a:gd name="T38" fmla="*/ 43 w 49"/>
                <a:gd name="T39" fmla="*/ 21 h 30"/>
                <a:gd name="T40" fmla="*/ 48 w 49"/>
                <a:gd name="T41" fmla="*/ 25 h 30"/>
                <a:gd name="T42" fmla="*/ 48 w 49"/>
                <a:gd name="T43" fmla="*/ 25 h 30"/>
                <a:gd name="T44" fmla="*/ 49 w 49"/>
                <a:gd name="T45" fmla="*/ 27 h 30"/>
                <a:gd name="T46" fmla="*/ 48 w 49"/>
                <a:gd name="T47" fmla="*/ 29 h 30"/>
                <a:gd name="T48" fmla="*/ 48 w 49"/>
                <a:gd name="T49" fmla="*/ 29 h 30"/>
                <a:gd name="T50" fmla="*/ 47 w 49"/>
                <a:gd name="T51" fmla="*/ 30 h 30"/>
                <a:gd name="T52" fmla="*/ 46 w 49"/>
                <a:gd name="T53" fmla="*/ 30 h 30"/>
                <a:gd name="T54" fmla="*/ 46 w 49"/>
                <a:gd name="T5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30">
                  <a:moveTo>
                    <a:pt x="46" y="30"/>
                  </a:moveTo>
                  <a:lnTo>
                    <a:pt x="46" y="30"/>
                  </a:lnTo>
                  <a:lnTo>
                    <a:pt x="44" y="30"/>
                  </a:lnTo>
                  <a:lnTo>
                    <a:pt x="44" y="30"/>
                  </a:lnTo>
                  <a:lnTo>
                    <a:pt x="40" y="26"/>
                  </a:lnTo>
                  <a:lnTo>
                    <a:pt x="29" y="19"/>
                  </a:lnTo>
                  <a:lnTo>
                    <a:pt x="16" y="11"/>
                  </a:lnTo>
                  <a:lnTo>
                    <a:pt x="9" y="8"/>
                  </a:lnTo>
                  <a:lnTo>
                    <a:pt x="2" y="6"/>
                  </a:lnTo>
                  <a:lnTo>
                    <a:pt x="2" y="6"/>
                  </a:lnTo>
                  <a:lnTo>
                    <a:pt x="0" y="5"/>
                  </a:lnTo>
                  <a:lnTo>
                    <a:pt x="0" y="3"/>
                  </a:lnTo>
                  <a:lnTo>
                    <a:pt x="0" y="3"/>
                  </a:lnTo>
                  <a:lnTo>
                    <a:pt x="1" y="1"/>
                  </a:lnTo>
                  <a:lnTo>
                    <a:pt x="3" y="0"/>
                  </a:lnTo>
                  <a:lnTo>
                    <a:pt x="3" y="0"/>
                  </a:lnTo>
                  <a:lnTo>
                    <a:pt x="10" y="2"/>
                  </a:lnTo>
                  <a:lnTo>
                    <a:pt x="18" y="6"/>
                  </a:lnTo>
                  <a:lnTo>
                    <a:pt x="32" y="14"/>
                  </a:lnTo>
                  <a:lnTo>
                    <a:pt x="43" y="21"/>
                  </a:lnTo>
                  <a:lnTo>
                    <a:pt x="48" y="25"/>
                  </a:lnTo>
                  <a:lnTo>
                    <a:pt x="48" y="25"/>
                  </a:lnTo>
                  <a:lnTo>
                    <a:pt x="49" y="27"/>
                  </a:lnTo>
                  <a:lnTo>
                    <a:pt x="48" y="29"/>
                  </a:lnTo>
                  <a:lnTo>
                    <a:pt x="48" y="29"/>
                  </a:lnTo>
                  <a:lnTo>
                    <a:pt x="47" y="30"/>
                  </a:lnTo>
                  <a:lnTo>
                    <a:pt x="46" y="30"/>
                  </a:lnTo>
                  <a:lnTo>
                    <a:pt x="46" y="3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2" name="Freeform 68">
              <a:extLst>
                <a:ext uri="{FF2B5EF4-FFF2-40B4-BE49-F238E27FC236}">
                  <a16:creationId xmlns:a16="http://schemas.microsoft.com/office/drawing/2014/main" id="{63621A27-65DD-6BE1-7E9F-68115154A076}"/>
                </a:ext>
              </a:extLst>
            </p:cNvPr>
            <p:cNvSpPr>
              <a:spLocks/>
            </p:cNvSpPr>
            <p:nvPr/>
          </p:nvSpPr>
          <p:spPr bwMode="auto">
            <a:xfrm rot="20874754">
              <a:off x="5399210" y="2974438"/>
              <a:ext cx="79375" cy="85725"/>
            </a:xfrm>
            <a:custGeom>
              <a:avLst/>
              <a:gdLst>
                <a:gd name="T0" fmla="*/ 3 w 100"/>
                <a:gd name="T1" fmla="*/ 108 h 108"/>
                <a:gd name="T2" fmla="*/ 3 w 100"/>
                <a:gd name="T3" fmla="*/ 108 h 108"/>
                <a:gd name="T4" fmla="*/ 1 w 100"/>
                <a:gd name="T5" fmla="*/ 108 h 108"/>
                <a:gd name="T6" fmla="*/ 1 w 100"/>
                <a:gd name="T7" fmla="*/ 108 h 108"/>
                <a:gd name="T8" fmla="*/ 0 w 100"/>
                <a:gd name="T9" fmla="*/ 106 h 108"/>
                <a:gd name="T10" fmla="*/ 1 w 100"/>
                <a:gd name="T11" fmla="*/ 104 h 108"/>
                <a:gd name="T12" fmla="*/ 1 w 100"/>
                <a:gd name="T13" fmla="*/ 104 h 108"/>
                <a:gd name="T14" fmla="*/ 13 w 100"/>
                <a:gd name="T15" fmla="*/ 87 h 108"/>
                <a:gd name="T16" fmla="*/ 24 w 100"/>
                <a:gd name="T17" fmla="*/ 70 h 108"/>
                <a:gd name="T18" fmla="*/ 38 w 100"/>
                <a:gd name="T19" fmla="*/ 53 h 108"/>
                <a:gd name="T20" fmla="*/ 54 w 100"/>
                <a:gd name="T21" fmla="*/ 35 h 108"/>
                <a:gd name="T22" fmla="*/ 69 w 100"/>
                <a:gd name="T23" fmla="*/ 19 h 108"/>
                <a:gd name="T24" fmla="*/ 77 w 100"/>
                <a:gd name="T25" fmla="*/ 12 h 108"/>
                <a:gd name="T26" fmla="*/ 84 w 100"/>
                <a:gd name="T27" fmla="*/ 7 h 108"/>
                <a:gd name="T28" fmla="*/ 91 w 100"/>
                <a:gd name="T29" fmla="*/ 3 h 108"/>
                <a:gd name="T30" fmla="*/ 96 w 100"/>
                <a:gd name="T31" fmla="*/ 0 h 108"/>
                <a:gd name="T32" fmla="*/ 96 w 100"/>
                <a:gd name="T33" fmla="*/ 0 h 108"/>
                <a:gd name="T34" fmla="*/ 98 w 100"/>
                <a:gd name="T35" fmla="*/ 1 h 108"/>
                <a:gd name="T36" fmla="*/ 100 w 100"/>
                <a:gd name="T37" fmla="*/ 3 h 108"/>
                <a:gd name="T38" fmla="*/ 100 w 100"/>
                <a:gd name="T39" fmla="*/ 3 h 108"/>
                <a:gd name="T40" fmla="*/ 99 w 100"/>
                <a:gd name="T41" fmla="*/ 5 h 108"/>
                <a:gd name="T42" fmla="*/ 98 w 100"/>
                <a:gd name="T43" fmla="*/ 6 h 108"/>
                <a:gd name="T44" fmla="*/ 98 w 100"/>
                <a:gd name="T45" fmla="*/ 6 h 108"/>
                <a:gd name="T46" fmla="*/ 93 w 100"/>
                <a:gd name="T47" fmla="*/ 8 h 108"/>
                <a:gd name="T48" fmla="*/ 88 w 100"/>
                <a:gd name="T49" fmla="*/ 11 h 108"/>
                <a:gd name="T50" fmla="*/ 77 w 100"/>
                <a:gd name="T51" fmla="*/ 20 h 108"/>
                <a:gd name="T52" fmla="*/ 63 w 100"/>
                <a:gd name="T53" fmla="*/ 33 h 108"/>
                <a:gd name="T54" fmla="*/ 50 w 100"/>
                <a:gd name="T55" fmla="*/ 48 h 108"/>
                <a:gd name="T56" fmla="*/ 37 w 100"/>
                <a:gd name="T57" fmla="*/ 64 h 108"/>
                <a:gd name="T58" fmla="*/ 24 w 100"/>
                <a:gd name="T59" fmla="*/ 81 h 108"/>
                <a:gd name="T60" fmla="*/ 6 w 100"/>
                <a:gd name="T61" fmla="*/ 107 h 108"/>
                <a:gd name="T62" fmla="*/ 6 w 100"/>
                <a:gd name="T63" fmla="*/ 107 h 108"/>
                <a:gd name="T64" fmla="*/ 4 w 100"/>
                <a:gd name="T65" fmla="*/ 108 h 108"/>
                <a:gd name="T66" fmla="*/ 3 w 100"/>
                <a:gd name="T67" fmla="*/ 108 h 108"/>
                <a:gd name="T68" fmla="*/ 3 w 100"/>
                <a:gd name="T6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8">
                  <a:moveTo>
                    <a:pt x="3" y="108"/>
                  </a:moveTo>
                  <a:lnTo>
                    <a:pt x="3" y="108"/>
                  </a:lnTo>
                  <a:lnTo>
                    <a:pt x="1" y="108"/>
                  </a:lnTo>
                  <a:lnTo>
                    <a:pt x="1" y="108"/>
                  </a:lnTo>
                  <a:lnTo>
                    <a:pt x="0" y="106"/>
                  </a:lnTo>
                  <a:lnTo>
                    <a:pt x="1" y="104"/>
                  </a:lnTo>
                  <a:lnTo>
                    <a:pt x="1" y="104"/>
                  </a:lnTo>
                  <a:lnTo>
                    <a:pt x="13" y="87"/>
                  </a:lnTo>
                  <a:lnTo>
                    <a:pt x="24" y="70"/>
                  </a:lnTo>
                  <a:lnTo>
                    <a:pt x="38" y="53"/>
                  </a:lnTo>
                  <a:lnTo>
                    <a:pt x="54" y="35"/>
                  </a:lnTo>
                  <a:lnTo>
                    <a:pt x="69" y="19"/>
                  </a:lnTo>
                  <a:lnTo>
                    <a:pt x="77" y="12"/>
                  </a:lnTo>
                  <a:lnTo>
                    <a:pt x="84" y="7"/>
                  </a:lnTo>
                  <a:lnTo>
                    <a:pt x="91" y="3"/>
                  </a:lnTo>
                  <a:lnTo>
                    <a:pt x="96" y="0"/>
                  </a:lnTo>
                  <a:lnTo>
                    <a:pt x="96" y="0"/>
                  </a:lnTo>
                  <a:lnTo>
                    <a:pt x="98" y="1"/>
                  </a:lnTo>
                  <a:lnTo>
                    <a:pt x="100" y="3"/>
                  </a:lnTo>
                  <a:lnTo>
                    <a:pt x="100" y="3"/>
                  </a:lnTo>
                  <a:lnTo>
                    <a:pt x="99" y="5"/>
                  </a:lnTo>
                  <a:lnTo>
                    <a:pt x="98" y="6"/>
                  </a:lnTo>
                  <a:lnTo>
                    <a:pt x="98" y="6"/>
                  </a:lnTo>
                  <a:lnTo>
                    <a:pt x="93" y="8"/>
                  </a:lnTo>
                  <a:lnTo>
                    <a:pt x="88" y="11"/>
                  </a:lnTo>
                  <a:lnTo>
                    <a:pt x="77" y="20"/>
                  </a:lnTo>
                  <a:lnTo>
                    <a:pt x="63" y="33"/>
                  </a:lnTo>
                  <a:lnTo>
                    <a:pt x="50" y="48"/>
                  </a:lnTo>
                  <a:lnTo>
                    <a:pt x="37" y="64"/>
                  </a:lnTo>
                  <a:lnTo>
                    <a:pt x="24" y="81"/>
                  </a:lnTo>
                  <a:lnTo>
                    <a:pt x="6" y="107"/>
                  </a:lnTo>
                  <a:lnTo>
                    <a:pt x="6" y="107"/>
                  </a:lnTo>
                  <a:lnTo>
                    <a:pt x="4" y="108"/>
                  </a:lnTo>
                  <a:lnTo>
                    <a:pt x="3" y="108"/>
                  </a:lnTo>
                  <a:lnTo>
                    <a:pt x="3" y="10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3" name="Freeform 69">
              <a:extLst>
                <a:ext uri="{FF2B5EF4-FFF2-40B4-BE49-F238E27FC236}">
                  <a16:creationId xmlns:a16="http://schemas.microsoft.com/office/drawing/2014/main" id="{91F4A40C-4E42-699D-9C1C-C97BC75660C3}"/>
                </a:ext>
              </a:extLst>
            </p:cNvPr>
            <p:cNvSpPr>
              <a:spLocks/>
            </p:cNvSpPr>
            <p:nvPr/>
          </p:nvSpPr>
          <p:spPr bwMode="auto">
            <a:xfrm rot="20874754">
              <a:off x="5583778" y="3287637"/>
              <a:ext cx="39688" cy="34925"/>
            </a:xfrm>
            <a:custGeom>
              <a:avLst/>
              <a:gdLst>
                <a:gd name="T0" fmla="*/ 3 w 49"/>
                <a:gd name="T1" fmla="*/ 45 h 45"/>
                <a:gd name="T2" fmla="*/ 3 w 49"/>
                <a:gd name="T3" fmla="*/ 45 h 45"/>
                <a:gd name="T4" fmla="*/ 2 w 49"/>
                <a:gd name="T5" fmla="*/ 45 h 45"/>
                <a:gd name="T6" fmla="*/ 2 w 49"/>
                <a:gd name="T7" fmla="*/ 45 h 45"/>
                <a:gd name="T8" fmla="*/ 1 w 49"/>
                <a:gd name="T9" fmla="*/ 43 h 45"/>
                <a:gd name="T10" fmla="*/ 0 w 49"/>
                <a:gd name="T11" fmla="*/ 41 h 45"/>
                <a:gd name="T12" fmla="*/ 0 w 49"/>
                <a:gd name="T13" fmla="*/ 41 h 45"/>
                <a:gd name="T14" fmla="*/ 2 w 49"/>
                <a:gd name="T15" fmla="*/ 37 h 45"/>
                <a:gd name="T16" fmla="*/ 4 w 49"/>
                <a:gd name="T17" fmla="*/ 32 h 45"/>
                <a:gd name="T18" fmla="*/ 10 w 49"/>
                <a:gd name="T19" fmla="*/ 24 h 45"/>
                <a:gd name="T20" fmla="*/ 17 w 49"/>
                <a:gd name="T21" fmla="*/ 17 h 45"/>
                <a:gd name="T22" fmla="*/ 25 w 49"/>
                <a:gd name="T23" fmla="*/ 12 h 45"/>
                <a:gd name="T24" fmla="*/ 32 w 49"/>
                <a:gd name="T25" fmla="*/ 7 h 45"/>
                <a:gd name="T26" fmla="*/ 38 w 49"/>
                <a:gd name="T27" fmla="*/ 3 h 45"/>
                <a:gd name="T28" fmla="*/ 45 w 49"/>
                <a:gd name="T29" fmla="*/ 0 h 45"/>
                <a:gd name="T30" fmla="*/ 45 w 49"/>
                <a:gd name="T31" fmla="*/ 0 h 45"/>
                <a:gd name="T32" fmla="*/ 47 w 49"/>
                <a:gd name="T33" fmla="*/ 0 h 45"/>
                <a:gd name="T34" fmla="*/ 49 w 49"/>
                <a:gd name="T35" fmla="*/ 2 h 45"/>
                <a:gd name="T36" fmla="*/ 49 w 49"/>
                <a:gd name="T37" fmla="*/ 2 h 45"/>
                <a:gd name="T38" fmla="*/ 49 w 49"/>
                <a:gd name="T39" fmla="*/ 4 h 45"/>
                <a:gd name="T40" fmla="*/ 47 w 49"/>
                <a:gd name="T41" fmla="*/ 6 h 45"/>
                <a:gd name="T42" fmla="*/ 47 w 49"/>
                <a:gd name="T43" fmla="*/ 6 h 45"/>
                <a:gd name="T44" fmla="*/ 42 w 49"/>
                <a:gd name="T45" fmla="*/ 9 h 45"/>
                <a:gd name="T46" fmla="*/ 29 w 49"/>
                <a:gd name="T47" fmla="*/ 16 h 45"/>
                <a:gd name="T48" fmla="*/ 22 w 49"/>
                <a:gd name="T49" fmla="*/ 21 h 45"/>
                <a:gd name="T50" fmla="*/ 15 w 49"/>
                <a:gd name="T51" fmla="*/ 28 h 45"/>
                <a:gd name="T52" fmla="*/ 10 w 49"/>
                <a:gd name="T53" fmla="*/ 35 h 45"/>
                <a:gd name="T54" fmla="*/ 7 w 49"/>
                <a:gd name="T55" fmla="*/ 39 h 45"/>
                <a:gd name="T56" fmla="*/ 6 w 49"/>
                <a:gd name="T57" fmla="*/ 43 h 45"/>
                <a:gd name="T58" fmla="*/ 6 w 49"/>
                <a:gd name="T59" fmla="*/ 43 h 45"/>
                <a:gd name="T60" fmla="*/ 5 w 49"/>
                <a:gd name="T61" fmla="*/ 44 h 45"/>
                <a:gd name="T62" fmla="*/ 3 w 49"/>
                <a:gd name="T63" fmla="*/ 45 h 45"/>
                <a:gd name="T64" fmla="*/ 3 w 49"/>
                <a:gd name="T6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 h="45">
                  <a:moveTo>
                    <a:pt x="3" y="45"/>
                  </a:moveTo>
                  <a:lnTo>
                    <a:pt x="3" y="45"/>
                  </a:lnTo>
                  <a:lnTo>
                    <a:pt x="2" y="45"/>
                  </a:lnTo>
                  <a:lnTo>
                    <a:pt x="2" y="45"/>
                  </a:lnTo>
                  <a:lnTo>
                    <a:pt x="1" y="43"/>
                  </a:lnTo>
                  <a:lnTo>
                    <a:pt x="0" y="41"/>
                  </a:lnTo>
                  <a:lnTo>
                    <a:pt x="0" y="41"/>
                  </a:lnTo>
                  <a:lnTo>
                    <a:pt x="2" y="37"/>
                  </a:lnTo>
                  <a:lnTo>
                    <a:pt x="4" y="32"/>
                  </a:lnTo>
                  <a:lnTo>
                    <a:pt x="10" y="24"/>
                  </a:lnTo>
                  <a:lnTo>
                    <a:pt x="17" y="17"/>
                  </a:lnTo>
                  <a:lnTo>
                    <a:pt x="25" y="12"/>
                  </a:lnTo>
                  <a:lnTo>
                    <a:pt x="32" y="7"/>
                  </a:lnTo>
                  <a:lnTo>
                    <a:pt x="38" y="3"/>
                  </a:lnTo>
                  <a:lnTo>
                    <a:pt x="45" y="0"/>
                  </a:lnTo>
                  <a:lnTo>
                    <a:pt x="45" y="0"/>
                  </a:lnTo>
                  <a:lnTo>
                    <a:pt x="47" y="0"/>
                  </a:lnTo>
                  <a:lnTo>
                    <a:pt x="49" y="2"/>
                  </a:lnTo>
                  <a:lnTo>
                    <a:pt x="49" y="2"/>
                  </a:lnTo>
                  <a:lnTo>
                    <a:pt x="49" y="4"/>
                  </a:lnTo>
                  <a:lnTo>
                    <a:pt x="47" y="6"/>
                  </a:lnTo>
                  <a:lnTo>
                    <a:pt x="47" y="6"/>
                  </a:lnTo>
                  <a:lnTo>
                    <a:pt x="42" y="9"/>
                  </a:lnTo>
                  <a:lnTo>
                    <a:pt x="29" y="16"/>
                  </a:lnTo>
                  <a:lnTo>
                    <a:pt x="22" y="21"/>
                  </a:lnTo>
                  <a:lnTo>
                    <a:pt x="15" y="28"/>
                  </a:lnTo>
                  <a:lnTo>
                    <a:pt x="10" y="35"/>
                  </a:lnTo>
                  <a:lnTo>
                    <a:pt x="7" y="39"/>
                  </a:lnTo>
                  <a:lnTo>
                    <a:pt x="6" y="43"/>
                  </a:lnTo>
                  <a:lnTo>
                    <a:pt x="6" y="43"/>
                  </a:lnTo>
                  <a:lnTo>
                    <a:pt x="5" y="44"/>
                  </a:lnTo>
                  <a:lnTo>
                    <a:pt x="3" y="45"/>
                  </a:lnTo>
                  <a:lnTo>
                    <a:pt x="3" y="45"/>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4" name="Freeform 70">
              <a:extLst>
                <a:ext uri="{FF2B5EF4-FFF2-40B4-BE49-F238E27FC236}">
                  <a16:creationId xmlns:a16="http://schemas.microsoft.com/office/drawing/2014/main" id="{F08DC28A-3990-5C4C-8E37-F816C9C21A7C}"/>
                </a:ext>
              </a:extLst>
            </p:cNvPr>
            <p:cNvSpPr>
              <a:spLocks/>
            </p:cNvSpPr>
            <p:nvPr/>
          </p:nvSpPr>
          <p:spPr bwMode="auto">
            <a:xfrm rot="20874754">
              <a:off x="5659356" y="3235541"/>
              <a:ext cx="53975" cy="9525"/>
            </a:xfrm>
            <a:custGeom>
              <a:avLst/>
              <a:gdLst>
                <a:gd name="T0" fmla="*/ 3 w 67"/>
                <a:gd name="T1" fmla="*/ 11 h 11"/>
                <a:gd name="T2" fmla="*/ 3 w 67"/>
                <a:gd name="T3" fmla="*/ 11 h 11"/>
                <a:gd name="T4" fmla="*/ 1 w 67"/>
                <a:gd name="T5" fmla="*/ 11 h 11"/>
                <a:gd name="T6" fmla="*/ 0 w 67"/>
                <a:gd name="T7" fmla="*/ 9 h 11"/>
                <a:gd name="T8" fmla="*/ 0 w 67"/>
                <a:gd name="T9" fmla="*/ 9 h 11"/>
                <a:gd name="T10" fmla="*/ 0 w 67"/>
                <a:gd name="T11" fmla="*/ 7 h 11"/>
                <a:gd name="T12" fmla="*/ 2 w 67"/>
                <a:gd name="T13" fmla="*/ 5 h 11"/>
                <a:gd name="T14" fmla="*/ 2 w 67"/>
                <a:gd name="T15" fmla="*/ 5 h 11"/>
                <a:gd name="T16" fmla="*/ 9 w 67"/>
                <a:gd name="T17" fmla="*/ 4 h 11"/>
                <a:gd name="T18" fmla="*/ 25 w 67"/>
                <a:gd name="T19" fmla="*/ 1 h 11"/>
                <a:gd name="T20" fmla="*/ 35 w 67"/>
                <a:gd name="T21" fmla="*/ 0 h 11"/>
                <a:gd name="T22" fmla="*/ 45 w 67"/>
                <a:gd name="T23" fmla="*/ 0 h 11"/>
                <a:gd name="T24" fmla="*/ 56 w 67"/>
                <a:gd name="T25" fmla="*/ 1 h 11"/>
                <a:gd name="T26" fmla="*/ 65 w 67"/>
                <a:gd name="T27" fmla="*/ 4 h 11"/>
                <a:gd name="T28" fmla="*/ 65 w 67"/>
                <a:gd name="T29" fmla="*/ 4 h 11"/>
                <a:gd name="T30" fmla="*/ 67 w 67"/>
                <a:gd name="T31" fmla="*/ 6 h 11"/>
                <a:gd name="T32" fmla="*/ 67 w 67"/>
                <a:gd name="T33" fmla="*/ 8 h 11"/>
                <a:gd name="T34" fmla="*/ 67 w 67"/>
                <a:gd name="T35" fmla="*/ 8 h 11"/>
                <a:gd name="T36" fmla="*/ 65 w 67"/>
                <a:gd name="T37" fmla="*/ 9 h 11"/>
                <a:gd name="T38" fmla="*/ 63 w 67"/>
                <a:gd name="T39" fmla="*/ 9 h 11"/>
                <a:gd name="T40" fmla="*/ 63 w 67"/>
                <a:gd name="T41" fmla="*/ 9 h 11"/>
                <a:gd name="T42" fmla="*/ 54 w 67"/>
                <a:gd name="T43" fmla="*/ 7 h 11"/>
                <a:gd name="T44" fmla="*/ 44 w 67"/>
                <a:gd name="T45" fmla="*/ 5 h 11"/>
                <a:gd name="T46" fmla="*/ 34 w 67"/>
                <a:gd name="T47" fmla="*/ 6 h 11"/>
                <a:gd name="T48" fmla="*/ 25 w 67"/>
                <a:gd name="T49" fmla="*/ 7 h 11"/>
                <a:gd name="T50" fmla="*/ 10 w 67"/>
                <a:gd name="T51" fmla="*/ 9 h 11"/>
                <a:gd name="T52" fmla="*/ 4 w 67"/>
                <a:gd name="T53" fmla="*/ 11 h 11"/>
                <a:gd name="T54" fmla="*/ 4 w 67"/>
                <a:gd name="T55" fmla="*/ 11 h 11"/>
                <a:gd name="T56" fmla="*/ 3 w 67"/>
                <a:gd name="T57" fmla="*/ 11 h 11"/>
                <a:gd name="T58" fmla="*/ 3 w 67"/>
                <a:gd name="T5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11">
                  <a:moveTo>
                    <a:pt x="3" y="11"/>
                  </a:moveTo>
                  <a:lnTo>
                    <a:pt x="3" y="11"/>
                  </a:lnTo>
                  <a:lnTo>
                    <a:pt x="1" y="11"/>
                  </a:lnTo>
                  <a:lnTo>
                    <a:pt x="0" y="9"/>
                  </a:lnTo>
                  <a:lnTo>
                    <a:pt x="0" y="9"/>
                  </a:lnTo>
                  <a:lnTo>
                    <a:pt x="0" y="7"/>
                  </a:lnTo>
                  <a:lnTo>
                    <a:pt x="2" y="5"/>
                  </a:lnTo>
                  <a:lnTo>
                    <a:pt x="2" y="5"/>
                  </a:lnTo>
                  <a:lnTo>
                    <a:pt x="9" y="4"/>
                  </a:lnTo>
                  <a:lnTo>
                    <a:pt x="25" y="1"/>
                  </a:lnTo>
                  <a:lnTo>
                    <a:pt x="35" y="0"/>
                  </a:lnTo>
                  <a:lnTo>
                    <a:pt x="45" y="0"/>
                  </a:lnTo>
                  <a:lnTo>
                    <a:pt x="56" y="1"/>
                  </a:lnTo>
                  <a:lnTo>
                    <a:pt x="65" y="4"/>
                  </a:lnTo>
                  <a:lnTo>
                    <a:pt x="65" y="4"/>
                  </a:lnTo>
                  <a:lnTo>
                    <a:pt x="67" y="6"/>
                  </a:lnTo>
                  <a:lnTo>
                    <a:pt x="67" y="8"/>
                  </a:lnTo>
                  <a:lnTo>
                    <a:pt x="67" y="8"/>
                  </a:lnTo>
                  <a:lnTo>
                    <a:pt x="65" y="9"/>
                  </a:lnTo>
                  <a:lnTo>
                    <a:pt x="63" y="9"/>
                  </a:lnTo>
                  <a:lnTo>
                    <a:pt x="63" y="9"/>
                  </a:lnTo>
                  <a:lnTo>
                    <a:pt x="54" y="7"/>
                  </a:lnTo>
                  <a:lnTo>
                    <a:pt x="44" y="5"/>
                  </a:lnTo>
                  <a:lnTo>
                    <a:pt x="34" y="6"/>
                  </a:lnTo>
                  <a:lnTo>
                    <a:pt x="25" y="7"/>
                  </a:lnTo>
                  <a:lnTo>
                    <a:pt x="10" y="9"/>
                  </a:lnTo>
                  <a:lnTo>
                    <a:pt x="4" y="11"/>
                  </a:lnTo>
                  <a:lnTo>
                    <a:pt x="4" y="11"/>
                  </a:lnTo>
                  <a:lnTo>
                    <a:pt x="3" y="11"/>
                  </a:lnTo>
                  <a:lnTo>
                    <a:pt x="3" y="1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5" name="Freeform 71">
              <a:extLst>
                <a:ext uri="{FF2B5EF4-FFF2-40B4-BE49-F238E27FC236}">
                  <a16:creationId xmlns:a16="http://schemas.microsoft.com/office/drawing/2014/main" id="{9E013E00-9E2B-8930-EB9E-E53C3A7EF62F}"/>
                </a:ext>
              </a:extLst>
            </p:cNvPr>
            <p:cNvSpPr>
              <a:spLocks/>
            </p:cNvSpPr>
            <p:nvPr/>
          </p:nvSpPr>
          <p:spPr bwMode="auto">
            <a:xfrm rot="20874754">
              <a:off x="5523947" y="2936654"/>
              <a:ext cx="104775" cy="65088"/>
            </a:xfrm>
            <a:custGeom>
              <a:avLst/>
              <a:gdLst>
                <a:gd name="T0" fmla="*/ 3 w 134"/>
                <a:gd name="T1" fmla="*/ 82 h 82"/>
                <a:gd name="T2" fmla="*/ 3 w 134"/>
                <a:gd name="T3" fmla="*/ 82 h 82"/>
                <a:gd name="T4" fmla="*/ 1 w 134"/>
                <a:gd name="T5" fmla="*/ 82 h 82"/>
                <a:gd name="T6" fmla="*/ 0 w 134"/>
                <a:gd name="T7" fmla="*/ 79 h 82"/>
                <a:gd name="T8" fmla="*/ 0 w 134"/>
                <a:gd name="T9" fmla="*/ 79 h 82"/>
                <a:gd name="T10" fmla="*/ 0 w 134"/>
                <a:gd name="T11" fmla="*/ 77 h 82"/>
                <a:gd name="T12" fmla="*/ 2 w 134"/>
                <a:gd name="T13" fmla="*/ 76 h 82"/>
                <a:gd name="T14" fmla="*/ 2 w 134"/>
                <a:gd name="T15" fmla="*/ 76 h 82"/>
                <a:gd name="T16" fmla="*/ 34 w 134"/>
                <a:gd name="T17" fmla="*/ 67 h 82"/>
                <a:gd name="T18" fmla="*/ 61 w 134"/>
                <a:gd name="T19" fmla="*/ 58 h 82"/>
                <a:gd name="T20" fmla="*/ 73 w 134"/>
                <a:gd name="T21" fmla="*/ 53 h 82"/>
                <a:gd name="T22" fmla="*/ 86 w 134"/>
                <a:gd name="T23" fmla="*/ 48 h 82"/>
                <a:gd name="T24" fmla="*/ 86 w 134"/>
                <a:gd name="T25" fmla="*/ 48 h 82"/>
                <a:gd name="T26" fmla="*/ 95 w 134"/>
                <a:gd name="T27" fmla="*/ 43 h 82"/>
                <a:gd name="T28" fmla="*/ 103 w 134"/>
                <a:gd name="T29" fmla="*/ 36 h 82"/>
                <a:gd name="T30" fmla="*/ 111 w 134"/>
                <a:gd name="T31" fmla="*/ 28 h 82"/>
                <a:gd name="T32" fmla="*/ 117 w 134"/>
                <a:gd name="T33" fmla="*/ 20 h 82"/>
                <a:gd name="T34" fmla="*/ 126 w 134"/>
                <a:gd name="T35" fmla="*/ 7 h 82"/>
                <a:gd name="T36" fmla="*/ 129 w 134"/>
                <a:gd name="T37" fmla="*/ 2 h 82"/>
                <a:gd name="T38" fmla="*/ 129 w 134"/>
                <a:gd name="T39" fmla="*/ 2 h 82"/>
                <a:gd name="T40" fmla="*/ 131 w 134"/>
                <a:gd name="T41" fmla="*/ 0 h 82"/>
                <a:gd name="T42" fmla="*/ 133 w 134"/>
                <a:gd name="T43" fmla="*/ 0 h 82"/>
                <a:gd name="T44" fmla="*/ 133 w 134"/>
                <a:gd name="T45" fmla="*/ 0 h 82"/>
                <a:gd name="T46" fmla="*/ 134 w 134"/>
                <a:gd name="T47" fmla="*/ 2 h 82"/>
                <a:gd name="T48" fmla="*/ 134 w 134"/>
                <a:gd name="T49" fmla="*/ 4 h 82"/>
                <a:gd name="T50" fmla="*/ 134 w 134"/>
                <a:gd name="T51" fmla="*/ 4 h 82"/>
                <a:gd name="T52" fmla="*/ 131 w 134"/>
                <a:gd name="T53" fmla="*/ 11 h 82"/>
                <a:gd name="T54" fmla="*/ 121 w 134"/>
                <a:gd name="T55" fmla="*/ 24 h 82"/>
                <a:gd name="T56" fmla="*/ 115 w 134"/>
                <a:gd name="T57" fmla="*/ 32 h 82"/>
                <a:gd name="T58" fmla="*/ 107 w 134"/>
                <a:gd name="T59" fmla="*/ 40 h 82"/>
                <a:gd name="T60" fmla="*/ 98 w 134"/>
                <a:gd name="T61" fmla="*/ 48 h 82"/>
                <a:gd name="T62" fmla="*/ 88 w 134"/>
                <a:gd name="T63" fmla="*/ 54 h 82"/>
                <a:gd name="T64" fmla="*/ 88 w 134"/>
                <a:gd name="T65" fmla="*/ 54 h 82"/>
                <a:gd name="T66" fmla="*/ 76 w 134"/>
                <a:gd name="T67" fmla="*/ 59 h 82"/>
                <a:gd name="T68" fmla="*/ 63 w 134"/>
                <a:gd name="T69" fmla="*/ 64 h 82"/>
                <a:gd name="T70" fmla="*/ 36 w 134"/>
                <a:gd name="T71" fmla="*/ 72 h 82"/>
                <a:gd name="T72" fmla="*/ 4 w 134"/>
                <a:gd name="T73" fmla="*/ 82 h 82"/>
                <a:gd name="T74" fmla="*/ 4 w 134"/>
                <a:gd name="T75" fmla="*/ 82 h 82"/>
                <a:gd name="T76" fmla="*/ 3 w 134"/>
                <a:gd name="T77" fmla="*/ 82 h 82"/>
                <a:gd name="T78" fmla="*/ 3 w 134"/>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82">
                  <a:moveTo>
                    <a:pt x="3" y="82"/>
                  </a:moveTo>
                  <a:lnTo>
                    <a:pt x="3" y="82"/>
                  </a:lnTo>
                  <a:lnTo>
                    <a:pt x="1" y="82"/>
                  </a:lnTo>
                  <a:lnTo>
                    <a:pt x="0" y="79"/>
                  </a:lnTo>
                  <a:lnTo>
                    <a:pt x="0" y="79"/>
                  </a:lnTo>
                  <a:lnTo>
                    <a:pt x="0" y="77"/>
                  </a:lnTo>
                  <a:lnTo>
                    <a:pt x="2" y="76"/>
                  </a:lnTo>
                  <a:lnTo>
                    <a:pt x="2" y="76"/>
                  </a:lnTo>
                  <a:lnTo>
                    <a:pt x="34" y="67"/>
                  </a:lnTo>
                  <a:lnTo>
                    <a:pt x="61" y="58"/>
                  </a:lnTo>
                  <a:lnTo>
                    <a:pt x="73" y="53"/>
                  </a:lnTo>
                  <a:lnTo>
                    <a:pt x="86" y="48"/>
                  </a:lnTo>
                  <a:lnTo>
                    <a:pt x="86" y="48"/>
                  </a:lnTo>
                  <a:lnTo>
                    <a:pt x="95" y="43"/>
                  </a:lnTo>
                  <a:lnTo>
                    <a:pt x="103" y="36"/>
                  </a:lnTo>
                  <a:lnTo>
                    <a:pt x="111" y="28"/>
                  </a:lnTo>
                  <a:lnTo>
                    <a:pt x="117" y="20"/>
                  </a:lnTo>
                  <a:lnTo>
                    <a:pt x="126" y="7"/>
                  </a:lnTo>
                  <a:lnTo>
                    <a:pt x="129" y="2"/>
                  </a:lnTo>
                  <a:lnTo>
                    <a:pt x="129" y="2"/>
                  </a:lnTo>
                  <a:lnTo>
                    <a:pt x="131" y="0"/>
                  </a:lnTo>
                  <a:lnTo>
                    <a:pt x="133" y="0"/>
                  </a:lnTo>
                  <a:lnTo>
                    <a:pt x="133" y="0"/>
                  </a:lnTo>
                  <a:lnTo>
                    <a:pt x="134" y="2"/>
                  </a:lnTo>
                  <a:lnTo>
                    <a:pt x="134" y="4"/>
                  </a:lnTo>
                  <a:lnTo>
                    <a:pt x="134" y="4"/>
                  </a:lnTo>
                  <a:lnTo>
                    <a:pt x="131" y="11"/>
                  </a:lnTo>
                  <a:lnTo>
                    <a:pt x="121" y="24"/>
                  </a:lnTo>
                  <a:lnTo>
                    <a:pt x="115" y="32"/>
                  </a:lnTo>
                  <a:lnTo>
                    <a:pt x="107" y="40"/>
                  </a:lnTo>
                  <a:lnTo>
                    <a:pt x="98" y="48"/>
                  </a:lnTo>
                  <a:lnTo>
                    <a:pt x="88" y="54"/>
                  </a:lnTo>
                  <a:lnTo>
                    <a:pt x="88" y="54"/>
                  </a:lnTo>
                  <a:lnTo>
                    <a:pt x="76" y="59"/>
                  </a:lnTo>
                  <a:lnTo>
                    <a:pt x="63" y="64"/>
                  </a:lnTo>
                  <a:lnTo>
                    <a:pt x="36" y="72"/>
                  </a:lnTo>
                  <a:lnTo>
                    <a:pt x="4" y="82"/>
                  </a:lnTo>
                  <a:lnTo>
                    <a:pt x="4" y="82"/>
                  </a:lnTo>
                  <a:lnTo>
                    <a:pt x="3" y="82"/>
                  </a:lnTo>
                  <a:lnTo>
                    <a:pt x="3" y="8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6" name="Freeform 72">
              <a:extLst>
                <a:ext uri="{FF2B5EF4-FFF2-40B4-BE49-F238E27FC236}">
                  <a16:creationId xmlns:a16="http://schemas.microsoft.com/office/drawing/2014/main" id="{726CF8B5-BC83-40AB-7832-2BFFD0F01966}"/>
                </a:ext>
              </a:extLst>
            </p:cNvPr>
            <p:cNvSpPr>
              <a:spLocks/>
            </p:cNvSpPr>
            <p:nvPr/>
          </p:nvSpPr>
          <p:spPr bwMode="auto">
            <a:xfrm rot="20874754">
              <a:off x="5460313" y="2906635"/>
              <a:ext cx="9525" cy="41275"/>
            </a:xfrm>
            <a:custGeom>
              <a:avLst/>
              <a:gdLst>
                <a:gd name="T0" fmla="*/ 6 w 12"/>
                <a:gd name="T1" fmla="*/ 50 h 50"/>
                <a:gd name="T2" fmla="*/ 6 w 12"/>
                <a:gd name="T3" fmla="*/ 50 h 50"/>
                <a:gd name="T4" fmla="*/ 5 w 12"/>
                <a:gd name="T5" fmla="*/ 50 h 50"/>
                <a:gd name="T6" fmla="*/ 5 w 12"/>
                <a:gd name="T7" fmla="*/ 50 h 50"/>
                <a:gd name="T8" fmla="*/ 4 w 12"/>
                <a:gd name="T9" fmla="*/ 49 h 50"/>
                <a:gd name="T10" fmla="*/ 3 w 12"/>
                <a:gd name="T11" fmla="*/ 47 h 50"/>
                <a:gd name="T12" fmla="*/ 3 w 12"/>
                <a:gd name="T13" fmla="*/ 47 h 50"/>
                <a:gd name="T14" fmla="*/ 5 w 12"/>
                <a:gd name="T15" fmla="*/ 38 h 50"/>
                <a:gd name="T16" fmla="*/ 6 w 12"/>
                <a:gd name="T17" fmla="*/ 31 h 50"/>
                <a:gd name="T18" fmla="*/ 5 w 12"/>
                <a:gd name="T19" fmla="*/ 23 h 50"/>
                <a:gd name="T20" fmla="*/ 4 w 12"/>
                <a:gd name="T21" fmla="*/ 17 h 50"/>
                <a:gd name="T22" fmla="*/ 2 w 12"/>
                <a:gd name="T23" fmla="*/ 8 h 50"/>
                <a:gd name="T24" fmla="*/ 0 w 12"/>
                <a:gd name="T25" fmla="*/ 4 h 50"/>
                <a:gd name="T26" fmla="*/ 0 w 12"/>
                <a:gd name="T27" fmla="*/ 4 h 50"/>
                <a:gd name="T28" fmla="*/ 0 w 12"/>
                <a:gd name="T29" fmla="*/ 2 h 50"/>
                <a:gd name="T30" fmla="*/ 1 w 12"/>
                <a:gd name="T31" fmla="*/ 0 h 50"/>
                <a:gd name="T32" fmla="*/ 1 w 12"/>
                <a:gd name="T33" fmla="*/ 0 h 50"/>
                <a:gd name="T34" fmla="*/ 4 w 12"/>
                <a:gd name="T35" fmla="*/ 0 h 50"/>
                <a:gd name="T36" fmla="*/ 5 w 12"/>
                <a:gd name="T37" fmla="*/ 2 h 50"/>
                <a:gd name="T38" fmla="*/ 5 w 12"/>
                <a:gd name="T39" fmla="*/ 2 h 50"/>
                <a:gd name="T40" fmla="*/ 7 w 12"/>
                <a:gd name="T41" fmla="*/ 6 h 50"/>
                <a:gd name="T42" fmla="*/ 10 w 12"/>
                <a:gd name="T43" fmla="*/ 16 h 50"/>
                <a:gd name="T44" fmla="*/ 11 w 12"/>
                <a:gd name="T45" fmla="*/ 23 h 50"/>
                <a:gd name="T46" fmla="*/ 12 w 12"/>
                <a:gd name="T47" fmla="*/ 31 h 50"/>
                <a:gd name="T48" fmla="*/ 11 w 12"/>
                <a:gd name="T49" fmla="*/ 39 h 50"/>
                <a:gd name="T50" fmla="*/ 9 w 12"/>
                <a:gd name="T51" fmla="*/ 48 h 50"/>
                <a:gd name="T52" fmla="*/ 9 w 12"/>
                <a:gd name="T53" fmla="*/ 48 h 50"/>
                <a:gd name="T54" fmla="*/ 8 w 12"/>
                <a:gd name="T55" fmla="*/ 50 h 50"/>
                <a:gd name="T56" fmla="*/ 6 w 12"/>
                <a:gd name="T57" fmla="*/ 50 h 50"/>
                <a:gd name="T58" fmla="*/ 6 w 12"/>
                <a:gd name="T5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 h="50">
                  <a:moveTo>
                    <a:pt x="6" y="50"/>
                  </a:moveTo>
                  <a:lnTo>
                    <a:pt x="6" y="50"/>
                  </a:lnTo>
                  <a:lnTo>
                    <a:pt x="5" y="50"/>
                  </a:lnTo>
                  <a:lnTo>
                    <a:pt x="5" y="50"/>
                  </a:lnTo>
                  <a:lnTo>
                    <a:pt x="4" y="49"/>
                  </a:lnTo>
                  <a:lnTo>
                    <a:pt x="3" y="47"/>
                  </a:lnTo>
                  <a:lnTo>
                    <a:pt x="3" y="47"/>
                  </a:lnTo>
                  <a:lnTo>
                    <a:pt x="5" y="38"/>
                  </a:lnTo>
                  <a:lnTo>
                    <a:pt x="6" y="31"/>
                  </a:lnTo>
                  <a:lnTo>
                    <a:pt x="5" y="23"/>
                  </a:lnTo>
                  <a:lnTo>
                    <a:pt x="4" y="17"/>
                  </a:lnTo>
                  <a:lnTo>
                    <a:pt x="2" y="8"/>
                  </a:lnTo>
                  <a:lnTo>
                    <a:pt x="0" y="4"/>
                  </a:lnTo>
                  <a:lnTo>
                    <a:pt x="0" y="4"/>
                  </a:lnTo>
                  <a:lnTo>
                    <a:pt x="0" y="2"/>
                  </a:lnTo>
                  <a:lnTo>
                    <a:pt x="1" y="0"/>
                  </a:lnTo>
                  <a:lnTo>
                    <a:pt x="1" y="0"/>
                  </a:lnTo>
                  <a:lnTo>
                    <a:pt x="4" y="0"/>
                  </a:lnTo>
                  <a:lnTo>
                    <a:pt x="5" y="2"/>
                  </a:lnTo>
                  <a:lnTo>
                    <a:pt x="5" y="2"/>
                  </a:lnTo>
                  <a:lnTo>
                    <a:pt x="7" y="6"/>
                  </a:lnTo>
                  <a:lnTo>
                    <a:pt x="10" y="16"/>
                  </a:lnTo>
                  <a:lnTo>
                    <a:pt x="11" y="23"/>
                  </a:lnTo>
                  <a:lnTo>
                    <a:pt x="12" y="31"/>
                  </a:lnTo>
                  <a:lnTo>
                    <a:pt x="11" y="39"/>
                  </a:lnTo>
                  <a:lnTo>
                    <a:pt x="9" y="48"/>
                  </a:lnTo>
                  <a:lnTo>
                    <a:pt x="9" y="48"/>
                  </a:lnTo>
                  <a:lnTo>
                    <a:pt x="8" y="50"/>
                  </a:lnTo>
                  <a:lnTo>
                    <a:pt x="6" y="50"/>
                  </a:lnTo>
                  <a:lnTo>
                    <a:pt x="6" y="5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7" name="Freeform 73">
              <a:extLst>
                <a:ext uri="{FF2B5EF4-FFF2-40B4-BE49-F238E27FC236}">
                  <a16:creationId xmlns:a16="http://schemas.microsoft.com/office/drawing/2014/main" id="{66A432AF-C69E-A75C-FA24-0B9E80448509}"/>
                </a:ext>
              </a:extLst>
            </p:cNvPr>
            <p:cNvSpPr>
              <a:spLocks/>
            </p:cNvSpPr>
            <p:nvPr/>
          </p:nvSpPr>
          <p:spPr bwMode="auto">
            <a:xfrm rot="20874754">
              <a:off x="5495638" y="2886068"/>
              <a:ext cx="23813" cy="31750"/>
            </a:xfrm>
            <a:custGeom>
              <a:avLst/>
              <a:gdLst>
                <a:gd name="T0" fmla="*/ 4 w 28"/>
                <a:gd name="T1" fmla="*/ 40 h 40"/>
                <a:gd name="T2" fmla="*/ 4 w 28"/>
                <a:gd name="T3" fmla="*/ 40 h 40"/>
                <a:gd name="T4" fmla="*/ 2 w 28"/>
                <a:gd name="T5" fmla="*/ 40 h 40"/>
                <a:gd name="T6" fmla="*/ 1 w 28"/>
                <a:gd name="T7" fmla="*/ 38 h 40"/>
                <a:gd name="T8" fmla="*/ 1 w 28"/>
                <a:gd name="T9" fmla="*/ 38 h 40"/>
                <a:gd name="T10" fmla="*/ 0 w 28"/>
                <a:gd name="T11" fmla="*/ 31 h 40"/>
                <a:gd name="T12" fmla="*/ 0 w 28"/>
                <a:gd name="T13" fmla="*/ 24 h 40"/>
                <a:gd name="T14" fmla="*/ 2 w 28"/>
                <a:gd name="T15" fmla="*/ 17 h 40"/>
                <a:gd name="T16" fmla="*/ 5 w 28"/>
                <a:gd name="T17" fmla="*/ 12 h 40"/>
                <a:gd name="T18" fmla="*/ 5 w 28"/>
                <a:gd name="T19" fmla="*/ 12 h 40"/>
                <a:gd name="T20" fmla="*/ 8 w 28"/>
                <a:gd name="T21" fmla="*/ 9 h 40"/>
                <a:gd name="T22" fmla="*/ 11 w 28"/>
                <a:gd name="T23" fmla="*/ 6 h 40"/>
                <a:gd name="T24" fmla="*/ 17 w 28"/>
                <a:gd name="T25" fmla="*/ 2 h 40"/>
                <a:gd name="T26" fmla="*/ 22 w 28"/>
                <a:gd name="T27" fmla="*/ 1 h 40"/>
                <a:gd name="T28" fmla="*/ 24 w 28"/>
                <a:gd name="T29" fmla="*/ 0 h 40"/>
                <a:gd name="T30" fmla="*/ 24 w 28"/>
                <a:gd name="T31" fmla="*/ 0 h 40"/>
                <a:gd name="T32" fmla="*/ 27 w 28"/>
                <a:gd name="T33" fmla="*/ 1 h 40"/>
                <a:gd name="T34" fmla="*/ 28 w 28"/>
                <a:gd name="T35" fmla="*/ 3 h 40"/>
                <a:gd name="T36" fmla="*/ 28 w 28"/>
                <a:gd name="T37" fmla="*/ 3 h 40"/>
                <a:gd name="T38" fmla="*/ 27 w 28"/>
                <a:gd name="T39" fmla="*/ 5 h 40"/>
                <a:gd name="T40" fmla="*/ 25 w 28"/>
                <a:gd name="T41" fmla="*/ 6 h 40"/>
                <a:gd name="T42" fmla="*/ 25 w 28"/>
                <a:gd name="T43" fmla="*/ 6 h 40"/>
                <a:gd name="T44" fmla="*/ 19 w 28"/>
                <a:gd name="T45" fmla="*/ 8 h 40"/>
                <a:gd name="T46" fmla="*/ 14 w 28"/>
                <a:gd name="T47" fmla="*/ 11 h 40"/>
                <a:gd name="T48" fmla="*/ 12 w 28"/>
                <a:gd name="T49" fmla="*/ 13 h 40"/>
                <a:gd name="T50" fmla="*/ 10 w 28"/>
                <a:gd name="T51" fmla="*/ 15 h 40"/>
                <a:gd name="T52" fmla="*/ 10 w 28"/>
                <a:gd name="T53" fmla="*/ 15 h 40"/>
                <a:gd name="T54" fmla="*/ 7 w 28"/>
                <a:gd name="T55" fmla="*/ 20 h 40"/>
                <a:gd name="T56" fmla="*/ 6 w 28"/>
                <a:gd name="T57" fmla="*/ 25 h 40"/>
                <a:gd name="T58" fmla="*/ 6 w 28"/>
                <a:gd name="T59" fmla="*/ 31 h 40"/>
                <a:gd name="T60" fmla="*/ 7 w 28"/>
                <a:gd name="T61" fmla="*/ 37 h 40"/>
                <a:gd name="T62" fmla="*/ 7 w 28"/>
                <a:gd name="T63" fmla="*/ 37 h 40"/>
                <a:gd name="T64" fmla="*/ 7 w 28"/>
                <a:gd name="T65" fmla="*/ 39 h 40"/>
                <a:gd name="T66" fmla="*/ 5 w 28"/>
                <a:gd name="T67" fmla="*/ 40 h 40"/>
                <a:gd name="T68" fmla="*/ 5 w 28"/>
                <a:gd name="T69" fmla="*/ 40 h 40"/>
                <a:gd name="T70" fmla="*/ 4 w 28"/>
                <a:gd name="T71" fmla="*/ 40 h 40"/>
                <a:gd name="T72" fmla="*/ 4 w 28"/>
                <a:gd name="T73"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40">
                  <a:moveTo>
                    <a:pt x="4" y="40"/>
                  </a:moveTo>
                  <a:lnTo>
                    <a:pt x="4" y="40"/>
                  </a:lnTo>
                  <a:lnTo>
                    <a:pt x="2" y="40"/>
                  </a:lnTo>
                  <a:lnTo>
                    <a:pt x="1" y="38"/>
                  </a:lnTo>
                  <a:lnTo>
                    <a:pt x="1" y="38"/>
                  </a:lnTo>
                  <a:lnTo>
                    <a:pt x="0" y="31"/>
                  </a:lnTo>
                  <a:lnTo>
                    <a:pt x="0" y="24"/>
                  </a:lnTo>
                  <a:lnTo>
                    <a:pt x="2" y="17"/>
                  </a:lnTo>
                  <a:lnTo>
                    <a:pt x="5" y="12"/>
                  </a:lnTo>
                  <a:lnTo>
                    <a:pt x="5" y="12"/>
                  </a:lnTo>
                  <a:lnTo>
                    <a:pt x="8" y="9"/>
                  </a:lnTo>
                  <a:lnTo>
                    <a:pt x="11" y="6"/>
                  </a:lnTo>
                  <a:lnTo>
                    <a:pt x="17" y="2"/>
                  </a:lnTo>
                  <a:lnTo>
                    <a:pt x="22" y="1"/>
                  </a:lnTo>
                  <a:lnTo>
                    <a:pt x="24" y="0"/>
                  </a:lnTo>
                  <a:lnTo>
                    <a:pt x="24" y="0"/>
                  </a:lnTo>
                  <a:lnTo>
                    <a:pt x="27" y="1"/>
                  </a:lnTo>
                  <a:lnTo>
                    <a:pt x="28" y="3"/>
                  </a:lnTo>
                  <a:lnTo>
                    <a:pt x="28" y="3"/>
                  </a:lnTo>
                  <a:lnTo>
                    <a:pt x="27" y="5"/>
                  </a:lnTo>
                  <a:lnTo>
                    <a:pt x="25" y="6"/>
                  </a:lnTo>
                  <a:lnTo>
                    <a:pt x="25" y="6"/>
                  </a:lnTo>
                  <a:lnTo>
                    <a:pt x="19" y="8"/>
                  </a:lnTo>
                  <a:lnTo>
                    <a:pt x="14" y="11"/>
                  </a:lnTo>
                  <a:lnTo>
                    <a:pt x="12" y="13"/>
                  </a:lnTo>
                  <a:lnTo>
                    <a:pt x="10" y="15"/>
                  </a:lnTo>
                  <a:lnTo>
                    <a:pt x="10" y="15"/>
                  </a:lnTo>
                  <a:lnTo>
                    <a:pt x="7" y="20"/>
                  </a:lnTo>
                  <a:lnTo>
                    <a:pt x="6" y="25"/>
                  </a:lnTo>
                  <a:lnTo>
                    <a:pt x="6" y="31"/>
                  </a:lnTo>
                  <a:lnTo>
                    <a:pt x="7" y="37"/>
                  </a:lnTo>
                  <a:lnTo>
                    <a:pt x="7" y="37"/>
                  </a:lnTo>
                  <a:lnTo>
                    <a:pt x="7" y="39"/>
                  </a:lnTo>
                  <a:lnTo>
                    <a:pt x="5" y="40"/>
                  </a:lnTo>
                  <a:lnTo>
                    <a:pt x="5" y="40"/>
                  </a:lnTo>
                  <a:lnTo>
                    <a:pt x="4" y="40"/>
                  </a:lnTo>
                  <a:lnTo>
                    <a:pt x="4" y="4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8" name="Freeform 74">
              <a:extLst>
                <a:ext uri="{FF2B5EF4-FFF2-40B4-BE49-F238E27FC236}">
                  <a16:creationId xmlns:a16="http://schemas.microsoft.com/office/drawing/2014/main" id="{B34601E8-0A1C-5004-A832-C2DE07D371A5}"/>
                </a:ext>
              </a:extLst>
            </p:cNvPr>
            <p:cNvSpPr>
              <a:spLocks/>
            </p:cNvSpPr>
            <p:nvPr/>
          </p:nvSpPr>
          <p:spPr bwMode="auto">
            <a:xfrm rot="20874754">
              <a:off x="5520809" y="2899428"/>
              <a:ext cx="33338" cy="57150"/>
            </a:xfrm>
            <a:custGeom>
              <a:avLst/>
              <a:gdLst>
                <a:gd name="T0" fmla="*/ 3 w 43"/>
                <a:gd name="T1" fmla="*/ 71 h 71"/>
                <a:gd name="T2" fmla="*/ 3 w 43"/>
                <a:gd name="T3" fmla="*/ 71 h 71"/>
                <a:gd name="T4" fmla="*/ 2 w 43"/>
                <a:gd name="T5" fmla="*/ 71 h 71"/>
                <a:gd name="T6" fmla="*/ 2 w 43"/>
                <a:gd name="T7" fmla="*/ 71 h 71"/>
                <a:gd name="T8" fmla="*/ 0 w 43"/>
                <a:gd name="T9" fmla="*/ 70 h 71"/>
                <a:gd name="T10" fmla="*/ 0 w 43"/>
                <a:gd name="T11" fmla="*/ 67 h 71"/>
                <a:gd name="T12" fmla="*/ 0 w 43"/>
                <a:gd name="T13" fmla="*/ 67 h 71"/>
                <a:gd name="T14" fmla="*/ 5 w 43"/>
                <a:gd name="T15" fmla="*/ 52 h 71"/>
                <a:gd name="T16" fmla="*/ 9 w 43"/>
                <a:gd name="T17" fmla="*/ 41 h 71"/>
                <a:gd name="T18" fmla="*/ 15 w 43"/>
                <a:gd name="T19" fmla="*/ 30 h 71"/>
                <a:gd name="T20" fmla="*/ 20 w 43"/>
                <a:gd name="T21" fmla="*/ 19 h 71"/>
                <a:gd name="T22" fmla="*/ 27 w 43"/>
                <a:gd name="T23" fmla="*/ 9 h 71"/>
                <a:gd name="T24" fmla="*/ 30 w 43"/>
                <a:gd name="T25" fmla="*/ 6 h 71"/>
                <a:gd name="T26" fmla="*/ 33 w 43"/>
                <a:gd name="T27" fmla="*/ 3 h 71"/>
                <a:gd name="T28" fmla="*/ 37 w 43"/>
                <a:gd name="T29" fmla="*/ 1 h 71"/>
                <a:gd name="T30" fmla="*/ 40 w 43"/>
                <a:gd name="T31" fmla="*/ 0 h 71"/>
                <a:gd name="T32" fmla="*/ 40 w 43"/>
                <a:gd name="T33" fmla="*/ 0 h 71"/>
                <a:gd name="T34" fmla="*/ 42 w 43"/>
                <a:gd name="T35" fmla="*/ 1 h 71"/>
                <a:gd name="T36" fmla="*/ 43 w 43"/>
                <a:gd name="T37" fmla="*/ 3 h 71"/>
                <a:gd name="T38" fmla="*/ 43 w 43"/>
                <a:gd name="T39" fmla="*/ 3 h 71"/>
                <a:gd name="T40" fmla="*/ 42 w 43"/>
                <a:gd name="T41" fmla="*/ 5 h 71"/>
                <a:gd name="T42" fmla="*/ 40 w 43"/>
                <a:gd name="T43" fmla="*/ 6 h 71"/>
                <a:gd name="T44" fmla="*/ 40 w 43"/>
                <a:gd name="T45" fmla="*/ 6 h 71"/>
                <a:gd name="T46" fmla="*/ 38 w 43"/>
                <a:gd name="T47" fmla="*/ 7 h 71"/>
                <a:gd name="T48" fmla="*/ 36 w 43"/>
                <a:gd name="T49" fmla="*/ 8 h 71"/>
                <a:gd name="T50" fmla="*/ 32 w 43"/>
                <a:gd name="T51" fmla="*/ 12 h 71"/>
                <a:gd name="T52" fmla="*/ 27 w 43"/>
                <a:gd name="T53" fmla="*/ 19 h 71"/>
                <a:gd name="T54" fmla="*/ 22 w 43"/>
                <a:gd name="T55" fmla="*/ 28 h 71"/>
                <a:gd name="T56" fmla="*/ 13 w 43"/>
                <a:gd name="T57" fmla="*/ 48 h 71"/>
                <a:gd name="T58" fmla="*/ 5 w 43"/>
                <a:gd name="T59" fmla="*/ 69 h 71"/>
                <a:gd name="T60" fmla="*/ 5 w 43"/>
                <a:gd name="T61" fmla="*/ 69 h 71"/>
                <a:gd name="T62" fmla="*/ 4 w 43"/>
                <a:gd name="T63" fmla="*/ 71 h 71"/>
                <a:gd name="T64" fmla="*/ 3 w 43"/>
                <a:gd name="T65" fmla="*/ 71 h 71"/>
                <a:gd name="T66" fmla="*/ 3 w 43"/>
                <a:gd name="T67"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71">
                  <a:moveTo>
                    <a:pt x="3" y="71"/>
                  </a:moveTo>
                  <a:lnTo>
                    <a:pt x="3" y="71"/>
                  </a:lnTo>
                  <a:lnTo>
                    <a:pt x="2" y="71"/>
                  </a:lnTo>
                  <a:lnTo>
                    <a:pt x="2" y="71"/>
                  </a:lnTo>
                  <a:lnTo>
                    <a:pt x="0" y="70"/>
                  </a:lnTo>
                  <a:lnTo>
                    <a:pt x="0" y="67"/>
                  </a:lnTo>
                  <a:lnTo>
                    <a:pt x="0" y="67"/>
                  </a:lnTo>
                  <a:lnTo>
                    <a:pt x="5" y="52"/>
                  </a:lnTo>
                  <a:lnTo>
                    <a:pt x="9" y="41"/>
                  </a:lnTo>
                  <a:lnTo>
                    <a:pt x="15" y="30"/>
                  </a:lnTo>
                  <a:lnTo>
                    <a:pt x="20" y="19"/>
                  </a:lnTo>
                  <a:lnTo>
                    <a:pt x="27" y="9"/>
                  </a:lnTo>
                  <a:lnTo>
                    <a:pt x="30" y="6"/>
                  </a:lnTo>
                  <a:lnTo>
                    <a:pt x="33" y="3"/>
                  </a:lnTo>
                  <a:lnTo>
                    <a:pt x="37" y="1"/>
                  </a:lnTo>
                  <a:lnTo>
                    <a:pt x="40" y="0"/>
                  </a:lnTo>
                  <a:lnTo>
                    <a:pt x="40" y="0"/>
                  </a:lnTo>
                  <a:lnTo>
                    <a:pt x="42" y="1"/>
                  </a:lnTo>
                  <a:lnTo>
                    <a:pt x="43" y="3"/>
                  </a:lnTo>
                  <a:lnTo>
                    <a:pt x="43" y="3"/>
                  </a:lnTo>
                  <a:lnTo>
                    <a:pt x="42" y="5"/>
                  </a:lnTo>
                  <a:lnTo>
                    <a:pt x="40" y="6"/>
                  </a:lnTo>
                  <a:lnTo>
                    <a:pt x="40" y="6"/>
                  </a:lnTo>
                  <a:lnTo>
                    <a:pt x="38" y="7"/>
                  </a:lnTo>
                  <a:lnTo>
                    <a:pt x="36" y="8"/>
                  </a:lnTo>
                  <a:lnTo>
                    <a:pt x="32" y="12"/>
                  </a:lnTo>
                  <a:lnTo>
                    <a:pt x="27" y="19"/>
                  </a:lnTo>
                  <a:lnTo>
                    <a:pt x="22" y="28"/>
                  </a:lnTo>
                  <a:lnTo>
                    <a:pt x="13" y="48"/>
                  </a:lnTo>
                  <a:lnTo>
                    <a:pt x="5" y="69"/>
                  </a:lnTo>
                  <a:lnTo>
                    <a:pt x="5" y="69"/>
                  </a:lnTo>
                  <a:lnTo>
                    <a:pt x="4" y="71"/>
                  </a:lnTo>
                  <a:lnTo>
                    <a:pt x="3" y="71"/>
                  </a:lnTo>
                  <a:lnTo>
                    <a:pt x="3" y="7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9" name="Freeform 75">
              <a:extLst>
                <a:ext uri="{FF2B5EF4-FFF2-40B4-BE49-F238E27FC236}">
                  <a16:creationId xmlns:a16="http://schemas.microsoft.com/office/drawing/2014/main" id="{7CDE141B-6B97-50AF-B4E3-F62BB55B7B59}"/>
                </a:ext>
              </a:extLst>
            </p:cNvPr>
            <p:cNvSpPr>
              <a:spLocks/>
            </p:cNvSpPr>
            <p:nvPr/>
          </p:nvSpPr>
          <p:spPr bwMode="auto">
            <a:xfrm rot="20874754">
              <a:off x="5563028" y="2901289"/>
              <a:ext cx="20638" cy="39688"/>
            </a:xfrm>
            <a:custGeom>
              <a:avLst/>
              <a:gdLst>
                <a:gd name="T0" fmla="*/ 2 w 27"/>
                <a:gd name="T1" fmla="*/ 50 h 50"/>
                <a:gd name="T2" fmla="*/ 2 w 27"/>
                <a:gd name="T3" fmla="*/ 50 h 50"/>
                <a:gd name="T4" fmla="*/ 0 w 27"/>
                <a:gd name="T5" fmla="*/ 49 h 50"/>
                <a:gd name="T6" fmla="*/ 0 w 27"/>
                <a:gd name="T7" fmla="*/ 49 h 50"/>
                <a:gd name="T8" fmla="*/ 0 w 27"/>
                <a:gd name="T9" fmla="*/ 47 h 50"/>
                <a:gd name="T10" fmla="*/ 1 w 27"/>
                <a:gd name="T11" fmla="*/ 45 h 50"/>
                <a:gd name="T12" fmla="*/ 1 w 27"/>
                <a:gd name="T13" fmla="*/ 45 h 50"/>
                <a:gd name="T14" fmla="*/ 7 w 27"/>
                <a:gd name="T15" fmla="*/ 38 h 50"/>
                <a:gd name="T16" fmla="*/ 12 w 27"/>
                <a:gd name="T17" fmla="*/ 31 h 50"/>
                <a:gd name="T18" fmla="*/ 15 w 27"/>
                <a:gd name="T19" fmla="*/ 24 h 50"/>
                <a:gd name="T20" fmla="*/ 19 w 27"/>
                <a:gd name="T21" fmla="*/ 18 h 50"/>
                <a:gd name="T22" fmla="*/ 21 w 27"/>
                <a:gd name="T23" fmla="*/ 7 h 50"/>
                <a:gd name="T24" fmla="*/ 21 w 27"/>
                <a:gd name="T25" fmla="*/ 3 h 50"/>
                <a:gd name="T26" fmla="*/ 21 w 27"/>
                <a:gd name="T27" fmla="*/ 3 h 50"/>
                <a:gd name="T28" fmla="*/ 22 w 27"/>
                <a:gd name="T29" fmla="*/ 0 h 50"/>
                <a:gd name="T30" fmla="*/ 24 w 27"/>
                <a:gd name="T31" fmla="*/ 0 h 50"/>
                <a:gd name="T32" fmla="*/ 24 w 27"/>
                <a:gd name="T33" fmla="*/ 0 h 50"/>
                <a:gd name="T34" fmla="*/ 26 w 27"/>
                <a:gd name="T35" fmla="*/ 0 h 50"/>
                <a:gd name="T36" fmla="*/ 27 w 27"/>
                <a:gd name="T37" fmla="*/ 3 h 50"/>
                <a:gd name="T38" fmla="*/ 27 w 27"/>
                <a:gd name="T39" fmla="*/ 3 h 50"/>
                <a:gd name="T40" fmla="*/ 27 w 27"/>
                <a:gd name="T41" fmla="*/ 8 h 50"/>
                <a:gd name="T42" fmla="*/ 26 w 27"/>
                <a:gd name="T43" fmla="*/ 13 h 50"/>
                <a:gd name="T44" fmla="*/ 24 w 27"/>
                <a:gd name="T45" fmla="*/ 20 h 50"/>
                <a:gd name="T46" fmla="*/ 22 w 27"/>
                <a:gd name="T47" fmla="*/ 27 h 50"/>
                <a:gd name="T48" fmla="*/ 18 w 27"/>
                <a:gd name="T49" fmla="*/ 35 h 50"/>
                <a:gd name="T50" fmla="*/ 11 w 27"/>
                <a:gd name="T51" fmla="*/ 42 h 50"/>
                <a:gd name="T52" fmla="*/ 4 w 27"/>
                <a:gd name="T53" fmla="*/ 49 h 50"/>
                <a:gd name="T54" fmla="*/ 4 w 27"/>
                <a:gd name="T55" fmla="*/ 49 h 50"/>
                <a:gd name="T56" fmla="*/ 2 w 27"/>
                <a:gd name="T57" fmla="*/ 50 h 50"/>
                <a:gd name="T58" fmla="*/ 2 w 27"/>
                <a:gd name="T5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50">
                  <a:moveTo>
                    <a:pt x="2" y="50"/>
                  </a:moveTo>
                  <a:lnTo>
                    <a:pt x="2" y="50"/>
                  </a:lnTo>
                  <a:lnTo>
                    <a:pt x="0" y="49"/>
                  </a:lnTo>
                  <a:lnTo>
                    <a:pt x="0" y="49"/>
                  </a:lnTo>
                  <a:lnTo>
                    <a:pt x="0" y="47"/>
                  </a:lnTo>
                  <a:lnTo>
                    <a:pt x="1" y="45"/>
                  </a:lnTo>
                  <a:lnTo>
                    <a:pt x="1" y="45"/>
                  </a:lnTo>
                  <a:lnTo>
                    <a:pt x="7" y="38"/>
                  </a:lnTo>
                  <a:lnTo>
                    <a:pt x="12" y="31"/>
                  </a:lnTo>
                  <a:lnTo>
                    <a:pt x="15" y="24"/>
                  </a:lnTo>
                  <a:lnTo>
                    <a:pt x="19" y="18"/>
                  </a:lnTo>
                  <a:lnTo>
                    <a:pt x="21" y="7"/>
                  </a:lnTo>
                  <a:lnTo>
                    <a:pt x="21" y="3"/>
                  </a:lnTo>
                  <a:lnTo>
                    <a:pt x="21" y="3"/>
                  </a:lnTo>
                  <a:lnTo>
                    <a:pt x="22" y="0"/>
                  </a:lnTo>
                  <a:lnTo>
                    <a:pt x="24" y="0"/>
                  </a:lnTo>
                  <a:lnTo>
                    <a:pt x="24" y="0"/>
                  </a:lnTo>
                  <a:lnTo>
                    <a:pt x="26" y="0"/>
                  </a:lnTo>
                  <a:lnTo>
                    <a:pt x="27" y="3"/>
                  </a:lnTo>
                  <a:lnTo>
                    <a:pt x="27" y="3"/>
                  </a:lnTo>
                  <a:lnTo>
                    <a:pt x="27" y="8"/>
                  </a:lnTo>
                  <a:lnTo>
                    <a:pt x="26" y="13"/>
                  </a:lnTo>
                  <a:lnTo>
                    <a:pt x="24" y="20"/>
                  </a:lnTo>
                  <a:lnTo>
                    <a:pt x="22" y="27"/>
                  </a:lnTo>
                  <a:lnTo>
                    <a:pt x="18" y="35"/>
                  </a:lnTo>
                  <a:lnTo>
                    <a:pt x="11" y="42"/>
                  </a:lnTo>
                  <a:lnTo>
                    <a:pt x="4" y="49"/>
                  </a:lnTo>
                  <a:lnTo>
                    <a:pt x="4" y="49"/>
                  </a:lnTo>
                  <a:lnTo>
                    <a:pt x="2" y="50"/>
                  </a:lnTo>
                  <a:lnTo>
                    <a:pt x="2" y="5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0" name="Freeform 76">
              <a:extLst>
                <a:ext uri="{FF2B5EF4-FFF2-40B4-BE49-F238E27FC236}">
                  <a16:creationId xmlns:a16="http://schemas.microsoft.com/office/drawing/2014/main" id="{69F3A399-F569-39C5-2690-1B99D5594484}"/>
                </a:ext>
              </a:extLst>
            </p:cNvPr>
            <p:cNvSpPr>
              <a:spLocks/>
            </p:cNvSpPr>
            <p:nvPr/>
          </p:nvSpPr>
          <p:spPr bwMode="auto">
            <a:xfrm rot="20874754">
              <a:off x="5431262" y="2938304"/>
              <a:ext cx="14288" cy="39688"/>
            </a:xfrm>
            <a:custGeom>
              <a:avLst/>
              <a:gdLst>
                <a:gd name="T0" fmla="*/ 14 w 19"/>
                <a:gd name="T1" fmla="*/ 50 h 50"/>
                <a:gd name="T2" fmla="*/ 14 w 19"/>
                <a:gd name="T3" fmla="*/ 50 h 50"/>
                <a:gd name="T4" fmla="*/ 12 w 19"/>
                <a:gd name="T5" fmla="*/ 50 h 50"/>
                <a:gd name="T6" fmla="*/ 12 w 19"/>
                <a:gd name="T7" fmla="*/ 50 h 50"/>
                <a:gd name="T8" fmla="*/ 11 w 19"/>
                <a:gd name="T9" fmla="*/ 48 h 50"/>
                <a:gd name="T10" fmla="*/ 11 w 19"/>
                <a:gd name="T11" fmla="*/ 46 h 50"/>
                <a:gd name="T12" fmla="*/ 11 w 19"/>
                <a:gd name="T13" fmla="*/ 46 h 50"/>
                <a:gd name="T14" fmla="*/ 13 w 19"/>
                <a:gd name="T15" fmla="*/ 41 h 50"/>
                <a:gd name="T16" fmla="*/ 13 w 19"/>
                <a:gd name="T17" fmla="*/ 36 h 50"/>
                <a:gd name="T18" fmla="*/ 13 w 19"/>
                <a:gd name="T19" fmla="*/ 30 h 50"/>
                <a:gd name="T20" fmla="*/ 11 w 19"/>
                <a:gd name="T21" fmla="*/ 24 h 50"/>
                <a:gd name="T22" fmla="*/ 6 w 19"/>
                <a:gd name="T23" fmla="*/ 13 h 50"/>
                <a:gd name="T24" fmla="*/ 1 w 19"/>
                <a:gd name="T25" fmla="*/ 4 h 50"/>
                <a:gd name="T26" fmla="*/ 1 w 19"/>
                <a:gd name="T27" fmla="*/ 4 h 50"/>
                <a:gd name="T28" fmla="*/ 0 w 19"/>
                <a:gd name="T29" fmla="*/ 2 h 50"/>
                <a:gd name="T30" fmla="*/ 2 w 19"/>
                <a:gd name="T31" fmla="*/ 0 h 50"/>
                <a:gd name="T32" fmla="*/ 2 w 19"/>
                <a:gd name="T33" fmla="*/ 0 h 50"/>
                <a:gd name="T34" fmla="*/ 4 w 19"/>
                <a:gd name="T35" fmla="*/ 0 h 50"/>
                <a:gd name="T36" fmla="*/ 6 w 19"/>
                <a:gd name="T37" fmla="*/ 1 h 50"/>
                <a:gd name="T38" fmla="*/ 6 w 19"/>
                <a:gd name="T39" fmla="*/ 1 h 50"/>
                <a:gd name="T40" fmla="*/ 9 w 19"/>
                <a:gd name="T41" fmla="*/ 7 h 50"/>
                <a:gd name="T42" fmla="*/ 15 w 19"/>
                <a:gd name="T43" fmla="*/ 20 h 50"/>
                <a:gd name="T44" fmla="*/ 18 w 19"/>
                <a:gd name="T45" fmla="*/ 28 h 50"/>
                <a:gd name="T46" fmla="*/ 19 w 19"/>
                <a:gd name="T47" fmla="*/ 35 h 50"/>
                <a:gd name="T48" fmla="*/ 19 w 19"/>
                <a:gd name="T49" fmla="*/ 43 h 50"/>
                <a:gd name="T50" fmla="*/ 18 w 19"/>
                <a:gd name="T51" fmla="*/ 46 h 50"/>
                <a:gd name="T52" fmla="*/ 16 w 19"/>
                <a:gd name="T53" fmla="*/ 49 h 50"/>
                <a:gd name="T54" fmla="*/ 16 w 19"/>
                <a:gd name="T55" fmla="*/ 49 h 50"/>
                <a:gd name="T56" fmla="*/ 15 w 19"/>
                <a:gd name="T57" fmla="*/ 50 h 50"/>
                <a:gd name="T58" fmla="*/ 14 w 19"/>
                <a:gd name="T59" fmla="*/ 50 h 50"/>
                <a:gd name="T60" fmla="*/ 14 w 19"/>
                <a:gd name="T6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 h="50">
                  <a:moveTo>
                    <a:pt x="14" y="50"/>
                  </a:moveTo>
                  <a:lnTo>
                    <a:pt x="14" y="50"/>
                  </a:lnTo>
                  <a:lnTo>
                    <a:pt x="12" y="50"/>
                  </a:lnTo>
                  <a:lnTo>
                    <a:pt x="12" y="50"/>
                  </a:lnTo>
                  <a:lnTo>
                    <a:pt x="11" y="48"/>
                  </a:lnTo>
                  <a:lnTo>
                    <a:pt x="11" y="46"/>
                  </a:lnTo>
                  <a:lnTo>
                    <a:pt x="11" y="46"/>
                  </a:lnTo>
                  <a:lnTo>
                    <a:pt x="13" y="41"/>
                  </a:lnTo>
                  <a:lnTo>
                    <a:pt x="13" y="36"/>
                  </a:lnTo>
                  <a:lnTo>
                    <a:pt x="13" y="30"/>
                  </a:lnTo>
                  <a:lnTo>
                    <a:pt x="11" y="24"/>
                  </a:lnTo>
                  <a:lnTo>
                    <a:pt x="6" y="13"/>
                  </a:lnTo>
                  <a:lnTo>
                    <a:pt x="1" y="4"/>
                  </a:lnTo>
                  <a:lnTo>
                    <a:pt x="1" y="4"/>
                  </a:lnTo>
                  <a:lnTo>
                    <a:pt x="0" y="2"/>
                  </a:lnTo>
                  <a:lnTo>
                    <a:pt x="2" y="0"/>
                  </a:lnTo>
                  <a:lnTo>
                    <a:pt x="2" y="0"/>
                  </a:lnTo>
                  <a:lnTo>
                    <a:pt x="4" y="0"/>
                  </a:lnTo>
                  <a:lnTo>
                    <a:pt x="6" y="1"/>
                  </a:lnTo>
                  <a:lnTo>
                    <a:pt x="6" y="1"/>
                  </a:lnTo>
                  <a:lnTo>
                    <a:pt x="9" y="7"/>
                  </a:lnTo>
                  <a:lnTo>
                    <a:pt x="15" y="20"/>
                  </a:lnTo>
                  <a:lnTo>
                    <a:pt x="18" y="28"/>
                  </a:lnTo>
                  <a:lnTo>
                    <a:pt x="19" y="35"/>
                  </a:lnTo>
                  <a:lnTo>
                    <a:pt x="19" y="43"/>
                  </a:lnTo>
                  <a:lnTo>
                    <a:pt x="18" y="46"/>
                  </a:lnTo>
                  <a:lnTo>
                    <a:pt x="16" y="49"/>
                  </a:lnTo>
                  <a:lnTo>
                    <a:pt x="16" y="49"/>
                  </a:lnTo>
                  <a:lnTo>
                    <a:pt x="15" y="50"/>
                  </a:lnTo>
                  <a:lnTo>
                    <a:pt x="14" y="50"/>
                  </a:lnTo>
                  <a:lnTo>
                    <a:pt x="14" y="5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1" name="Freeform 77">
              <a:extLst>
                <a:ext uri="{FF2B5EF4-FFF2-40B4-BE49-F238E27FC236}">
                  <a16:creationId xmlns:a16="http://schemas.microsoft.com/office/drawing/2014/main" id="{93D1D408-855F-AC9E-BEFB-5F04F9D24610}"/>
                </a:ext>
              </a:extLst>
            </p:cNvPr>
            <p:cNvSpPr>
              <a:spLocks/>
            </p:cNvSpPr>
            <p:nvPr/>
          </p:nvSpPr>
          <p:spPr bwMode="auto">
            <a:xfrm rot="20874754">
              <a:off x="5680205" y="2982976"/>
              <a:ext cx="41275" cy="58738"/>
            </a:xfrm>
            <a:custGeom>
              <a:avLst/>
              <a:gdLst>
                <a:gd name="T0" fmla="*/ 3 w 51"/>
                <a:gd name="T1" fmla="*/ 74 h 74"/>
                <a:gd name="T2" fmla="*/ 3 w 51"/>
                <a:gd name="T3" fmla="*/ 74 h 74"/>
                <a:gd name="T4" fmla="*/ 1 w 51"/>
                <a:gd name="T5" fmla="*/ 74 h 74"/>
                <a:gd name="T6" fmla="*/ 1 w 51"/>
                <a:gd name="T7" fmla="*/ 74 h 74"/>
                <a:gd name="T8" fmla="*/ 0 w 51"/>
                <a:gd name="T9" fmla="*/ 72 h 74"/>
                <a:gd name="T10" fmla="*/ 1 w 51"/>
                <a:gd name="T11" fmla="*/ 69 h 74"/>
                <a:gd name="T12" fmla="*/ 1 w 51"/>
                <a:gd name="T13" fmla="*/ 69 h 74"/>
                <a:gd name="T14" fmla="*/ 8 w 51"/>
                <a:gd name="T15" fmla="*/ 62 h 74"/>
                <a:gd name="T16" fmla="*/ 23 w 51"/>
                <a:gd name="T17" fmla="*/ 45 h 74"/>
                <a:gd name="T18" fmla="*/ 31 w 51"/>
                <a:gd name="T19" fmla="*/ 34 h 74"/>
                <a:gd name="T20" fmla="*/ 38 w 51"/>
                <a:gd name="T21" fmla="*/ 23 h 74"/>
                <a:gd name="T22" fmla="*/ 43 w 51"/>
                <a:gd name="T23" fmla="*/ 12 h 74"/>
                <a:gd name="T24" fmla="*/ 44 w 51"/>
                <a:gd name="T25" fmla="*/ 8 h 74"/>
                <a:gd name="T26" fmla="*/ 45 w 51"/>
                <a:gd name="T27" fmla="*/ 3 h 74"/>
                <a:gd name="T28" fmla="*/ 45 w 51"/>
                <a:gd name="T29" fmla="*/ 3 h 74"/>
                <a:gd name="T30" fmla="*/ 46 w 51"/>
                <a:gd name="T31" fmla="*/ 1 h 74"/>
                <a:gd name="T32" fmla="*/ 48 w 51"/>
                <a:gd name="T33" fmla="*/ 0 h 74"/>
                <a:gd name="T34" fmla="*/ 48 w 51"/>
                <a:gd name="T35" fmla="*/ 0 h 74"/>
                <a:gd name="T36" fmla="*/ 50 w 51"/>
                <a:gd name="T37" fmla="*/ 1 h 74"/>
                <a:gd name="T38" fmla="*/ 51 w 51"/>
                <a:gd name="T39" fmla="*/ 3 h 74"/>
                <a:gd name="T40" fmla="*/ 51 w 51"/>
                <a:gd name="T41" fmla="*/ 3 h 74"/>
                <a:gd name="T42" fmla="*/ 50 w 51"/>
                <a:gd name="T43" fmla="*/ 8 h 74"/>
                <a:gd name="T44" fmla="*/ 49 w 51"/>
                <a:gd name="T45" fmla="*/ 13 h 74"/>
                <a:gd name="T46" fmla="*/ 44 w 51"/>
                <a:gd name="T47" fmla="*/ 24 h 74"/>
                <a:gd name="T48" fmla="*/ 37 w 51"/>
                <a:gd name="T49" fmla="*/ 36 h 74"/>
                <a:gd name="T50" fmla="*/ 29 w 51"/>
                <a:gd name="T51" fmla="*/ 47 h 74"/>
                <a:gd name="T52" fmla="*/ 13 w 51"/>
                <a:gd name="T53" fmla="*/ 65 h 74"/>
                <a:gd name="T54" fmla="*/ 5 w 51"/>
                <a:gd name="T55" fmla="*/ 74 h 74"/>
                <a:gd name="T56" fmla="*/ 5 w 51"/>
                <a:gd name="T57" fmla="*/ 74 h 74"/>
                <a:gd name="T58" fmla="*/ 3 w 51"/>
                <a:gd name="T59" fmla="*/ 74 h 74"/>
                <a:gd name="T60" fmla="*/ 3 w 51"/>
                <a:gd name="T6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74">
                  <a:moveTo>
                    <a:pt x="3" y="74"/>
                  </a:moveTo>
                  <a:lnTo>
                    <a:pt x="3" y="74"/>
                  </a:lnTo>
                  <a:lnTo>
                    <a:pt x="1" y="74"/>
                  </a:lnTo>
                  <a:lnTo>
                    <a:pt x="1" y="74"/>
                  </a:lnTo>
                  <a:lnTo>
                    <a:pt x="0" y="72"/>
                  </a:lnTo>
                  <a:lnTo>
                    <a:pt x="1" y="69"/>
                  </a:lnTo>
                  <a:lnTo>
                    <a:pt x="1" y="69"/>
                  </a:lnTo>
                  <a:lnTo>
                    <a:pt x="8" y="62"/>
                  </a:lnTo>
                  <a:lnTo>
                    <a:pt x="23" y="45"/>
                  </a:lnTo>
                  <a:lnTo>
                    <a:pt x="31" y="34"/>
                  </a:lnTo>
                  <a:lnTo>
                    <a:pt x="38" y="23"/>
                  </a:lnTo>
                  <a:lnTo>
                    <a:pt x="43" y="12"/>
                  </a:lnTo>
                  <a:lnTo>
                    <a:pt x="44" y="8"/>
                  </a:lnTo>
                  <a:lnTo>
                    <a:pt x="45" y="3"/>
                  </a:lnTo>
                  <a:lnTo>
                    <a:pt x="45" y="3"/>
                  </a:lnTo>
                  <a:lnTo>
                    <a:pt x="46" y="1"/>
                  </a:lnTo>
                  <a:lnTo>
                    <a:pt x="48" y="0"/>
                  </a:lnTo>
                  <a:lnTo>
                    <a:pt x="48" y="0"/>
                  </a:lnTo>
                  <a:lnTo>
                    <a:pt x="50" y="1"/>
                  </a:lnTo>
                  <a:lnTo>
                    <a:pt x="51" y="3"/>
                  </a:lnTo>
                  <a:lnTo>
                    <a:pt x="51" y="3"/>
                  </a:lnTo>
                  <a:lnTo>
                    <a:pt x="50" y="8"/>
                  </a:lnTo>
                  <a:lnTo>
                    <a:pt x="49" y="13"/>
                  </a:lnTo>
                  <a:lnTo>
                    <a:pt x="44" y="24"/>
                  </a:lnTo>
                  <a:lnTo>
                    <a:pt x="37" y="36"/>
                  </a:lnTo>
                  <a:lnTo>
                    <a:pt x="29" y="47"/>
                  </a:lnTo>
                  <a:lnTo>
                    <a:pt x="13" y="65"/>
                  </a:lnTo>
                  <a:lnTo>
                    <a:pt x="5" y="74"/>
                  </a:lnTo>
                  <a:lnTo>
                    <a:pt x="5" y="74"/>
                  </a:lnTo>
                  <a:lnTo>
                    <a:pt x="3" y="74"/>
                  </a:lnTo>
                  <a:lnTo>
                    <a:pt x="3" y="74"/>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2" name="Freeform 78">
              <a:extLst>
                <a:ext uri="{FF2B5EF4-FFF2-40B4-BE49-F238E27FC236}">
                  <a16:creationId xmlns:a16="http://schemas.microsoft.com/office/drawing/2014/main" id="{9214B1EF-D6F2-CD57-B04B-A0B8CB03DE66}"/>
                </a:ext>
              </a:extLst>
            </p:cNvPr>
            <p:cNvSpPr>
              <a:spLocks/>
            </p:cNvSpPr>
            <p:nvPr/>
          </p:nvSpPr>
          <p:spPr bwMode="auto">
            <a:xfrm rot="20874754">
              <a:off x="5628561" y="2905501"/>
              <a:ext cx="30163" cy="20638"/>
            </a:xfrm>
            <a:custGeom>
              <a:avLst/>
              <a:gdLst>
                <a:gd name="T0" fmla="*/ 31 w 36"/>
                <a:gd name="T1" fmla="*/ 26 h 26"/>
                <a:gd name="T2" fmla="*/ 31 w 36"/>
                <a:gd name="T3" fmla="*/ 26 h 26"/>
                <a:gd name="T4" fmla="*/ 25 w 36"/>
                <a:gd name="T5" fmla="*/ 25 h 26"/>
                <a:gd name="T6" fmla="*/ 20 w 36"/>
                <a:gd name="T7" fmla="*/ 23 h 26"/>
                <a:gd name="T8" fmla="*/ 15 w 36"/>
                <a:gd name="T9" fmla="*/ 20 h 26"/>
                <a:gd name="T10" fmla="*/ 11 w 36"/>
                <a:gd name="T11" fmla="*/ 16 h 26"/>
                <a:gd name="T12" fmla="*/ 4 w 36"/>
                <a:gd name="T13" fmla="*/ 9 h 26"/>
                <a:gd name="T14" fmla="*/ 0 w 36"/>
                <a:gd name="T15" fmla="*/ 4 h 26"/>
                <a:gd name="T16" fmla="*/ 0 w 36"/>
                <a:gd name="T17" fmla="*/ 4 h 26"/>
                <a:gd name="T18" fmla="*/ 0 w 36"/>
                <a:gd name="T19" fmla="*/ 2 h 26"/>
                <a:gd name="T20" fmla="*/ 1 w 36"/>
                <a:gd name="T21" fmla="*/ 0 h 26"/>
                <a:gd name="T22" fmla="*/ 1 w 36"/>
                <a:gd name="T23" fmla="*/ 0 h 26"/>
                <a:gd name="T24" fmla="*/ 3 w 36"/>
                <a:gd name="T25" fmla="*/ 0 h 26"/>
                <a:gd name="T26" fmla="*/ 5 w 36"/>
                <a:gd name="T27" fmla="*/ 1 h 26"/>
                <a:gd name="T28" fmla="*/ 5 w 36"/>
                <a:gd name="T29" fmla="*/ 1 h 26"/>
                <a:gd name="T30" fmla="*/ 10 w 36"/>
                <a:gd name="T31" fmla="*/ 7 h 26"/>
                <a:gd name="T32" fmla="*/ 17 w 36"/>
                <a:gd name="T33" fmla="*/ 14 h 26"/>
                <a:gd name="T34" fmla="*/ 21 w 36"/>
                <a:gd name="T35" fmla="*/ 17 h 26"/>
                <a:gd name="T36" fmla="*/ 25 w 36"/>
                <a:gd name="T37" fmla="*/ 19 h 26"/>
                <a:gd name="T38" fmla="*/ 29 w 36"/>
                <a:gd name="T39" fmla="*/ 20 h 26"/>
                <a:gd name="T40" fmla="*/ 33 w 36"/>
                <a:gd name="T41" fmla="*/ 20 h 26"/>
                <a:gd name="T42" fmla="*/ 33 w 36"/>
                <a:gd name="T43" fmla="*/ 20 h 26"/>
                <a:gd name="T44" fmla="*/ 35 w 36"/>
                <a:gd name="T45" fmla="*/ 21 h 26"/>
                <a:gd name="T46" fmla="*/ 36 w 36"/>
                <a:gd name="T47" fmla="*/ 22 h 26"/>
                <a:gd name="T48" fmla="*/ 36 w 36"/>
                <a:gd name="T49" fmla="*/ 22 h 26"/>
                <a:gd name="T50" fmla="*/ 36 w 36"/>
                <a:gd name="T51" fmla="*/ 25 h 26"/>
                <a:gd name="T52" fmla="*/ 34 w 36"/>
                <a:gd name="T53" fmla="*/ 26 h 26"/>
                <a:gd name="T54" fmla="*/ 34 w 36"/>
                <a:gd name="T55" fmla="*/ 26 h 26"/>
                <a:gd name="T56" fmla="*/ 31 w 36"/>
                <a:gd name="T57" fmla="*/ 26 h 26"/>
                <a:gd name="T58" fmla="*/ 31 w 36"/>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26">
                  <a:moveTo>
                    <a:pt x="31" y="26"/>
                  </a:moveTo>
                  <a:lnTo>
                    <a:pt x="31" y="26"/>
                  </a:lnTo>
                  <a:lnTo>
                    <a:pt x="25" y="25"/>
                  </a:lnTo>
                  <a:lnTo>
                    <a:pt x="20" y="23"/>
                  </a:lnTo>
                  <a:lnTo>
                    <a:pt x="15" y="20"/>
                  </a:lnTo>
                  <a:lnTo>
                    <a:pt x="11" y="16"/>
                  </a:lnTo>
                  <a:lnTo>
                    <a:pt x="4" y="9"/>
                  </a:lnTo>
                  <a:lnTo>
                    <a:pt x="0" y="4"/>
                  </a:lnTo>
                  <a:lnTo>
                    <a:pt x="0" y="4"/>
                  </a:lnTo>
                  <a:lnTo>
                    <a:pt x="0" y="2"/>
                  </a:lnTo>
                  <a:lnTo>
                    <a:pt x="1" y="0"/>
                  </a:lnTo>
                  <a:lnTo>
                    <a:pt x="1" y="0"/>
                  </a:lnTo>
                  <a:lnTo>
                    <a:pt x="3" y="0"/>
                  </a:lnTo>
                  <a:lnTo>
                    <a:pt x="5" y="1"/>
                  </a:lnTo>
                  <a:lnTo>
                    <a:pt x="5" y="1"/>
                  </a:lnTo>
                  <a:lnTo>
                    <a:pt x="10" y="7"/>
                  </a:lnTo>
                  <a:lnTo>
                    <a:pt x="17" y="14"/>
                  </a:lnTo>
                  <a:lnTo>
                    <a:pt x="21" y="17"/>
                  </a:lnTo>
                  <a:lnTo>
                    <a:pt x="25" y="19"/>
                  </a:lnTo>
                  <a:lnTo>
                    <a:pt x="29" y="20"/>
                  </a:lnTo>
                  <a:lnTo>
                    <a:pt x="33" y="20"/>
                  </a:lnTo>
                  <a:lnTo>
                    <a:pt x="33" y="20"/>
                  </a:lnTo>
                  <a:lnTo>
                    <a:pt x="35" y="21"/>
                  </a:lnTo>
                  <a:lnTo>
                    <a:pt x="36" y="22"/>
                  </a:lnTo>
                  <a:lnTo>
                    <a:pt x="36" y="22"/>
                  </a:lnTo>
                  <a:lnTo>
                    <a:pt x="36" y="25"/>
                  </a:lnTo>
                  <a:lnTo>
                    <a:pt x="34" y="26"/>
                  </a:lnTo>
                  <a:lnTo>
                    <a:pt x="34" y="26"/>
                  </a:lnTo>
                  <a:lnTo>
                    <a:pt x="31" y="26"/>
                  </a:lnTo>
                  <a:lnTo>
                    <a:pt x="31" y="2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3" name="Freeform 79">
              <a:extLst>
                <a:ext uri="{FF2B5EF4-FFF2-40B4-BE49-F238E27FC236}">
                  <a16:creationId xmlns:a16="http://schemas.microsoft.com/office/drawing/2014/main" id="{1D5E5168-87AE-9409-19E5-5EA645C7D966}"/>
                </a:ext>
              </a:extLst>
            </p:cNvPr>
            <p:cNvSpPr>
              <a:spLocks/>
            </p:cNvSpPr>
            <p:nvPr/>
          </p:nvSpPr>
          <p:spPr bwMode="auto">
            <a:xfrm rot="20874754">
              <a:off x="5737179" y="3186307"/>
              <a:ext cx="55563" cy="15875"/>
            </a:xfrm>
            <a:custGeom>
              <a:avLst/>
              <a:gdLst>
                <a:gd name="T0" fmla="*/ 62 w 72"/>
                <a:gd name="T1" fmla="*/ 20 h 20"/>
                <a:gd name="T2" fmla="*/ 62 w 72"/>
                <a:gd name="T3" fmla="*/ 20 h 20"/>
                <a:gd name="T4" fmla="*/ 54 w 72"/>
                <a:gd name="T5" fmla="*/ 20 h 20"/>
                <a:gd name="T6" fmla="*/ 46 w 72"/>
                <a:gd name="T7" fmla="*/ 18 h 20"/>
                <a:gd name="T8" fmla="*/ 29 w 72"/>
                <a:gd name="T9" fmla="*/ 13 h 20"/>
                <a:gd name="T10" fmla="*/ 29 w 72"/>
                <a:gd name="T11" fmla="*/ 13 h 20"/>
                <a:gd name="T12" fmla="*/ 16 w 72"/>
                <a:gd name="T13" fmla="*/ 9 h 20"/>
                <a:gd name="T14" fmla="*/ 2 w 72"/>
                <a:gd name="T15" fmla="*/ 6 h 20"/>
                <a:gd name="T16" fmla="*/ 2 w 72"/>
                <a:gd name="T17" fmla="*/ 6 h 20"/>
                <a:gd name="T18" fmla="*/ 0 w 72"/>
                <a:gd name="T19" fmla="*/ 5 h 20"/>
                <a:gd name="T20" fmla="*/ 0 w 72"/>
                <a:gd name="T21" fmla="*/ 3 h 20"/>
                <a:gd name="T22" fmla="*/ 0 w 72"/>
                <a:gd name="T23" fmla="*/ 3 h 20"/>
                <a:gd name="T24" fmla="*/ 1 w 72"/>
                <a:gd name="T25" fmla="*/ 1 h 20"/>
                <a:gd name="T26" fmla="*/ 3 w 72"/>
                <a:gd name="T27" fmla="*/ 0 h 20"/>
                <a:gd name="T28" fmla="*/ 3 w 72"/>
                <a:gd name="T29" fmla="*/ 0 h 20"/>
                <a:gd name="T30" fmla="*/ 18 w 72"/>
                <a:gd name="T31" fmla="*/ 3 h 20"/>
                <a:gd name="T32" fmla="*/ 31 w 72"/>
                <a:gd name="T33" fmla="*/ 8 h 20"/>
                <a:gd name="T34" fmla="*/ 31 w 72"/>
                <a:gd name="T35" fmla="*/ 8 h 20"/>
                <a:gd name="T36" fmla="*/ 40 w 72"/>
                <a:gd name="T37" fmla="*/ 11 h 20"/>
                <a:gd name="T38" fmla="*/ 51 w 72"/>
                <a:gd name="T39" fmla="*/ 13 h 20"/>
                <a:gd name="T40" fmla="*/ 60 w 72"/>
                <a:gd name="T41" fmla="*/ 14 h 20"/>
                <a:gd name="T42" fmla="*/ 68 w 72"/>
                <a:gd name="T43" fmla="*/ 14 h 20"/>
                <a:gd name="T44" fmla="*/ 68 w 72"/>
                <a:gd name="T45" fmla="*/ 14 h 20"/>
                <a:gd name="T46" fmla="*/ 71 w 72"/>
                <a:gd name="T47" fmla="*/ 14 h 20"/>
                <a:gd name="T48" fmla="*/ 72 w 72"/>
                <a:gd name="T49" fmla="*/ 16 h 20"/>
                <a:gd name="T50" fmla="*/ 72 w 72"/>
                <a:gd name="T51" fmla="*/ 16 h 20"/>
                <a:gd name="T52" fmla="*/ 71 w 72"/>
                <a:gd name="T53" fmla="*/ 19 h 20"/>
                <a:gd name="T54" fmla="*/ 69 w 72"/>
                <a:gd name="T55" fmla="*/ 20 h 20"/>
                <a:gd name="T56" fmla="*/ 69 w 72"/>
                <a:gd name="T57" fmla="*/ 20 h 20"/>
                <a:gd name="T58" fmla="*/ 62 w 72"/>
                <a:gd name="T59" fmla="*/ 20 h 20"/>
                <a:gd name="T60" fmla="*/ 62 w 72"/>
                <a:gd name="T6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20">
                  <a:moveTo>
                    <a:pt x="62" y="20"/>
                  </a:moveTo>
                  <a:lnTo>
                    <a:pt x="62" y="20"/>
                  </a:lnTo>
                  <a:lnTo>
                    <a:pt x="54" y="20"/>
                  </a:lnTo>
                  <a:lnTo>
                    <a:pt x="46" y="18"/>
                  </a:lnTo>
                  <a:lnTo>
                    <a:pt x="29" y="13"/>
                  </a:lnTo>
                  <a:lnTo>
                    <a:pt x="29" y="13"/>
                  </a:lnTo>
                  <a:lnTo>
                    <a:pt x="16" y="9"/>
                  </a:lnTo>
                  <a:lnTo>
                    <a:pt x="2" y="6"/>
                  </a:lnTo>
                  <a:lnTo>
                    <a:pt x="2" y="6"/>
                  </a:lnTo>
                  <a:lnTo>
                    <a:pt x="0" y="5"/>
                  </a:lnTo>
                  <a:lnTo>
                    <a:pt x="0" y="3"/>
                  </a:lnTo>
                  <a:lnTo>
                    <a:pt x="0" y="3"/>
                  </a:lnTo>
                  <a:lnTo>
                    <a:pt x="1" y="1"/>
                  </a:lnTo>
                  <a:lnTo>
                    <a:pt x="3" y="0"/>
                  </a:lnTo>
                  <a:lnTo>
                    <a:pt x="3" y="0"/>
                  </a:lnTo>
                  <a:lnTo>
                    <a:pt x="18" y="3"/>
                  </a:lnTo>
                  <a:lnTo>
                    <a:pt x="31" y="8"/>
                  </a:lnTo>
                  <a:lnTo>
                    <a:pt x="31" y="8"/>
                  </a:lnTo>
                  <a:lnTo>
                    <a:pt x="40" y="11"/>
                  </a:lnTo>
                  <a:lnTo>
                    <a:pt x="51" y="13"/>
                  </a:lnTo>
                  <a:lnTo>
                    <a:pt x="60" y="14"/>
                  </a:lnTo>
                  <a:lnTo>
                    <a:pt x="68" y="14"/>
                  </a:lnTo>
                  <a:lnTo>
                    <a:pt x="68" y="14"/>
                  </a:lnTo>
                  <a:lnTo>
                    <a:pt x="71" y="14"/>
                  </a:lnTo>
                  <a:lnTo>
                    <a:pt x="72" y="16"/>
                  </a:lnTo>
                  <a:lnTo>
                    <a:pt x="72" y="16"/>
                  </a:lnTo>
                  <a:lnTo>
                    <a:pt x="71" y="19"/>
                  </a:lnTo>
                  <a:lnTo>
                    <a:pt x="69" y="20"/>
                  </a:lnTo>
                  <a:lnTo>
                    <a:pt x="69" y="20"/>
                  </a:lnTo>
                  <a:lnTo>
                    <a:pt x="62" y="20"/>
                  </a:lnTo>
                  <a:lnTo>
                    <a:pt x="62" y="2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4" name="Freeform 80">
              <a:extLst>
                <a:ext uri="{FF2B5EF4-FFF2-40B4-BE49-F238E27FC236}">
                  <a16:creationId xmlns:a16="http://schemas.microsoft.com/office/drawing/2014/main" id="{3091C59D-6EF7-5F09-BC23-BE43BA0D2352}"/>
                </a:ext>
              </a:extLst>
            </p:cNvPr>
            <p:cNvSpPr>
              <a:spLocks/>
            </p:cNvSpPr>
            <p:nvPr/>
          </p:nvSpPr>
          <p:spPr bwMode="auto">
            <a:xfrm rot="20874754">
              <a:off x="5754989" y="3161356"/>
              <a:ext cx="39688" cy="6350"/>
            </a:xfrm>
            <a:custGeom>
              <a:avLst/>
              <a:gdLst>
                <a:gd name="T0" fmla="*/ 27 w 51"/>
                <a:gd name="T1" fmla="*/ 8 h 8"/>
                <a:gd name="T2" fmla="*/ 27 w 51"/>
                <a:gd name="T3" fmla="*/ 8 h 8"/>
                <a:gd name="T4" fmla="*/ 17 w 51"/>
                <a:gd name="T5" fmla="*/ 8 h 8"/>
                <a:gd name="T6" fmla="*/ 2 w 51"/>
                <a:gd name="T7" fmla="*/ 6 h 8"/>
                <a:gd name="T8" fmla="*/ 2 w 51"/>
                <a:gd name="T9" fmla="*/ 6 h 8"/>
                <a:gd name="T10" fmla="*/ 0 w 51"/>
                <a:gd name="T11" fmla="*/ 4 h 8"/>
                <a:gd name="T12" fmla="*/ 0 w 51"/>
                <a:gd name="T13" fmla="*/ 2 h 8"/>
                <a:gd name="T14" fmla="*/ 0 w 51"/>
                <a:gd name="T15" fmla="*/ 2 h 8"/>
                <a:gd name="T16" fmla="*/ 1 w 51"/>
                <a:gd name="T17" fmla="*/ 0 h 8"/>
                <a:gd name="T18" fmla="*/ 3 w 51"/>
                <a:gd name="T19" fmla="*/ 0 h 8"/>
                <a:gd name="T20" fmla="*/ 3 w 51"/>
                <a:gd name="T21" fmla="*/ 0 h 8"/>
                <a:gd name="T22" fmla="*/ 17 w 51"/>
                <a:gd name="T23" fmla="*/ 2 h 8"/>
                <a:gd name="T24" fmla="*/ 27 w 51"/>
                <a:gd name="T25" fmla="*/ 2 h 8"/>
                <a:gd name="T26" fmla="*/ 37 w 51"/>
                <a:gd name="T27" fmla="*/ 2 h 8"/>
                <a:gd name="T28" fmla="*/ 48 w 51"/>
                <a:gd name="T29" fmla="*/ 0 h 8"/>
                <a:gd name="T30" fmla="*/ 48 w 51"/>
                <a:gd name="T31" fmla="*/ 0 h 8"/>
                <a:gd name="T32" fmla="*/ 50 w 51"/>
                <a:gd name="T33" fmla="*/ 0 h 8"/>
                <a:gd name="T34" fmla="*/ 51 w 51"/>
                <a:gd name="T35" fmla="*/ 2 h 8"/>
                <a:gd name="T36" fmla="*/ 51 w 51"/>
                <a:gd name="T37" fmla="*/ 2 h 8"/>
                <a:gd name="T38" fmla="*/ 51 w 51"/>
                <a:gd name="T39" fmla="*/ 4 h 8"/>
                <a:gd name="T40" fmla="*/ 49 w 51"/>
                <a:gd name="T41" fmla="*/ 6 h 8"/>
                <a:gd name="T42" fmla="*/ 49 w 51"/>
                <a:gd name="T43" fmla="*/ 6 h 8"/>
                <a:gd name="T44" fmla="*/ 37 w 51"/>
                <a:gd name="T45" fmla="*/ 8 h 8"/>
                <a:gd name="T46" fmla="*/ 27 w 51"/>
                <a:gd name="T47" fmla="*/ 8 h 8"/>
                <a:gd name="T48" fmla="*/ 27 w 51"/>
                <a:gd name="T4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8">
                  <a:moveTo>
                    <a:pt x="27" y="8"/>
                  </a:moveTo>
                  <a:lnTo>
                    <a:pt x="27" y="8"/>
                  </a:lnTo>
                  <a:lnTo>
                    <a:pt x="17" y="8"/>
                  </a:lnTo>
                  <a:lnTo>
                    <a:pt x="2" y="6"/>
                  </a:lnTo>
                  <a:lnTo>
                    <a:pt x="2" y="6"/>
                  </a:lnTo>
                  <a:lnTo>
                    <a:pt x="0" y="4"/>
                  </a:lnTo>
                  <a:lnTo>
                    <a:pt x="0" y="2"/>
                  </a:lnTo>
                  <a:lnTo>
                    <a:pt x="0" y="2"/>
                  </a:lnTo>
                  <a:lnTo>
                    <a:pt x="1" y="0"/>
                  </a:lnTo>
                  <a:lnTo>
                    <a:pt x="3" y="0"/>
                  </a:lnTo>
                  <a:lnTo>
                    <a:pt x="3" y="0"/>
                  </a:lnTo>
                  <a:lnTo>
                    <a:pt x="17" y="2"/>
                  </a:lnTo>
                  <a:lnTo>
                    <a:pt x="27" y="2"/>
                  </a:lnTo>
                  <a:lnTo>
                    <a:pt x="37" y="2"/>
                  </a:lnTo>
                  <a:lnTo>
                    <a:pt x="48" y="0"/>
                  </a:lnTo>
                  <a:lnTo>
                    <a:pt x="48" y="0"/>
                  </a:lnTo>
                  <a:lnTo>
                    <a:pt x="50" y="0"/>
                  </a:lnTo>
                  <a:lnTo>
                    <a:pt x="51" y="2"/>
                  </a:lnTo>
                  <a:lnTo>
                    <a:pt x="51" y="2"/>
                  </a:lnTo>
                  <a:lnTo>
                    <a:pt x="51" y="4"/>
                  </a:lnTo>
                  <a:lnTo>
                    <a:pt x="49" y="6"/>
                  </a:lnTo>
                  <a:lnTo>
                    <a:pt x="49" y="6"/>
                  </a:lnTo>
                  <a:lnTo>
                    <a:pt x="37" y="8"/>
                  </a:lnTo>
                  <a:lnTo>
                    <a:pt x="27" y="8"/>
                  </a:lnTo>
                  <a:lnTo>
                    <a:pt x="27" y="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5" name="Freeform 81">
              <a:extLst>
                <a:ext uri="{FF2B5EF4-FFF2-40B4-BE49-F238E27FC236}">
                  <a16:creationId xmlns:a16="http://schemas.microsoft.com/office/drawing/2014/main" id="{A74AC672-E7E2-E655-D9E4-A2411CC5A598}"/>
                </a:ext>
              </a:extLst>
            </p:cNvPr>
            <p:cNvSpPr>
              <a:spLocks/>
            </p:cNvSpPr>
            <p:nvPr/>
          </p:nvSpPr>
          <p:spPr bwMode="auto">
            <a:xfrm rot="20874754">
              <a:off x="5760146" y="3102988"/>
              <a:ext cx="30163" cy="20638"/>
            </a:xfrm>
            <a:custGeom>
              <a:avLst/>
              <a:gdLst>
                <a:gd name="T0" fmla="*/ 3 w 37"/>
                <a:gd name="T1" fmla="*/ 26 h 26"/>
                <a:gd name="T2" fmla="*/ 3 w 37"/>
                <a:gd name="T3" fmla="*/ 26 h 26"/>
                <a:gd name="T4" fmla="*/ 1 w 37"/>
                <a:gd name="T5" fmla="*/ 25 h 26"/>
                <a:gd name="T6" fmla="*/ 1 w 37"/>
                <a:gd name="T7" fmla="*/ 25 h 26"/>
                <a:gd name="T8" fmla="*/ 0 w 37"/>
                <a:gd name="T9" fmla="*/ 23 h 26"/>
                <a:gd name="T10" fmla="*/ 1 w 37"/>
                <a:gd name="T11" fmla="*/ 21 h 26"/>
                <a:gd name="T12" fmla="*/ 1 w 37"/>
                <a:gd name="T13" fmla="*/ 21 h 26"/>
                <a:gd name="T14" fmla="*/ 7 w 37"/>
                <a:gd name="T15" fmla="*/ 15 h 26"/>
                <a:gd name="T16" fmla="*/ 13 w 37"/>
                <a:gd name="T17" fmla="*/ 11 h 26"/>
                <a:gd name="T18" fmla="*/ 24 w 37"/>
                <a:gd name="T19" fmla="*/ 4 h 26"/>
                <a:gd name="T20" fmla="*/ 30 w 37"/>
                <a:gd name="T21" fmla="*/ 1 h 26"/>
                <a:gd name="T22" fmla="*/ 33 w 37"/>
                <a:gd name="T23" fmla="*/ 0 h 26"/>
                <a:gd name="T24" fmla="*/ 33 w 37"/>
                <a:gd name="T25" fmla="*/ 0 h 26"/>
                <a:gd name="T26" fmla="*/ 36 w 37"/>
                <a:gd name="T27" fmla="*/ 0 h 26"/>
                <a:gd name="T28" fmla="*/ 37 w 37"/>
                <a:gd name="T29" fmla="*/ 2 h 26"/>
                <a:gd name="T30" fmla="*/ 37 w 37"/>
                <a:gd name="T31" fmla="*/ 2 h 26"/>
                <a:gd name="T32" fmla="*/ 37 w 37"/>
                <a:gd name="T33" fmla="*/ 4 h 26"/>
                <a:gd name="T34" fmla="*/ 35 w 37"/>
                <a:gd name="T35" fmla="*/ 6 h 26"/>
                <a:gd name="T36" fmla="*/ 35 w 37"/>
                <a:gd name="T37" fmla="*/ 6 h 26"/>
                <a:gd name="T38" fmla="*/ 35 w 37"/>
                <a:gd name="T39" fmla="*/ 6 h 26"/>
                <a:gd name="T40" fmla="*/ 32 w 37"/>
                <a:gd name="T41" fmla="*/ 6 h 26"/>
                <a:gd name="T42" fmla="*/ 26 w 37"/>
                <a:gd name="T43" fmla="*/ 9 h 26"/>
                <a:gd name="T44" fmla="*/ 17 w 37"/>
                <a:gd name="T45" fmla="*/ 16 h 26"/>
                <a:gd name="T46" fmla="*/ 11 w 37"/>
                <a:gd name="T47" fmla="*/ 20 h 26"/>
                <a:gd name="T48" fmla="*/ 5 w 37"/>
                <a:gd name="T49" fmla="*/ 25 h 26"/>
                <a:gd name="T50" fmla="*/ 5 w 37"/>
                <a:gd name="T51" fmla="*/ 25 h 26"/>
                <a:gd name="T52" fmla="*/ 3 w 37"/>
                <a:gd name="T53" fmla="*/ 26 h 26"/>
                <a:gd name="T54" fmla="*/ 3 w 37"/>
                <a:gd name="T5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26">
                  <a:moveTo>
                    <a:pt x="3" y="26"/>
                  </a:moveTo>
                  <a:lnTo>
                    <a:pt x="3" y="26"/>
                  </a:lnTo>
                  <a:lnTo>
                    <a:pt x="1" y="25"/>
                  </a:lnTo>
                  <a:lnTo>
                    <a:pt x="1" y="25"/>
                  </a:lnTo>
                  <a:lnTo>
                    <a:pt x="0" y="23"/>
                  </a:lnTo>
                  <a:lnTo>
                    <a:pt x="1" y="21"/>
                  </a:lnTo>
                  <a:lnTo>
                    <a:pt x="1" y="21"/>
                  </a:lnTo>
                  <a:lnTo>
                    <a:pt x="7" y="15"/>
                  </a:lnTo>
                  <a:lnTo>
                    <a:pt x="13" y="11"/>
                  </a:lnTo>
                  <a:lnTo>
                    <a:pt x="24" y="4"/>
                  </a:lnTo>
                  <a:lnTo>
                    <a:pt x="30" y="1"/>
                  </a:lnTo>
                  <a:lnTo>
                    <a:pt x="33" y="0"/>
                  </a:lnTo>
                  <a:lnTo>
                    <a:pt x="33" y="0"/>
                  </a:lnTo>
                  <a:lnTo>
                    <a:pt x="36" y="0"/>
                  </a:lnTo>
                  <a:lnTo>
                    <a:pt x="37" y="2"/>
                  </a:lnTo>
                  <a:lnTo>
                    <a:pt x="37" y="2"/>
                  </a:lnTo>
                  <a:lnTo>
                    <a:pt x="37" y="4"/>
                  </a:lnTo>
                  <a:lnTo>
                    <a:pt x="35" y="6"/>
                  </a:lnTo>
                  <a:lnTo>
                    <a:pt x="35" y="6"/>
                  </a:lnTo>
                  <a:lnTo>
                    <a:pt x="35" y="6"/>
                  </a:lnTo>
                  <a:lnTo>
                    <a:pt x="32" y="6"/>
                  </a:lnTo>
                  <a:lnTo>
                    <a:pt x="26" y="9"/>
                  </a:lnTo>
                  <a:lnTo>
                    <a:pt x="17" y="16"/>
                  </a:lnTo>
                  <a:lnTo>
                    <a:pt x="11" y="20"/>
                  </a:lnTo>
                  <a:lnTo>
                    <a:pt x="5" y="25"/>
                  </a:lnTo>
                  <a:lnTo>
                    <a:pt x="5" y="25"/>
                  </a:lnTo>
                  <a:lnTo>
                    <a:pt x="3" y="26"/>
                  </a:lnTo>
                  <a:lnTo>
                    <a:pt x="3" y="2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6" name="Freeform 82">
              <a:extLst>
                <a:ext uri="{FF2B5EF4-FFF2-40B4-BE49-F238E27FC236}">
                  <a16:creationId xmlns:a16="http://schemas.microsoft.com/office/drawing/2014/main" id="{368B7F2F-6A59-5B00-6782-B5D81EF6F0CD}"/>
                </a:ext>
              </a:extLst>
            </p:cNvPr>
            <p:cNvSpPr>
              <a:spLocks/>
            </p:cNvSpPr>
            <p:nvPr/>
          </p:nvSpPr>
          <p:spPr bwMode="auto">
            <a:xfrm rot="20874754">
              <a:off x="5693058" y="3107028"/>
              <a:ext cx="50800" cy="20638"/>
            </a:xfrm>
            <a:custGeom>
              <a:avLst/>
              <a:gdLst>
                <a:gd name="T0" fmla="*/ 3 w 64"/>
                <a:gd name="T1" fmla="*/ 26 h 26"/>
                <a:gd name="T2" fmla="*/ 3 w 64"/>
                <a:gd name="T3" fmla="*/ 26 h 26"/>
                <a:gd name="T4" fmla="*/ 1 w 64"/>
                <a:gd name="T5" fmla="*/ 25 h 26"/>
                <a:gd name="T6" fmla="*/ 0 w 64"/>
                <a:gd name="T7" fmla="*/ 23 h 26"/>
                <a:gd name="T8" fmla="*/ 0 w 64"/>
                <a:gd name="T9" fmla="*/ 23 h 26"/>
                <a:gd name="T10" fmla="*/ 1 w 64"/>
                <a:gd name="T11" fmla="*/ 21 h 26"/>
                <a:gd name="T12" fmla="*/ 3 w 64"/>
                <a:gd name="T13" fmla="*/ 20 h 26"/>
                <a:gd name="T14" fmla="*/ 3 w 64"/>
                <a:gd name="T15" fmla="*/ 20 h 26"/>
                <a:gd name="T16" fmla="*/ 10 w 64"/>
                <a:gd name="T17" fmla="*/ 20 h 26"/>
                <a:gd name="T18" fmla="*/ 26 w 64"/>
                <a:gd name="T19" fmla="*/ 18 h 26"/>
                <a:gd name="T20" fmla="*/ 35 w 64"/>
                <a:gd name="T21" fmla="*/ 15 h 26"/>
                <a:gd name="T22" fmla="*/ 44 w 64"/>
                <a:gd name="T23" fmla="*/ 12 h 26"/>
                <a:gd name="T24" fmla="*/ 52 w 64"/>
                <a:gd name="T25" fmla="*/ 7 h 26"/>
                <a:gd name="T26" fmla="*/ 56 w 64"/>
                <a:gd name="T27" fmla="*/ 4 h 26"/>
                <a:gd name="T28" fmla="*/ 58 w 64"/>
                <a:gd name="T29" fmla="*/ 1 h 26"/>
                <a:gd name="T30" fmla="*/ 58 w 64"/>
                <a:gd name="T31" fmla="*/ 1 h 26"/>
                <a:gd name="T32" fmla="*/ 60 w 64"/>
                <a:gd name="T33" fmla="*/ 0 h 26"/>
                <a:gd name="T34" fmla="*/ 62 w 64"/>
                <a:gd name="T35" fmla="*/ 0 h 26"/>
                <a:gd name="T36" fmla="*/ 62 w 64"/>
                <a:gd name="T37" fmla="*/ 0 h 26"/>
                <a:gd name="T38" fmla="*/ 64 w 64"/>
                <a:gd name="T39" fmla="*/ 2 h 26"/>
                <a:gd name="T40" fmla="*/ 63 w 64"/>
                <a:gd name="T41" fmla="*/ 4 h 26"/>
                <a:gd name="T42" fmla="*/ 63 w 64"/>
                <a:gd name="T43" fmla="*/ 4 h 26"/>
                <a:gd name="T44" fmla="*/ 60 w 64"/>
                <a:gd name="T45" fmla="*/ 8 h 26"/>
                <a:gd name="T46" fmla="*/ 57 w 64"/>
                <a:gd name="T47" fmla="*/ 11 h 26"/>
                <a:gd name="T48" fmla="*/ 48 w 64"/>
                <a:gd name="T49" fmla="*/ 17 h 26"/>
                <a:gd name="T50" fmla="*/ 38 w 64"/>
                <a:gd name="T51" fmla="*/ 21 h 26"/>
                <a:gd name="T52" fmla="*/ 28 w 64"/>
                <a:gd name="T53" fmla="*/ 23 h 26"/>
                <a:gd name="T54" fmla="*/ 19 w 64"/>
                <a:gd name="T55" fmla="*/ 25 h 26"/>
                <a:gd name="T56" fmla="*/ 11 w 64"/>
                <a:gd name="T57" fmla="*/ 26 h 26"/>
                <a:gd name="T58" fmla="*/ 3 w 64"/>
                <a:gd name="T59" fmla="*/ 26 h 26"/>
                <a:gd name="T60" fmla="*/ 3 w 64"/>
                <a:gd name="T6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26">
                  <a:moveTo>
                    <a:pt x="3" y="26"/>
                  </a:moveTo>
                  <a:lnTo>
                    <a:pt x="3" y="26"/>
                  </a:lnTo>
                  <a:lnTo>
                    <a:pt x="1" y="25"/>
                  </a:lnTo>
                  <a:lnTo>
                    <a:pt x="0" y="23"/>
                  </a:lnTo>
                  <a:lnTo>
                    <a:pt x="0" y="23"/>
                  </a:lnTo>
                  <a:lnTo>
                    <a:pt x="1" y="21"/>
                  </a:lnTo>
                  <a:lnTo>
                    <a:pt x="3" y="20"/>
                  </a:lnTo>
                  <a:lnTo>
                    <a:pt x="3" y="20"/>
                  </a:lnTo>
                  <a:lnTo>
                    <a:pt x="10" y="20"/>
                  </a:lnTo>
                  <a:lnTo>
                    <a:pt x="26" y="18"/>
                  </a:lnTo>
                  <a:lnTo>
                    <a:pt x="35" y="15"/>
                  </a:lnTo>
                  <a:lnTo>
                    <a:pt x="44" y="12"/>
                  </a:lnTo>
                  <a:lnTo>
                    <a:pt x="52" y="7"/>
                  </a:lnTo>
                  <a:lnTo>
                    <a:pt x="56" y="4"/>
                  </a:lnTo>
                  <a:lnTo>
                    <a:pt x="58" y="1"/>
                  </a:lnTo>
                  <a:lnTo>
                    <a:pt x="58" y="1"/>
                  </a:lnTo>
                  <a:lnTo>
                    <a:pt x="60" y="0"/>
                  </a:lnTo>
                  <a:lnTo>
                    <a:pt x="62" y="0"/>
                  </a:lnTo>
                  <a:lnTo>
                    <a:pt x="62" y="0"/>
                  </a:lnTo>
                  <a:lnTo>
                    <a:pt x="64" y="2"/>
                  </a:lnTo>
                  <a:lnTo>
                    <a:pt x="63" y="4"/>
                  </a:lnTo>
                  <a:lnTo>
                    <a:pt x="63" y="4"/>
                  </a:lnTo>
                  <a:lnTo>
                    <a:pt x="60" y="8"/>
                  </a:lnTo>
                  <a:lnTo>
                    <a:pt x="57" y="11"/>
                  </a:lnTo>
                  <a:lnTo>
                    <a:pt x="48" y="17"/>
                  </a:lnTo>
                  <a:lnTo>
                    <a:pt x="38" y="21"/>
                  </a:lnTo>
                  <a:lnTo>
                    <a:pt x="28" y="23"/>
                  </a:lnTo>
                  <a:lnTo>
                    <a:pt x="19" y="25"/>
                  </a:lnTo>
                  <a:lnTo>
                    <a:pt x="11" y="26"/>
                  </a:lnTo>
                  <a:lnTo>
                    <a:pt x="3" y="26"/>
                  </a:lnTo>
                  <a:lnTo>
                    <a:pt x="3" y="2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7" name="Freeform 83">
              <a:extLst>
                <a:ext uri="{FF2B5EF4-FFF2-40B4-BE49-F238E27FC236}">
                  <a16:creationId xmlns:a16="http://schemas.microsoft.com/office/drawing/2014/main" id="{8C773EAD-488E-832C-8498-88E93E8566A3}"/>
                </a:ext>
              </a:extLst>
            </p:cNvPr>
            <p:cNvSpPr>
              <a:spLocks/>
            </p:cNvSpPr>
            <p:nvPr/>
          </p:nvSpPr>
          <p:spPr bwMode="auto">
            <a:xfrm rot="20874754">
              <a:off x="5726569" y="3216099"/>
              <a:ext cx="57150" cy="23813"/>
            </a:xfrm>
            <a:custGeom>
              <a:avLst/>
              <a:gdLst>
                <a:gd name="T0" fmla="*/ 63 w 72"/>
                <a:gd name="T1" fmla="*/ 31 h 31"/>
                <a:gd name="T2" fmla="*/ 63 w 72"/>
                <a:gd name="T3" fmla="*/ 31 h 31"/>
                <a:gd name="T4" fmla="*/ 53 w 72"/>
                <a:gd name="T5" fmla="*/ 30 h 31"/>
                <a:gd name="T6" fmla="*/ 42 w 72"/>
                <a:gd name="T7" fmla="*/ 27 h 31"/>
                <a:gd name="T8" fmla="*/ 32 w 72"/>
                <a:gd name="T9" fmla="*/ 23 h 31"/>
                <a:gd name="T10" fmla="*/ 23 w 72"/>
                <a:gd name="T11" fmla="*/ 19 h 31"/>
                <a:gd name="T12" fmla="*/ 8 w 72"/>
                <a:gd name="T13" fmla="*/ 10 h 31"/>
                <a:gd name="T14" fmla="*/ 2 w 72"/>
                <a:gd name="T15" fmla="*/ 6 h 31"/>
                <a:gd name="T16" fmla="*/ 2 w 72"/>
                <a:gd name="T17" fmla="*/ 6 h 31"/>
                <a:gd name="T18" fmla="*/ 0 w 72"/>
                <a:gd name="T19" fmla="*/ 4 h 31"/>
                <a:gd name="T20" fmla="*/ 1 w 72"/>
                <a:gd name="T21" fmla="*/ 2 h 31"/>
                <a:gd name="T22" fmla="*/ 1 w 72"/>
                <a:gd name="T23" fmla="*/ 2 h 31"/>
                <a:gd name="T24" fmla="*/ 3 w 72"/>
                <a:gd name="T25" fmla="*/ 0 h 31"/>
                <a:gd name="T26" fmla="*/ 5 w 72"/>
                <a:gd name="T27" fmla="*/ 1 h 31"/>
                <a:gd name="T28" fmla="*/ 5 w 72"/>
                <a:gd name="T29" fmla="*/ 1 h 31"/>
                <a:gd name="T30" fmla="*/ 11 w 72"/>
                <a:gd name="T31" fmla="*/ 5 h 31"/>
                <a:gd name="T32" fmla="*/ 27 w 72"/>
                <a:gd name="T33" fmla="*/ 14 h 31"/>
                <a:gd name="T34" fmla="*/ 37 w 72"/>
                <a:gd name="T35" fmla="*/ 18 h 31"/>
                <a:gd name="T36" fmla="*/ 47 w 72"/>
                <a:gd name="T37" fmla="*/ 22 h 31"/>
                <a:gd name="T38" fmla="*/ 58 w 72"/>
                <a:gd name="T39" fmla="*/ 24 h 31"/>
                <a:gd name="T40" fmla="*/ 63 w 72"/>
                <a:gd name="T41" fmla="*/ 25 h 31"/>
                <a:gd name="T42" fmla="*/ 69 w 72"/>
                <a:gd name="T43" fmla="*/ 24 h 31"/>
                <a:gd name="T44" fmla="*/ 69 w 72"/>
                <a:gd name="T45" fmla="*/ 24 h 31"/>
                <a:gd name="T46" fmla="*/ 71 w 72"/>
                <a:gd name="T47" fmla="*/ 25 h 31"/>
                <a:gd name="T48" fmla="*/ 72 w 72"/>
                <a:gd name="T49" fmla="*/ 27 h 31"/>
                <a:gd name="T50" fmla="*/ 72 w 72"/>
                <a:gd name="T51" fmla="*/ 27 h 31"/>
                <a:gd name="T52" fmla="*/ 72 w 72"/>
                <a:gd name="T53" fmla="*/ 29 h 31"/>
                <a:gd name="T54" fmla="*/ 70 w 72"/>
                <a:gd name="T55" fmla="*/ 30 h 31"/>
                <a:gd name="T56" fmla="*/ 70 w 72"/>
                <a:gd name="T57" fmla="*/ 30 h 31"/>
                <a:gd name="T58" fmla="*/ 63 w 72"/>
                <a:gd name="T59" fmla="*/ 31 h 31"/>
                <a:gd name="T60" fmla="*/ 63 w 72"/>
                <a:gd name="T6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31">
                  <a:moveTo>
                    <a:pt x="63" y="31"/>
                  </a:moveTo>
                  <a:lnTo>
                    <a:pt x="63" y="31"/>
                  </a:lnTo>
                  <a:lnTo>
                    <a:pt x="53" y="30"/>
                  </a:lnTo>
                  <a:lnTo>
                    <a:pt x="42" y="27"/>
                  </a:lnTo>
                  <a:lnTo>
                    <a:pt x="32" y="23"/>
                  </a:lnTo>
                  <a:lnTo>
                    <a:pt x="23" y="19"/>
                  </a:lnTo>
                  <a:lnTo>
                    <a:pt x="8" y="10"/>
                  </a:lnTo>
                  <a:lnTo>
                    <a:pt x="2" y="6"/>
                  </a:lnTo>
                  <a:lnTo>
                    <a:pt x="2" y="6"/>
                  </a:lnTo>
                  <a:lnTo>
                    <a:pt x="0" y="4"/>
                  </a:lnTo>
                  <a:lnTo>
                    <a:pt x="1" y="2"/>
                  </a:lnTo>
                  <a:lnTo>
                    <a:pt x="1" y="2"/>
                  </a:lnTo>
                  <a:lnTo>
                    <a:pt x="3" y="0"/>
                  </a:lnTo>
                  <a:lnTo>
                    <a:pt x="5" y="1"/>
                  </a:lnTo>
                  <a:lnTo>
                    <a:pt x="5" y="1"/>
                  </a:lnTo>
                  <a:lnTo>
                    <a:pt x="11" y="5"/>
                  </a:lnTo>
                  <a:lnTo>
                    <a:pt x="27" y="14"/>
                  </a:lnTo>
                  <a:lnTo>
                    <a:pt x="37" y="18"/>
                  </a:lnTo>
                  <a:lnTo>
                    <a:pt x="47" y="22"/>
                  </a:lnTo>
                  <a:lnTo>
                    <a:pt x="58" y="24"/>
                  </a:lnTo>
                  <a:lnTo>
                    <a:pt x="63" y="25"/>
                  </a:lnTo>
                  <a:lnTo>
                    <a:pt x="69" y="24"/>
                  </a:lnTo>
                  <a:lnTo>
                    <a:pt x="69" y="24"/>
                  </a:lnTo>
                  <a:lnTo>
                    <a:pt x="71" y="25"/>
                  </a:lnTo>
                  <a:lnTo>
                    <a:pt x="72" y="27"/>
                  </a:lnTo>
                  <a:lnTo>
                    <a:pt x="72" y="27"/>
                  </a:lnTo>
                  <a:lnTo>
                    <a:pt x="72" y="29"/>
                  </a:lnTo>
                  <a:lnTo>
                    <a:pt x="70" y="30"/>
                  </a:lnTo>
                  <a:lnTo>
                    <a:pt x="70" y="30"/>
                  </a:lnTo>
                  <a:lnTo>
                    <a:pt x="63" y="31"/>
                  </a:lnTo>
                  <a:lnTo>
                    <a:pt x="63" y="3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8" name="Freeform 84">
              <a:extLst>
                <a:ext uri="{FF2B5EF4-FFF2-40B4-BE49-F238E27FC236}">
                  <a16:creationId xmlns:a16="http://schemas.microsoft.com/office/drawing/2014/main" id="{ADBCC1D0-DAC7-6100-1224-D7423D3E8AD6}"/>
                </a:ext>
              </a:extLst>
            </p:cNvPr>
            <p:cNvSpPr>
              <a:spLocks/>
            </p:cNvSpPr>
            <p:nvPr/>
          </p:nvSpPr>
          <p:spPr bwMode="auto">
            <a:xfrm rot="20874754">
              <a:off x="5718570" y="3258743"/>
              <a:ext cx="38100" cy="17463"/>
            </a:xfrm>
            <a:custGeom>
              <a:avLst/>
              <a:gdLst>
                <a:gd name="T0" fmla="*/ 37 w 47"/>
                <a:gd name="T1" fmla="*/ 21 h 21"/>
                <a:gd name="T2" fmla="*/ 37 w 47"/>
                <a:gd name="T3" fmla="*/ 21 h 21"/>
                <a:gd name="T4" fmla="*/ 32 w 47"/>
                <a:gd name="T5" fmla="*/ 21 h 21"/>
                <a:gd name="T6" fmla="*/ 26 w 47"/>
                <a:gd name="T7" fmla="*/ 19 h 21"/>
                <a:gd name="T8" fmla="*/ 14 w 47"/>
                <a:gd name="T9" fmla="*/ 14 h 21"/>
                <a:gd name="T10" fmla="*/ 6 w 47"/>
                <a:gd name="T11" fmla="*/ 9 h 21"/>
                <a:gd name="T12" fmla="*/ 1 w 47"/>
                <a:gd name="T13" fmla="*/ 6 h 21"/>
                <a:gd name="T14" fmla="*/ 1 w 47"/>
                <a:gd name="T15" fmla="*/ 6 h 21"/>
                <a:gd name="T16" fmla="*/ 0 w 47"/>
                <a:gd name="T17" fmla="*/ 4 h 21"/>
                <a:gd name="T18" fmla="*/ 0 w 47"/>
                <a:gd name="T19" fmla="*/ 2 h 21"/>
                <a:gd name="T20" fmla="*/ 0 w 47"/>
                <a:gd name="T21" fmla="*/ 2 h 21"/>
                <a:gd name="T22" fmla="*/ 2 w 47"/>
                <a:gd name="T23" fmla="*/ 0 h 21"/>
                <a:gd name="T24" fmla="*/ 5 w 47"/>
                <a:gd name="T25" fmla="*/ 1 h 21"/>
                <a:gd name="T26" fmla="*/ 5 w 47"/>
                <a:gd name="T27" fmla="*/ 1 h 21"/>
                <a:gd name="T28" fmla="*/ 12 w 47"/>
                <a:gd name="T29" fmla="*/ 6 h 21"/>
                <a:gd name="T30" fmla="*/ 23 w 47"/>
                <a:gd name="T31" fmla="*/ 12 h 21"/>
                <a:gd name="T32" fmla="*/ 28 w 47"/>
                <a:gd name="T33" fmla="*/ 14 h 21"/>
                <a:gd name="T34" fmla="*/ 33 w 47"/>
                <a:gd name="T35" fmla="*/ 15 h 21"/>
                <a:gd name="T36" fmla="*/ 38 w 47"/>
                <a:gd name="T37" fmla="*/ 15 h 21"/>
                <a:gd name="T38" fmla="*/ 43 w 47"/>
                <a:gd name="T39" fmla="*/ 14 h 21"/>
                <a:gd name="T40" fmla="*/ 43 w 47"/>
                <a:gd name="T41" fmla="*/ 14 h 21"/>
                <a:gd name="T42" fmla="*/ 45 w 47"/>
                <a:gd name="T43" fmla="*/ 14 h 21"/>
                <a:gd name="T44" fmla="*/ 46 w 47"/>
                <a:gd name="T45" fmla="*/ 16 h 21"/>
                <a:gd name="T46" fmla="*/ 46 w 47"/>
                <a:gd name="T47" fmla="*/ 16 h 21"/>
                <a:gd name="T48" fmla="*/ 47 w 47"/>
                <a:gd name="T49" fmla="*/ 18 h 21"/>
                <a:gd name="T50" fmla="*/ 45 w 47"/>
                <a:gd name="T51" fmla="*/ 20 h 21"/>
                <a:gd name="T52" fmla="*/ 45 w 47"/>
                <a:gd name="T53" fmla="*/ 20 h 21"/>
                <a:gd name="T54" fmla="*/ 41 w 47"/>
                <a:gd name="T55" fmla="*/ 21 h 21"/>
                <a:gd name="T56" fmla="*/ 37 w 47"/>
                <a:gd name="T57" fmla="*/ 21 h 21"/>
                <a:gd name="T58" fmla="*/ 37 w 47"/>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21">
                  <a:moveTo>
                    <a:pt x="37" y="21"/>
                  </a:moveTo>
                  <a:lnTo>
                    <a:pt x="37" y="21"/>
                  </a:lnTo>
                  <a:lnTo>
                    <a:pt x="32" y="21"/>
                  </a:lnTo>
                  <a:lnTo>
                    <a:pt x="26" y="19"/>
                  </a:lnTo>
                  <a:lnTo>
                    <a:pt x="14" y="14"/>
                  </a:lnTo>
                  <a:lnTo>
                    <a:pt x="6" y="9"/>
                  </a:lnTo>
                  <a:lnTo>
                    <a:pt x="1" y="6"/>
                  </a:lnTo>
                  <a:lnTo>
                    <a:pt x="1" y="6"/>
                  </a:lnTo>
                  <a:lnTo>
                    <a:pt x="0" y="4"/>
                  </a:lnTo>
                  <a:lnTo>
                    <a:pt x="0" y="2"/>
                  </a:lnTo>
                  <a:lnTo>
                    <a:pt x="0" y="2"/>
                  </a:lnTo>
                  <a:lnTo>
                    <a:pt x="2" y="0"/>
                  </a:lnTo>
                  <a:lnTo>
                    <a:pt x="5" y="1"/>
                  </a:lnTo>
                  <a:lnTo>
                    <a:pt x="5" y="1"/>
                  </a:lnTo>
                  <a:lnTo>
                    <a:pt x="12" y="6"/>
                  </a:lnTo>
                  <a:lnTo>
                    <a:pt x="23" y="12"/>
                  </a:lnTo>
                  <a:lnTo>
                    <a:pt x="28" y="14"/>
                  </a:lnTo>
                  <a:lnTo>
                    <a:pt x="33" y="15"/>
                  </a:lnTo>
                  <a:lnTo>
                    <a:pt x="38" y="15"/>
                  </a:lnTo>
                  <a:lnTo>
                    <a:pt x="43" y="14"/>
                  </a:lnTo>
                  <a:lnTo>
                    <a:pt x="43" y="14"/>
                  </a:lnTo>
                  <a:lnTo>
                    <a:pt x="45" y="14"/>
                  </a:lnTo>
                  <a:lnTo>
                    <a:pt x="46" y="16"/>
                  </a:lnTo>
                  <a:lnTo>
                    <a:pt x="46" y="16"/>
                  </a:lnTo>
                  <a:lnTo>
                    <a:pt x="47" y="18"/>
                  </a:lnTo>
                  <a:lnTo>
                    <a:pt x="45" y="20"/>
                  </a:lnTo>
                  <a:lnTo>
                    <a:pt x="45" y="20"/>
                  </a:lnTo>
                  <a:lnTo>
                    <a:pt x="41" y="21"/>
                  </a:lnTo>
                  <a:lnTo>
                    <a:pt x="37" y="21"/>
                  </a:lnTo>
                  <a:lnTo>
                    <a:pt x="37" y="2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9" name="Freeform 85">
              <a:extLst>
                <a:ext uri="{FF2B5EF4-FFF2-40B4-BE49-F238E27FC236}">
                  <a16:creationId xmlns:a16="http://schemas.microsoft.com/office/drawing/2014/main" id="{8821B561-C3F8-2AFC-5CA6-F7A337940F3B}"/>
                </a:ext>
              </a:extLst>
            </p:cNvPr>
            <p:cNvSpPr>
              <a:spLocks/>
            </p:cNvSpPr>
            <p:nvPr/>
          </p:nvSpPr>
          <p:spPr bwMode="auto">
            <a:xfrm rot="20874754">
              <a:off x="5578350" y="3325976"/>
              <a:ext cx="58738" cy="57150"/>
            </a:xfrm>
            <a:custGeom>
              <a:avLst/>
              <a:gdLst>
                <a:gd name="T0" fmla="*/ 3 w 74"/>
                <a:gd name="T1" fmla="*/ 72 h 72"/>
                <a:gd name="T2" fmla="*/ 3 w 74"/>
                <a:gd name="T3" fmla="*/ 72 h 72"/>
                <a:gd name="T4" fmla="*/ 2 w 74"/>
                <a:gd name="T5" fmla="*/ 72 h 72"/>
                <a:gd name="T6" fmla="*/ 0 w 74"/>
                <a:gd name="T7" fmla="*/ 70 h 72"/>
                <a:gd name="T8" fmla="*/ 0 w 74"/>
                <a:gd name="T9" fmla="*/ 70 h 72"/>
                <a:gd name="T10" fmla="*/ 1 w 74"/>
                <a:gd name="T11" fmla="*/ 67 h 72"/>
                <a:gd name="T12" fmla="*/ 3 w 74"/>
                <a:gd name="T13" fmla="*/ 65 h 72"/>
                <a:gd name="T14" fmla="*/ 3 w 74"/>
                <a:gd name="T15" fmla="*/ 65 h 72"/>
                <a:gd name="T16" fmla="*/ 10 w 74"/>
                <a:gd name="T17" fmla="*/ 63 h 72"/>
                <a:gd name="T18" fmla="*/ 17 w 74"/>
                <a:gd name="T19" fmla="*/ 60 h 72"/>
                <a:gd name="T20" fmla="*/ 23 w 74"/>
                <a:gd name="T21" fmla="*/ 56 h 72"/>
                <a:gd name="T22" fmla="*/ 30 w 74"/>
                <a:gd name="T23" fmla="*/ 51 h 72"/>
                <a:gd name="T24" fmla="*/ 41 w 74"/>
                <a:gd name="T25" fmla="*/ 41 h 72"/>
                <a:gd name="T26" fmla="*/ 50 w 74"/>
                <a:gd name="T27" fmla="*/ 30 h 72"/>
                <a:gd name="T28" fmla="*/ 58 w 74"/>
                <a:gd name="T29" fmla="*/ 20 h 72"/>
                <a:gd name="T30" fmla="*/ 64 w 74"/>
                <a:gd name="T31" fmla="*/ 11 h 72"/>
                <a:gd name="T32" fmla="*/ 68 w 74"/>
                <a:gd name="T33" fmla="*/ 2 h 72"/>
                <a:gd name="T34" fmla="*/ 68 w 74"/>
                <a:gd name="T35" fmla="*/ 2 h 72"/>
                <a:gd name="T36" fmla="*/ 70 w 74"/>
                <a:gd name="T37" fmla="*/ 0 h 72"/>
                <a:gd name="T38" fmla="*/ 72 w 74"/>
                <a:gd name="T39" fmla="*/ 1 h 72"/>
                <a:gd name="T40" fmla="*/ 72 w 74"/>
                <a:gd name="T41" fmla="*/ 1 h 72"/>
                <a:gd name="T42" fmla="*/ 74 w 74"/>
                <a:gd name="T43" fmla="*/ 2 h 72"/>
                <a:gd name="T44" fmla="*/ 74 w 74"/>
                <a:gd name="T45" fmla="*/ 4 h 72"/>
                <a:gd name="T46" fmla="*/ 74 w 74"/>
                <a:gd name="T47" fmla="*/ 4 h 72"/>
                <a:gd name="T48" fmla="*/ 68 w 74"/>
                <a:gd name="T49" fmla="*/ 14 h 72"/>
                <a:gd name="T50" fmla="*/ 62 w 74"/>
                <a:gd name="T51" fmla="*/ 24 h 72"/>
                <a:gd name="T52" fmla="*/ 54 w 74"/>
                <a:gd name="T53" fmla="*/ 35 h 72"/>
                <a:gd name="T54" fmla="*/ 45 w 74"/>
                <a:gd name="T55" fmla="*/ 46 h 72"/>
                <a:gd name="T56" fmla="*/ 33 w 74"/>
                <a:gd name="T57" fmla="*/ 57 h 72"/>
                <a:gd name="T58" fmla="*/ 26 w 74"/>
                <a:gd name="T59" fmla="*/ 61 h 72"/>
                <a:gd name="T60" fmla="*/ 19 w 74"/>
                <a:gd name="T61" fmla="*/ 65 h 72"/>
                <a:gd name="T62" fmla="*/ 12 w 74"/>
                <a:gd name="T63" fmla="*/ 70 h 72"/>
                <a:gd name="T64" fmla="*/ 4 w 74"/>
                <a:gd name="T65" fmla="*/ 72 h 72"/>
                <a:gd name="T66" fmla="*/ 4 w 74"/>
                <a:gd name="T67" fmla="*/ 72 h 72"/>
                <a:gd name="T68" fmla="*/ 3 w 74"/>
                <a:gd name="T69" fmla="*/ 72 h 72"/>
                <a:gd name="T70" fmla="*/ 3 w 74"/>
                <a:gd name="T7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 h="72">
                  <a:moveTo>
                    <a:pt x="3" y="72"/>
                  </a:moveTo>
                  <a:lnTo>
                    <a:pt x="3" y="72"/>
                  </a:lnTo>
                  <a:lnTo>
                    <a:pt x="2" y="72"/>
                  </a:lnTo>
                  <a:lnTo>
                    <a:pt x="0" y="70"/>
                  </a:lnTo>
                  <a:lnTo>
                    <a:pt x="0" y="70"/>
                  </a:lnTo>
                  <a:lnTo>
                    <a:pt x="1" y="67"/>
                  </a:lnTo>
                  <a:lnTo>
                    <a:pt x="3" y="65"/>
                  </a:lnTo>
                  <a:lnTo>
                    <a:pt x="3" y="65"/>
                  </a:lnTo>
                  <a:lnTo>
                    <a:pt x="10" y="63"/>
                  </a:lnTo>
                  <a:lnTo>
                    <a:pt x="17" y="60"/>
                  </a:lnTo>
                  <a:lnTo>
                    <a:pt x="23" y="56"/>
                  </a:lnTo>
                  <a:lnTo>
                    <a:pt x="30" y="51"/>
                  </a:lnTo>
                  <a:lnTo>
                    <a:pt x="41" y="41"/>
                  </a:lnTo>
                  <a:lnTo>
                    <a:pt x="50" y="30"/>
                  </a:lnTo>
                  <a:lnTo>
                    <a:pt x="58" y="20"/>
                  </a:lnTo>
                  <a:lnTo>
                    <a:pt x="64" y="11"/>
                  </a:lnTo>
                  <a:lnTo>
                    <a:pt x="68" y="2"/>
                  </a:lnTo>
                  <a:lnTo>
                    <a:pt x="68" y="2"/>
                  </a:lnTo>
                  <a:lnTo>
                    <a:pt x="70" y="0"/>
                  </a:lnTo>
                  <a:lnTo>
                    <a:pt x="72" y="1"/>
                  </a:lnTo>
                  <a:lnTo>
                    <a:pt x="72" y="1"/>
                  </a:lnTo>
                  <a:lnTo>
                    <a:pt x="74" y="2"/>
                  </a:lnTo>
                  <a:lnTo>
                    <a:pt x="74" y="4"/>
                  </a:lnTo>
                  <a:lnTo>
                    <a:pt x="74" y="4"/>
                  </a:lnTo>
                  <a:lnTo>
                    <a:pt x="68" y="14"/>
                  </a:lnTo>
                  <a:lnTo>
                    <a:pt x="62" y="24"/>
                  </a:lnTo>
                  <a:lnTo>
                    <a:pt x="54" y="35"/>
                  </a:lnTo>
                  <a:lnTo>
                    <a:pt x="45" y="46"/>
                  </a:lnTo>
                  <a:lnTo>
                    <a:pt x="33" y="57"/>
                  </a:lnTo>
                  <a:lnTo>
                    <a:pt x="26" y="61"/>
                  </a:lnTo>
                  <a:lnTo>
                    <a:pt x="19" y="65"/>
                  </a:lnTo>
                  <a:lnTo>
                    <a:pt x="12" y="70"/>
                  </a:lnTo>
                  <a:lnTo>
                    <a:pt x="4" y="72"/>
                  </a:lnTo>
                  <a:lnTo>
                    <a:pt x="4" y="72"/>
                  </a:lnTo>
                  <a:lnTo>
                    <a:pt x="3" y="72"/>
                  </a:lnTo>
                  <a:lnTo>
                    <a:pt x="3" y="7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0" name="Freeform 86">
              <a:extLst>
                <a:ext uri="{FF2B5EF4-FFF2-40B4-BE49-F238E27FC236}">
                  <a16:creationId xmlns:a16="http://schemas.microsoft.com/office/drawing/2014/main" id="{1D87A272-CCD0-C093-8A45-6F5BF56A3D00}"/>
                </a:ext>
              </a:extLst>
            </p:cNvPr>
            <p:cNvSpPr>
              <a:spLocks/>
            </p:cNvSpPr>
            <p:nvPr/>
          </p:nvSpPr>
          <p:spPr bwMode="auto">
            <a:xfrm rot="20874754">
              <a:off x="5760667" y="2997299"/>
              <a:ext cx="44450" cy="7938"/>
            </a:xfrm>
            <a:custGeom>
              <a:avLst/>
              <a:gdLst>
                <a:gd name="T0" fmla="*/ 3 w 56"/>
                <a:gd name="T1" fmla="*/ 10 h 10"/>
                <a:gd name="T2" fmla="*/ 3 w 56"/>
                <a:gd name="T3" fmla="*/ 10 h 10"/>
                <a:gd name="T4" fmla="*/ 1 w 56"/>
                <a:gd name="T5" fmla="*/ 9 h 10"/>
                <a:gd name="T6" fmla="*/ 0 w 56"/>
                <a:gd name="T7" fmla="*/ 7 h 10"/>
                <a:gd name="T8" fmla="*/ 0 w 56"/>
                <a:gd name="T9" fmla="*/ 7 h 10"/>
                <a:gd name="T10" fmla="*/ 1 w 56"/>
                <a:gd name="T11" fmla="*/ 5 h 10"/>
                <a:gd name="T12" fmla="*/ 3 w 56"/>
                <a:gd name="T13" fmla="*/ 4 h 10"/>
                <a:gd name="T14" fmla="*/ 53 w 56"/>
                <a:gd name="T15" fmla="*/ 0 h 10"/>
                <a:gd name="T16" fmla="*/ 53 w 56"/>
                <a:gd name="T17" fmla="*/ 0 h 10"/>
                <a:gd name="T18" fmla="*/ 55 w 56"/>
                <a:gd name="T19" fmla="*/ 1 h 10"/>
                <a:gd name="T20" fmla="*/ 56 w 56"/>
                <a:gd name="T21" fmla="*/ 3 h 10"/>
                <a:gd name="T22" fmla="*/ 56 w 56"/>
                <a:gd name="T23" fmla="*/ 3 h 10"/>
                <a:gd name="T24" fmla="*/ 55 w 56"/>
                <a:gd name="T25" fmla="*/ 5 h 10"/>
                <a:gd name="T26" fmla="*/ 53 w 56"/>
                <a:gd name="T27" fmla="*/ 6 h 10"/>
                <a:gd name="T28" fmla="*/ 3 w 56"/>
                <a:gd name="T29" fmla="*/ 10 h 10"/>
                <a:gd name="T30" fmla="*/ 3 w 56"/>
                <a:gd name="T31" fmla="*/ 10 h 10"/>
                <a:gd name="T32" fmla="*/ 3 w 56"/>
                <a:gd name="T33" fmla="*/ 10 h 10"/>
                <a:gd name="T34" fmla="*/ 3 w 56"/>
                <a:gd name="T3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10">
                  <a:moveTo>
                    <a:pt x="3" y="10"/>
                  </a:moveTo>
                  <a:lnTo>
                    <a:pt x="3" y="10"/>
                  </a:lnTo>
                  <a:lnTo>
                    <a:pt x="1" y="9"/>
                  </a:lnTo>
                  <a:lnTo>
                    <a:pt x="0" y="7"/>
                  </a:lnTo>
                  <a:lnTo>
                    <a:pt x="0" y="7"/>
                  </a:lnTo>
                  <a:lnTo>
                    <a:pt x="1" y="5"/>
                  </a:lnTo>
                  <a:lnTo>
                    <a:pt x="3" y="4"/>
                  </a:lnTo>
                  <a:lnTo>
                    <a:pt x="53" y="0"/>
                  </a:lnTo>
                  <a:lnTo>
                    <a:pt x="53" y="0"/>
                  </a:lnTo>
                  <a:lnTo>
                    <a:pt x="55" y="1"/>
                  </a:lnTo>
                  <a:lnTo>
                    <a:pt x="56" y="3"/>
                  </a:lnTo>
                  <a:lnTo>
                    <a:pt x="56" y="3"/>
                  </a:lnTo>
                  <a:lnTo>
                    <a:pt x="55" y="5"/>
                  </a:lnTo>
                  <a:lnTo>
                    <a:pt x="53" y="6"/>
                  </a:lnTo>
                  <a:lnTo>
                    <a:pt x="3" y="10"/>
                  </a:lnTo>
                  <a:lnTo>
                    <a:pt x="3" y="10"/>
                  </a:lnTo>
                  <a:lnTo>
                    <a:pt x="3" y="10"/>
                  </a:lnTo>
                  <a:lnTo>
                    <a:pt x="3" y="1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1" name="Freeform 87">
              <a:extLst>
                <a:ext uri="{FF2B5EF4-FFF2-40B4-BE49-F238E27FC236}">
                  <a16:creationId xmlns:a16="http://schemas.microsoft.com/office/drawing/2014/main" id="{F6A540C1-34B3-32AC-8817-BADE9E671BB9}"/>
                </a:ext>
              </a:extLst>
            </p:cNvPr>
            <p:cNvSpPr>
              <a:spLocks/>
            </p:cNvSpPr>
            <p:nvPr/>
          </p:nvSpPr>
          <p:spPr bwMode="auto">
            <a:xfrm rot="20874754">
              <a:off x="5777096" y="3020530"/>
              <a:ext cx="52388" cy="7938"/>
            </a:xfrm>
            <a:custGeom>
              <a:avLst/>
              <a:gdLst>
                <a:gd name="T0" fmla="*/ 3 w 66"/>
                <a:gd name="T1" fmla="*/ 10 h 10"/>
                <a:gd name="T2" fmla="*/ 3 w 66"/>
                <a:gd name="T3" fmla="*/ 10 h 10"/>
                <a:gd name="T4" fmla="*/ 1 w 66"/>
                <a:gd name="T5" fmla="*/ 9 h 10"/>
                <a:gd name="T6" fmla="*/ 0 w 66"/>
                <a:gd name="T7" fmla="*/ 7 h 10"/>
                <a:gd name="T8" fmla="*/ 0 w 66"/>
                <a:gd name="T9" fmla="*/ 7 h 10"/>
                <a:gd name="T10" fmla="*/ 1 w 66"/>
                <a:gd name="T11" fmla="*/ 5 h 10"/>
                <a:gd name="T12" fmla="*/ 3 w 66"/>
                <a:gd name="T13" fmla="*/ 4 h 10"/>
                <a:gd name="T14" fmla="*/ 63 w 66"/>
                <a:gd name="T15" fmla="*/ 0 h 10"/>
                <a:gd name="T16" fmla="*/ 63 w 66"/>
                <a:gd name="T17" fmla="*/ 0 h 10"/>
                <a:gd name="T18" fmla="*/ 65 w 66"/>
                <a:gd name="T19" fmla="*/ 1 h 10"/>
                <a:gd name="T20" fmla="*/ 66 w 66"/>
                <a:gd name="T21" fmla="*/ 3 h 10"/>
                <a:gd name="T22" fmla="*/ 66 w 66"/>
                <a:gd name="T23" fmla="*/ 3 h 10"/>
                <a:gd name="T24" fmla="*/ 65 w 66"/>
                <a:gd name="T25" fmla="*/ 5 h 10"/>
                <a:gd name="T26" fmla="*/ 63 w 66"/>
                <a:gd name="T27" fmla="*/ 6 h 10"/>
                <a:gd name="T28" fmla="*/ 3 w 66"/>
                <a:gd name="T29" fmla="*/ 10 h 10"/>
                <a:gd name="T30" fmla="*/ 3 w 66"/>
                <a:gd name="T31" fmla="*/ 10 h 10"/>
                <a:gd name="T32" fmla="*/ 3 w 66"/>
                <a:gd name="T33" fmla="*/ 10 h 10"/>
                <a:gd name="T34" fmla="*/ 3 w 66"/>
                <a:gd name="T3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0">
                  <a:moveTo>
                    <a:pt x="3" y="10"/>
                  </a:moveTo>
                  <a:lnTo>
                    <a:pt x="3" y="10"/>
                  </a:lnTo>
                  <a:lnTo>
                    <a:pt x="1" y="9"/>
                  </a:lnTo>
                  <a:lnTo>
                    <a:pt x="0" y="7"/>
                  </a:lnTo>
                  <a:lnTo>
                    <a:pt x="0" y="7"/>
                  </a:lnTo>
                  <a:lnTo>
                    <a:pt x="1" y="5"/>
                  </a:lnTo>
                  <a:lnTo>
                    <a:pt x="3" y="4"/>
                  </a:lnTo>
                  <a:lnTo>
                    <a:pt x="63" y="0"/>
                  </a:lnTo>
                  <a:lnTo>
                    <a:pt x="63" y="0"/>
                  </a:lnTo>
                  <a:lnTo>
                    <a:pt x="65" y="1"/>
                  </a:lnTo>
                  <a:lnTo>
                    <a:pt x="66" y="3"/>
                  </a:lnTo>
                  <a:lnTo>
                    <a:pt x="66" y="3"/>
                  </a:lnTo>
                  <a:lnTo>
                    <a:pt x="65" y="5"/>
                  </a:lnTo>
                  <a:lnTo>
                    <a:pt x="63" y="6"/>
                  </a:lnTo>
                  <a:lnTo>
                    <a:pt x="3" y="10"/>
                  </a:lnTo>
                  <a:lnTo>
                    <a:pt x="3" y="10"/>
                  </a:lnTo>
                  <a:lnTo>
                    <a:pt x="3" y="10"/>
                  </a:lnTo>
                  <a:lnTo>
                    <a:pt x="3" y="1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2" name="Freeform 88">
              <a:extLst>
                <a:ext uri="{FF2B5EF4-FFF2-40B4-BE49-F238E27FC236}">
                  <a16:creationId xmlns:a16="http://schemas.microsoft.com/office/drawing/2014/main" id="{2C312E59-4BDE-9181-6403-97AA3767F68D}"/>
                </a:ext>
              </a:extLst>
            </p:cNvPr>
            <p:cNvSpPr>
              <a:spLocks/>
            </p:cNvSpPr>
            <p:nvPr/>
          </p:nvSpPr>
          <p:spPr bwMode="auto">
            <a:xfrm rot="20874754">
              <a:off x="5788738" y="3045108"/>
              <a:ext cx="57150" cy="6350"/>
            </a:xfrm>
            <a:custGeom>
              <a:avLst/>
              <a:gdLst>
                <a:gd name="T0" fmla="*/ 69 w 72"/>
                <a:gd name="T1" fmla="*/ 7 h 7"/>
                <a:gd name="T2" fmla="*/ 69 w 72"/>
                <a:gd name="T3" fmla="*/ 7 h 7"/>
                <a:gd name="T4" fmla="*/ 69 w 72"/>
                <a:gd name="T5" fmla="*/ 7 h 7"/>
                <a:gd name="T6" fmla="*/ 3 w 72"/>
                <a:gd name="T7" fmla="*/ 6 h 7"/>
                <a:gd name="T8" fmla="*/ 3 w 72"/>
                <a:gd name="T9" fmla="*/ 6 h 7"/>
                <a:gd name="T10" fmla="*/ 1 w 72"/>
                <a:gd name="T11" fmla="*/ 5 h 7"/>
                <a:gd name="T12" fmla="*/ 0 w 72"/>
                <a:gd name="T13" fmla="*/ 3 h 7"/>
                <a:gd name="T14" fmla="*/ 0 w 72"/>
                <a:gd name="T15" fmla="*/ 3 h 7"/>
                <a:gd name="T16" fmla="*/ 1 w 72"/>
                <a:gd name="T17" fmla="*/ 1 h 7"/>
                <a:gd name="T18" fmla="*/ 3 w 72"/>
                <a:gd name="T19" fmla="*/ 0 h 7"/>
                <a:gd name="T20" fmla="*/ 3 w 72"/>
                <a:gd name="T21" fmla="*/ 0 h 7"/>
                <a:gd name="T22" fmla="*/ 3 w 72"/>
                <a:gd name="T23" fmla="*/ 0 h 7"/>
                <a:gd name="T24" fmla="*/ 69 w 72"/>
                <a:gd name="T25" fmla="*/ 1 h 7"/>
                <a:gd name="T26" fmla="*/ 69 w 72"/>
                <a:gd name="T27" fmla="*/ 1 h 7"/>
                <a:gd name="T28" fmla="*/ 71 w 72"/>
                <a:gd name="T29" fmla="*/ 2 h 7"/>
                <a:gd name="T30" fmla="*/ 72 w 72"/>
                <a:gd name="T31" fmla="*/ 4 h 7"/>
                <a:gd name="T32" fmla="*/ 72 w 72"/>
                <a:gd name="T33" fmla="*/ 4 h 7"/>
                <a:gd name="T34" fmla="*/ 71 w 72"/>
                <a:gd name="T35" fmla="*/ 6 h 7"/>
                <a:gd name="T36" fmla="*/ 69 w 72"/>
                <a:gd name="T37" fmla="*/ 7 h 7"/>
                <a:gd name="T38" fmla="*/ 69 w 72"/>
                <a:gd name="T3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7">
                  <a:moveTo>
                    <a:pt x="69" y="7"/>
                  </a:moveTo>
                  <a:lnTo>
                    <a:pt x="69" y="7"/>
                  </a:lnTo>
                  <a:lnTo>
                    <a:pt x="69" y="7"/>
                  </a:lnTo>
                  <a:lnTo>
                    <a:pt x="3" y="6"/>
                  </a:lnTo>
                  <a:lnTo>
                    <a:pt x="3" y="6"/>
                  </a:lnTo>
                  <a:lnTo>
                    <a:pt x="1" y="5"/>
                  </a:lnTo>
                  <a:lnTo>
                    <a:pt x="0" y="3"/>
                  </a:lnTo>
                  <a:lnTo>
                    <a:pt x="0" y="3"/>
                  </a:lnTo>
                  <a:lnTo>
                    <a:pt x="1" y="1"/>
                  </a:lnTo>
                  <a:lnTo>
                    <a:pt x="3" y="0"/>
                  </a:lnTo>
                  <a:lnTo>
                    <a:pt x="3" y="0"/>
                  </a:lnTo>
                  <a:lnTo>
                    <a:pt x="3" y="0"/>
                  </a:lnTo>
                  <a:lnTo>
                    <a:pt x="69" y="1"/>
                  </a:lnTo>
                  <a:lnTo>
                    <a:pt x="69" y="1"/>
                  </a:lnTo>
                  <a:lnTo>
                    <a:pt x="71" y="2"/>
                  </a:lnTo>
                  <a:lnTo>
                    <a:pt x="72" y="4"/>
                  </a:lnTo>
                  <a:lnTo>
                    <a:pt x="72" y="4"/>
                  </a:lnTo>
                  <a:lnTo>
                    <a:pt x="71" y="6"/>
                  </a:lnTo>
                  <a:lnTo>
                    <a:pt x="69" y="7"/>
                  </a:lnTo>
                  <a:lnTo>
                    <a:pt x="69" y="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3" name="Freeform 89">
              <a:extLst>
                <a:ext uri="{FF2B5EF4-FFF2-40B4-BE49-F238E27FC236}">
                  <a16:creationId xmlns:a16="http://schemas.microsoft.com/office/drawing/2014/main" id="{995C61B5-500C-DAA5-4614-4B5D7C8ACA4A}"/>
                </a:ext>
              </a:extLst>
            </p:cNvPr>
            <p:cNvSpPr>
              <a:spLocks/>
            </p:cNvSpPr>
            <p:nvPr/>
          </p:nvSpPr>
          <p:spPr bwMode="auto">
            <a:xfrm rot="20874754">
              <a:off x="5799400" y="3077728"/>
              <a:ext cx="65088" cy="9525"/>
            </a:xfrm>
            <a:custGeom>
              <a:avLst/>
              <a:gdLst>
                <a:gd name="T0" fmla="*/ 3 w 81"/>
                <a:gd name="T1" fmla="*/ 12 h 12"/>
                <a:gd name="T2" fmla="*/ 3 w 81"/>
                <a:gd name="T3" fmla="*/ 12 h 12"/>
                <a:gd name="T4" fmla="*/ 1 w 81"/>
                <a:gd name="T5" fmla="*/ 12 h 12"/>
                <a:gd name="T6" fmla="*/ 0 w 81"/>
                <a:gd name="T7" fmla="*/ 10 h 12"/>
                <a:gd name="T8" fmla="*/ 0 w 81"/>
                <a:gd name="T9" fmla="*/ 10 h 12"/>
                <a:gd name="T10" fmla="*/ 1 w 81"/>
                <a:gd name="T11" fmla="*/ 8 h 12"/>
                <a:gd name="T12" fmla="*/ 3 w 81"/>
                <a:gd name="T13" fmla="*/ 7 h 12"/>
                <a:gd name="T14" fmla="*/ 78 w 81"/>
                <a:gd name="T15" fmla="*/ 0 h 12"/>
                <a:gd name="T16" fmla="*/ 78 w 81"/>
                <a:gd name="T17" fmla="*/ 0 h 12"/>
                <a:gd name="T18" fmla="*/ 80 w 81"/>
                <a:gd name="T19" fmla="*/ 0 h 12"/>
                <a:gd name="T20" fmla="*/ 81 w 81"/>
                <a:gd name="T21" fmla="*/ 2 h 12"/>
                <a:gd name="T22" fmla="*/ 81 w 81"/>
                <a:gd name="T23" fmla="*/ 2 h 12"/>
                <a:gd name="T24" fmla="*/ 81 w 81"/>
                <a:gd name="T25" fmla="*/ 5 h 12"/>
                <a:gd name="T26" fmla="*/ 79 w 81"/>
                <a:gd name="T27" fmla="*/ 6 h 12"/>
                <a:gd name="T28" fmla="*/ 4 w 81"/>
                <a:gd name="T29" fmla="*/ 12 h 12"/>
                <a:gd name="T30" fmla="*/ 4 w 81"/>
                <a:gd name="T31" fmla="*/ 12 h 12"/>
                <a:gd name="T32" fmla="*/ 3 w 81"/>
                <a:gd name="T33" fmla="*/ 12 h 12"/>
                <a:gd name="T34" fmla="*/ 3 w 81"/>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12">
                  <a:moveTo>
                    <a:pt x="3" y="12"/>
                  </a:moveTo>
                  <a:lnTo>
                    <a:pt x="3" y="12"/>
                  </a:lnTo>
                  <a:lnTo>
                    <a:pt x="1" y="12"/>
                  </a:lnTo>
                  <a:lnTo>
                    <a:pt x="0" y="10"/>
                  </a:lnTo>
                  <a:lnTo>
                    <a:pt x="0" y="10"/>
                  </a:lnTo>
                  <a:lnTo>
                    <a:pt x="1" y="8"/>
                  </a:lnTo>
                  <a:lnTo>
                    <a:pt x="3" y="7"/>
                  </a:lnTo>
                  <a:lnTo>
                    <a:pt x="78" y="0"/>
                  </a:lnTo>
                  <a:lnTo>
                    <a:pt x="78" y="0"/>
                  </a:lnTo>
                  <a:lnTo>
                    <a:pt x="80" y="0"/>
                  </a:lnTo>
                  <a:lnTo>
                    <a:pt x="81" y="2"/>
                  </a:lnTo>
                  <a:lnTo>
                    <a:pt x="81" y="2"/>
                  </a:lnTo>
                  <a:lnTo>
                    <a:pt x="81" y="5"/>
                  </a:lnTo>
                  <a:lnTo>
                    <a:pt x="79" y="6"/>
                  </a:lnTo>
                  <a:lnTo>
                    <a:pt x="4" y="12"/>
                  </a:lnTo>
                  <a:lnTo>
                    <a:pt x="4" y="12"/>
                  </a:lnTo>
                  <a:lnTo>
                    <a:pt x="3" y="12"/>
                  </a:lnTo>
                  <a:lnTo>
                    <a:pt x="3" y="1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4" name="Freeform 90">
              <a:extLst>
                <a:ext uri="{FF2B5EF4-FFF2-40B4-BE49-F238E27FC236}">
                  <a16:creationId xmlns:a16="http://schemas.microsoft.com/office/drawing/2014/main" id="{81F3430E-3EF6-D7F9-5BC1-6BCB893F9C6E}"/>
                </a:ext>
              </a:extLst>
            </p:cNvPr>
            <p:cNvSpPr>
              <a:spLocks/>
            </p:cNvSpPr>
            <p:nvPr/>
          </p:nvSpPr>
          <p:spPr bwMode="auto">
            <a:xfrm rot="20874754">
              <a:off x="5801990" y="3106776"/>
              <a:ext cx="76200" cy="4763"/>
            </a:xfrm>
            <a:custGeom>
              <a:avLst/>
              <a:gdLst>
                <a:gd name="T0" fmla="*/ 3 w 95"/>
                <a:gd name="T1" fmla="*/ 6 h 6"/>
                <a:gd name="T2" fmla="*/ 3 w 95"/>
                <a:gd name="T3" fmla="*/ 6 h 6"/>
                <a:gd name="T4" fmla="*/ 1 w 95"/>
                <a:gd name="T5" fmla="*/ 6 h 6"/>
                <a:gd name="T6" fmla="*/ 0 w 95"/>
                <a:gd name="T7" fmla="*/ 4 h 6"/>
                <a:gd name="T8" fmla="*/ 0 w 95"/>
                <a:gd name="T9" fmla="*/ 4 h 6"/>
                <a:gd name="T10" fmla="*/ 1 w 95"/>
                <a:gd name="T11" fmla="*/ 1 h 6"/>
                <a:gd name="T12" fmla="*/ 3 w 95"/>
                <a:gd name="T13" fmla="*/ 1 h 6"/>
                <a:gd name="T14" fmla="*/ 93 w 95"/>
                <a:gd name="T15" fmla="*/ 0 h 6"/>
                <a:gd name="T16" fmla="*/ 93 w 95"/>
                <a:gd name="T17" fmla="*/ 0 h 6"/>
                <a:gd name="T18" fmla="*/ 93 w 95"/>
                <a:gd name="T19" fmla="*/ 0 h 6"/>
                <a:gd name="T20" fmla="*/ 93 w 95"/>
                <a:gd name="T21" fmla="*/ 0 h 6"/>
                <a:gd name="T22" fmla="*/ 95 w 95"/>
                <a:gd name="T23" fmla="*/ 1 h 6"/>
                <a:gd name="T24" fmla="*/ 95 w 95"/>
                <a:gd name="T25" fmla="*/ 3 h 6"/>
                <a:gd name="T26" fmla="*/ 95 w 95"/>
                <a:gd name="T27" fmla="*/ 3 h 6"/>
                <a:gd name="T28" fmla="*/ 95 w 95"/>
                <a:gd name="T29" fmla="*/ 5 h 6"/>
                <a:gd name="T30" fmla="*/ 93 w 95"/>
                <a:gd name="T31" fmla="*/ 6 h 6"/>
                <a:gd name="T32" fmla="*/ 3 w 95"/>
                <a:gd name="T33" fmla="*/ 6 h 6"/>
                <a:gd name="T34" fmla="*/ 3 w 95"/>
                <a:gd name="T35" fmla="*/ 6 h 6"/>
                <a:gd name="T36" fmla="*/ 3 w 95"/>
                <a:gd name="T37" fmla="*/ 6 h 6"/>
                <a:gd name="T38" fmla="*/ 3 w 95"/>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 h="6">
                  <a:moveTo>
                    <a:pt x="3" y="6"/>
                  </a:moveTo>
                  <a:lnTo>
                    <a:pt x="3" y="6"/>
                  </a:lnTo>
                  <a:lnTo>
                    <a:pt x="1" y="6"/>
                  </a:lnTo>
                  <a:lnTo>
                    <a:pt x="0" y="4"/>
                  </a:lnTo>
                  <a:lnTo>
                    <a:pt x="0" y="4"/>
                  </a:lnTo>
                  <a:lnTo>
                    <a:pt x="1" y="1"/>
                  </a:lnTo>
                  <a:lnTo>
                    <a:pt x="3" y="1"/>
                  </a:lnTo>
                  <a:lnTo>
                    <a:pt x="93" y="0"/>
                  </a:lnTo>
                  <a:lnTo>
                    <a:pt x="93" y="0"/>
                  </a:lnTo>
                  <a:lnTo>
                    <a:pt x="93" y="0"/>
                  </a:lnTo>
                  <a:lnTo>
                    <a:pt x="93" y="0"/>
                  </a:lnTo>
                  <a:lnTo>
                    <a:pt x="95" y="1"/>
                  </a:lnTo>
                  <a:lnTo>
                    <a:pt x="95" y="3"/>
                  </a:lnTo>
                  <a:lnTo>
                    <a:pt x="95" y="3"/>
                  </a:lnTo>
                  <a:lnTo>
                    <a:pt x="95" y="5"/>
                  </a:lnTo>
                  <a:lnTo>
                    <a:pt x="93" y="6"/>
                  </a:lnTo>
                  <a:lnTo>
                    <a:pt x="3" y="6"/>
                  </a:lnTo>
                  <a:lnTo>
                    <a:pt x="3" y="6"/>
                  </a:lnTo>
                  <a:lnTo>
                    <a:pt x="3" y="6"/>
                  </a:lnTo>
                  <a:lnTo>
                    <a:pt x="3" y="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5" name="Freeform 91">
              <a:extLst>
                <a:ext uri="{FF2B5EF4-FFF2-40B4-BE49-F238E27FC236}">
                  <a16:creationId xmlns:a16="http://schemas.microsoft.com/office/drawing/2014/main" id="{B55C8795-633E-B4AC-7669-A4D49139AA34}"/>
                </a:ext>
              </a:extLst>
            </p:cNvPr>
            <p:cNvSpPr>
              <a:spLocks/>
            </p:cNvSpPr>
            <p:nvPr/>
          </p:nvSpPr>
          <p:spPr bwMode="auto">
            <a:xfrm rot="20874754">
              <a:off x="5800640" y="3137249"/>
              <a:ext cx="82550" cy="6350"/>
            </a:xfrm>
            <a:custGeom>
              <a:avLst/>
              <a:gdLst>
                <a:gd name="T0" fmla="*/ 3 w 104"/>
                <a:gd name="T1" fmla="*/ 10 h 10"/>
                <a:gd name="T2" fmla="*/ 3 w 104"/>
                <a:gd name="T3" fmla="*/ 10 h 10"/>
                <a:gd name="T4" fmla="*/ 1 w 104"/>
                <a:gd name="T5" fmla="*/ 9 h 10"/>
                <a:gd name="T6" fmla="*/ 0 w 104"/>
                <a:gd name="T7" fmla="*/ 7 h 10"/>
                <a:gd name="T8" fmla="*/ 0 w 104"/>
                <a:gd name="T9" fmla="*/ 7 h 10"/>
                <a:gd name="T10" fmla="*/ 1 w 104"/>
                <a:gd name="T11" fmla="*/ 5 h 10"/>
                <a:gd name="T12" fmla="*/ 3 w 104"/>
                <a:gd name="T13" fmla="*/ 4 h 10"/>
                <a:gd name="T14" fmla="*/ 101 w 104"/>
                <a:gd name="T15" fmla="*/ 0 h 10"/>
                <a:gd name="T16" fmla="*/ 101 w 104"/>
                <a:gd name="T17" fmla="*/ 0 h 10"/>
                <a:gd name="T18" fmla="*/ 103 w 104"/>
                <a:gd name="T19" fmla="*/ 1 h 10"/>
                <a:gd name="T20" fmla="*/ 104 w 104"/>
                <a:gd name="T21" fmla="*/ 4 h 10"/>
                <a:gd name="T22" fmla="*/ 104 w 104"/>
                <a:gd name="T23" fmla="*/ 4 h 10"/>
                <a:gd name="T24" fmla="*/ 103 w 104"/>
                <a:gd name="T25" fmla="*/ 6 h 10"/>
                <a:gd name="T26" fmla="*/ 101 w 104"/>
                <a:gd name="T27" fmla="*/ 7 h 10"/>
                <a:gd name="T28" fmla="*/ 3 w 104"/>
                <a:gd name="T29" fmla="*/ 10 h 10"/>
                <a:gd name="T30" fmla="*/ 3 w 104"/>
                <a:gd name="T31" fmla="*/ 10 h 10"/>
                <a:gd name="T32" fmla="*/ 3 w 104"/>
                <a:gd name="T33" fmla="*/ 10 h 10"/>
                <a:gd name="T34" fmla="*/ 3 w 104"/>
                <a:gd name="T3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10">
                  <a:moveTo>
                    <a:pt x="3" y="10"/>
                  </a:moveTo>
                  <a:lnTo>
                    <a:pt x="3" y="10"/>
                  </a:lnTo>
                  <a:lnTo>
                    <a:pt x="1" y="9"/>
                  </a:lnTo>
                  <a:lnTo>
                    <a:pt x="0" y="7"/>
                  </a:lnTo>
                  <a:lnTo>
                    <a:pt x="0" y="7"/>
                  </a:lnTo>
                  <a:lnTo>
                    <a:pt x="1" y="5"/>
                  </a:lnTo>
                  <a:lnTo>
                    <a:pt x="3" y="4"/>
                  </a:lnTo>
                  <a:lnTo>
                    <a:pt x="101" y="0"/>
                  </a:lnTo>
                  <a:lnTo>
                    <a:pt x="101" y="0"/>
                  </a:lnTo>
                  <a:lnTo>
                    <a:pt x="103" y="1"/>
                  </a:lnTo>
                  <a:lnTo>
                    <a:pt x="104" y="4"/>
                  </a:lnTo>
                  <a:lnTo>
                    <a:pt x="104" y="4"/>
                  </a:lnTo>
                  <a:lnTo>
                    <a:pt x="103" y="6"/>
                  </a:lnTo>
                  <a:lnTo>
                    <a:pt x="101" y="7"/>
                  </a:lnTo>
                  <a:lnTo>
                    <a:pt x="3" y="10"/>
                  </a:lnTo>
                  <a:lnTo>
                    <a:pt x="3" y="10"/>
                  </a:lnTo>
                  <a:lnTo>
                    <a:pt x="3" y="10"/>
                  </a:lnTo>
                  <a:lnTo>
                    <a:pt x="3" y="10"/>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6" name="Freeform 92">
              <a:extLst>
                <a:ext uri="{FF2B5EF4-FFF2-40B4-BE49-F238E27FC236}">
                  <a16:creationId xmlns:a16="http://schemas.microsoft.com/office/drawing/2014/main" id="{24CB70B8-B681-5FCD-262D-8A57426C1737}"/>
                </a:ext>
              </a:extLst>
            </p:cNvPr>
            <p:cNvSpPr>
              <a:spLocks/>
            </p:cNvSpPr>
            <p:nvPr/>
          </p:nvSpPr>
          <p:spPr bwMode="auto">
            <a:xfrm rot="20874754">
              <a:off x="5803538" y="3181729"/>
              <a:ext cx="85725" cy="4763"/>
            </a:xfrm>
            <a:custGeom>
              <a:avLst/>
              <a:gdLst>
                <a:gd name="T0" fmla="*/ 103 w 106"/>
                <a:gd name="T1" fmla="*/ 6 h 6"/>
                <a:gd name="T2" fmla="*/ 3 w 106"/>
                <a:gd name="T3" fmla="*/ 6 h 6"/>
                <a:gd name="T4" fmla="*/ 3 w 106"/>
                <a:gd name="T5" fmla="*/ 6 h 6"/>
                <a:gd name="T6" fmla="*/ 1 w 106"/>
                <a:gd name="T7" fmla="*/ 5 h 6"/>
                <a:gd name="T8" fmla="*/ 0 w 106"/>
                <a:gd name="T9" fmla="*/ 3 h 6"/>
                <a:gd name="T10" fmla="*/ 0 w 106"/>
                <a:gd name="T11" fmla="*/ 3 h 6"/>
                <a:gd name="T12" fmla="*/ 1 w 106"/>
                <a:gd name="T13" fmla="*/ 1 h 6"/>
                <a:gd name="T14" fmla="*/ 3 w 106"/>
                <a:gd name="T15" fmla="*/ 0 h 6"/>
                <a:gd name="T16" fmla="*/ 103 w 106"/>
                <a:gd name="T17" fmla="*/ 0 h 6"/>
                <a:gd name="T18" fmla="*/ 103 w 106"/>
                <a:gd name="T19" fmla="*/ 0 h 6"/>
                <a:gd name="T20" fmla="*/ 105 w 106"/>
                <a:gd name="T21" fmla="*/ 1 h 6"/>
                <a:gd name="T22" fmla="*/ 106 w 106"/>
                <a:gd name="T23" fmla="*/ 3 h 6"/>
                <a:gd name="T24" fmla="*/ 106 w 106"/>
                <a:gd name="T25" fmla="*/ 3 h 6"/>
                <a:gd name="T26" fmla="*/ 105 w 106"/>
                <a:gd name="T27" fmla="*/ 5 h 6"/>
                <a:gd name="T28" fmla="*/ 103 w 106"/>
                <a:gd name="T29" fmla="*/ 6 h 6"/>
                <a:gd name="T30" fmla="*/ 103 w 106"/>
                <a:gd name="T3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6" h="6">
                  <a:moveTo>
                    <a:pt x="103" y="6"/>
                  </a:moveTo>
                  <a:lnTo>
                    <a:pt x="3" y="6"/>
                  </a:lnTo>
                  <a:lnTo>
                    <a:pt x="3" y="6"/>
                  </a:lnTo>
                  <a:lnTo>
                    <a:pt x="1" y="5"/>
                  </a:lnTo>
                  <a:lnTo>
                    <a:pt x="0" y="3"/>
                  </a:lnTo>
                  <a:lnTo>
                    <a:pt x="0" y="3"/>
                  </a:lnTo>
                  <a:lnTo>
                    <a:pt x="1" y="1"/>
                  </a:lnTo>
                  <a:lnTo>
                    <a:pt x="3" y="0"/>
                  </a:lnTo>
                  <a:lnTo>
                    <a:pt x="103" y="0"/>
                  </a:lnTo>
                  <a:lnTo>
                    <a:pt x="103" y="0"/>
                  </a:lnTo>
                  <a:lnTo>
                    <a:pt x="105" y="1"/>
                  </a:lnTo>
                  <a:lnTo>
                    <a:pt x="106" y="3"/>
                  </a:lnTo>
                  <a:lnTo>
                    <a:pt x="106" y="3"/>
                  </a:lnTo>
                  <a:lnTo>
                    <a:pt x="105" y="5"/>
                  </a:lnTo>
                  <a:lnTo>
                    <a:pt x="103" y="6"/>
                  </a:lnTo>
                  <a:lnTo>
                    <a:pt x="103" y="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7" name="Freeform 93">
              <a:extLst>
                <a:ext uri="{FF2B5EF4-FFF2-40B4-BE49-F238E27FC236}">
                  <a16:creationId xmlns:a16="http://schemas.microsoft.com/office/drawing/2014/main" id="{1485C4D4-EB23-39BA-D348-69F8805B2D26}"/>
                </a:ext>
              </a:extLst>
            </p:cNvPr>
            <p:cNvSpPr>
              <a:spLocks/>
            </p:cNvSpPr>
            <p:nvPr/>
          </p:nvSpPr>
          <p:spPr bwMode="auto">
            <a:xfrm rot="20874754">
              <a:off x="5796478" y="3216654"/>
              <a:ext cx="92075" cy="4763"/>
            </a:xfrm>
            <a:custGeom>
              <a:avLst/>
              <a:gdLst>
                <a:gd name="T0" fmla="*/ 111 w 114"/>
                <a:gd name="T1" fmla="*/ 6 h 6"/>
                <a:gd name="T2" fmla="*/ 3 w 114"/>
                <a:gd name="T3" fmla="*/ 6 h 6"/>
                <a:gd name="T4" fmla="*/ 3 w 114"/>
                <a:gd name="T5" fmla="*/ 6 h 6"/>
                <a:gd name="T6" fmla="*/ 1 w 114"/>
                <a:gd name="T7" fmla="*/ 5 h 6"/>
                <a:gd name="T8" fmla="*/ 0 w 114"/>
                <a:gd name="T9" fmla="*/ 3 h 6"/>
                <a:gd name="T10" fmla="*/ 0 w 114"/>
                <a:gd name="T11" fmla="*/ 3 h 6"/>
                <a:gd name="T12" fmla="*/ 1 w 114"/>
                <a:gd name="T13" fmla="*/ 1 h 6"/>
                <a:gd name="T14" fmla="*/ 3 w 114"/>
                <a:gd name="T15" fmla="*/ 0 h 6"/>
                <a:gd name="T16" fmla="*/ 111 w 114"/>
                <a:gd name="T17" fmla="*/ 0 h 6"/>
                <a:gd name="T18" fmla="*/ 111 w 114"/>
                <a:gd name="T19" fmla="*/ 0 h 6"/>
                <a:gd name="T20" fmla="*/ 113 w 114"/>
                <a:gd name="T21" fmla="*/ 1 h 6"/>
                <a:gd name="T22" fmla="*/ 114 w 114"/>
                <a:gd name="T23" fmla="*/ 3 h 6"/>
                <a:gd name="T24" fmla="*/ 114 w 114"/>
                <a:gd name="T25" fmla="*/ 3 h 6"/>
                <a:gd name="T26" fmla="*/ 113 w 114"/>
                <a:gd name="T27" fmla="*/ 5 h 6"/>
                <a:gd name="T28" fmla="*/ 111 w 114"/>
                <a:gd name="T29" fmla="*/ 6 h 6"/>
                <a:gd name="T30" fmla="*/ 111 w 114"/>
                <a:gd name="T3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6">
                  <a:moveTo>
                    <a:pt x="111" y="6"/>
                  </a:moveTo>
                  <a:lnTo>
                    <a:pt x="3" y="6"/>
                  </a:lnTo>
                  <a:lnTo>
                    <a:pt x="3" y="6"/>
                  </a:lnTo>
                  <a:lnTo>
                    <a:pt x="1" y="5"/>
                  </a:lnTo>
                  <a:lnTo>
                    <a:pt x="0" y="3"/>
                  </a:lnTo>
                  <a:lnTo>
                    <a:pt x="0" y="3"/>
                  </a:lnTo>
                  <a:lnTo>
                    <a:pt x="1" y="1"/>
                  </a:lnTo>
                  <a:lnTo>
                    <a:pt x="3" y="0"/>
                  </a:lnTo>
                  <a:lnTo>
                    <a:pt x="111" y="0"/>
                  </a:lnTo>
                  <a:lnTo>
                    <a:pt x="111" y="0"/>
                  </a:lnTo>
                  <a:lnTo>
                    <a:pt x="113" y="1"/>
                  </a:lnTo>
                  <a:lnTo>
                    <a:pt x="114" y="3"/>
                  </a:lnTo>
                  <a:lnTo>
                    <a:pt x="114" y="3"/>
                  </a:lnTo>
                  <a:lnTo>
                    <a:pt x="113" y="5"/>
                  </a:lnTo>
                  <a:lnTo>
                    <a:pt x="111" y="6"/>
                  </a:lnTo>
                  <a:lnTo>
                    <a:pt x="111" y="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8" name="Freeform 94">
              <a:extLst>
                <a:ext uri="{FF2B5EF4-FFF2-40B4-BE49-F238E27FC236}">
                  <a16:creationId xmlns:a16="http://schemas.microsoft.com/office/drawing/2014/main" id="{024519F7-EF16-ECC3-A6BD-3A0042EA3C0E}"/>
                </a:ext>
              </a:extLst>
            </p:cNvPr>
            <p:cNvSpPr>
              <a:spLocks/>
            </p:cNvSpPr>
            <p:nvPr/>
          </p:nvSpPr>
          <p:spPr bwMode="auto">
            <a:xfrm rot="20874754">
              <a:off x="5779237" y="3245392"/>
              <a:ext cx="101600" cy="12700"/>
            </a:xfrm>
            <a:custGeom>
              <a:avLst/>
              <a:gdLst>
                <a:gd name="T0" fmla="*/ 125 w 127"/>
                <a:gd name="T1" fmla="*/ 16 h 16"/>
                <a:gd name="T2" fmla="*/ 125 w 127"/>
                <a:gd name="T3" fmla="*/ 16 h 16"/>
                <a:gd name="T4" fmla="*/ 124 w 127"/>
                <a:gd name="T5" fmla="*/ 16 h 16"/>
                <a:gd name="T6" fmla="*/ 2 w 127"/>
                <a:gd name="T7" fmla="*/ 6 h 16"/>
                <a:gd name="T8" fmla="*/ 2 w 127"/>
                <a:gd name="T9" fmla="*/ 6 h 16"/>
                <a:gd name="T10" fmla="*/ 0 w 127"/>
                <a:gd name="T11" fmla="*/ 5 h 16"/>
                <a:gd name="T12" fmla="*/ 0 w 127"/>
                <a:gd name="T13" fmla="*/ 3 h 16"/>
                <a:gd name="T14" fmla="*/ 0 w 127"/>
                <a:gd name="T15" fmla="*/ 3 h 16"/>
                <a:gd name="T16" fmla="*/ 1 w 127"/>
                <a:gd name="T17" fmla="*/ 1 h 16"/>
                <a:gd name="T18" fmla="*/ 3 w 127"/>
                <a:gd name="T19" fmla="*/ 0 h 16"/>
                <a:gd name="T20" fmla="*/ 125 w 127"/>
                <a:gd name="T21" fmla="*/ 11 h 16"/>
                <a:gd name="T22" fmla="*/ 125 w 127"/>
                <a:gd name="T23" fmla="*/ 11 h 16"/>
                <a:gd name="T24" fmla="*/ 127 w 127"/>
                <a:gd name="T25" fmla="*/ 12 h 16"/>
                <a:gd name="T26" fmla="*/ 127 w 127"/>
                <a:gd name="T27" fmla="*/ 14 h 16"/>
                <a:gd name="T28" fmla="*/ 127 w 127"/>
                <a:gd name="T29" fmla="*/ 14 h 16"/>
                <a:gd name="T30" fmla="*/ 127 w 127"/>
                <a:gd name="T31" fmla="*/ 16 h 16"/>
                <a:gd name="T32" fmla="*/ 125 w 127"/>
                <a:gd name="T33" fmla="*/ 16 h 16"/>
                <a:gd name="T34" fmla="*/ 125 w 127"/>
                <a:gd name="T3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16">
                  <a:moveTo>
                    <a:pt x="125" y="16"/>
                  </a:moveTo>
                  <a:lnTo>
                    <a:pt x="125" y="16"/>
                  </a:lnTo>
                  <a:lnTo>
                    <a:pt x="124" y="16"/>
                  </a:lnTo>
                  <a:lnTo>
                    <a:pt x="2" y="6"/>
                  </a:lnTo>
                  <a:lnTo>
                    <a:pt x="2" y="6"/>
                  </a:lnTo>
                  <a:lnTo>
                    <a:pt x="0" y="5"/>
                  </a:lnTo>
                  <a:lnTo>
                    <a:pt x="0" y="3"/>
                  </a:lnTo>
                  <a:lnTo>
                    <a:pt x="0" y="3"/>
                  </a:lnTo>
                  <a:lnTo>
                    <a:pt x="1" y="1"/>
                  </a:lnTo>
                  <a:lnTo>
                    <a:pt x="3" y="0"/>
                  </a:lnTo>
                  <a:lnTo>
                    <a:pt x="125" y="11"/>
                  </a:lnTo>
                  <a:lnTo>
                    <a:pt x="125" y="11"/>
                  </a:lnTo>
                  <a:lnTo>
                    <a:pt x="127" y="12"/>
                  </a:lnTo>
                  <a:lnTo>
                    <a:pt x="127" y="14"/>
                  </a:lnTo>
                  <a:lnTo>
                    <a:pt x="127" y="14"/>
                  </a:lnTo>
                  <a:lnTo>
                    <a:pt x="127" y="16"/>
                  </a:lnTo>
                  <a:lnTo>
                    <a:pt x="125" y="16"/>
                  </a:lnTo>
                  <a:lnTo>
                    <a:pt x="125" y="1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9" name="Freeform 95">
              <a:extLst>
                <a:ext uri="{FF2B5EF4-FFF2-40B4-BE49-F238E27FC236}">
                  <a16:creationId xmlns:a16="http://schemas.microsoft.com/office/drawing/2014/main" id="{E36DDA62-1ED1-233A-013B-8A6B5237EDE2}"/>
                </a:ext>
              </a:extLst>
            </p:cNvPr>
            <p:cNvSpPr>
              <a:spLocks/>
            </p:cNvSpPr>
            <p:nvPr/>
          </p:nvSpPr>
          <p:spPr bwMode="auto">
            <a:xfrm rot="20874754">
              <a:off x="5745286" y="3285107"/>
              <a:ext cx="103188" cy="25400"/>
            </a:xfrm>
            <a:custGeom>
              <a:avLst/>
              <a:gdLst>
                <a:gd name="T0" fmla="*/ 127 w 130"/>
                <a:gd name="T1" fmla="*/ 31 h 31"/>
                <a:gd name="T2" fmla="*/ 127 w 130"/>
                <a:gd name="T3" fmla="*/ 31 h 31"/>
                <a:gd name="T4" fmla="*/ 126 w 130"/>
                <a:gd name="T5" fmla="*/ 31 h 31"/>
                <a:gd name="T6" fmla="*/ 3 w 130"/>
                <a:gd name="T7" fmla="*/ 6 h 31"/>
                <a:gd name="T8" fmla="*/ 3 w 130"/>
                <a:gd name="T9" fmla="*/ 6 h 31"/>
                <a:gd name="T10" fmla="*/ 1 w 130"/>
                <a:gd name="T11" fmla="*/ 5 h 31"/>
                <a:gd name="T12" fmla="*/ 0 w 130"/>
                <a:gd name="T13" fmla="*/ 3 h 31"/>
                <a:gd name="T14" fmla="*/ 0 w 130"/>
                <a:gd name="T15" fmla="*/ 3 h 31"/>
                <a:gd name="T16" fmla="*/ 2 w 130"/>
                <a:gd name="T17" fmla="*/ 1 h 31"/>
                <a:gd name="T18" fmla="*/ 4 w 130"/>
                <a:gd name="T19" fmla="*/ 0 h 31"/>
                <a:gd name="T20" fmla="*/ 128 w 130"/>
                <a:gd name="T21" fmla="*/ 25 h 31"/>
                <a:gd name="T22" fmla="*/ 128 w 130"/>
                <a:gd name="T23" fmla="*/ 25 h 31"/>
                <a:gd name="T24" fmla="*/ 129 w 130"/>
                <a:gd name="T25" fmla="*/ 26 h 31"/>
                <a:gd name="T26" fmla="*/ 130 w 130"/>
                <a:gd name="T27" fmla="*/ 29 h 31"/>
                <a:gd name="T28" fmla="*/ 130 w 130"/>
                <a:gd name="T29" fmla="*/ 29 h 31"/>
                <a:gd name="T30" fmla="*/ 129 w 130"/>
                <a:gd name="T31" fmla="*/ 30 h 31"/>
                <a:gd name="T32" fmla="*/ 127 w 130"/>
                <a:gd name="T33" fmla="*/ 31 h 31"/>
                <a:gd name="T34" fmla="*/ 127 w 130"/>
                <a:gd name="T35"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31">
                  <a:moveTo>
                    <a:pt x="127" y="31"/>
                  </a:moveTo>
                  <a:lnTo>
                    <a:pt x="127" y="31"/>
                  </a:lnTo>
                  <a:lnTo>
                    <a:pt x="126" y="31"/>
                  </a:lnTo>
                  <a:lnTo>
                    <a:pt x="3" y="6"/>
                  </a:lnTo>
                  <a:lnTo>
                    <a:pt x="3" y="6"/>
                  </a:lnTo>
                  <a:lnTo>
                    <a:pt x="1" y="5"/>
                  </a:lnTo>
                  <a:lnTo>
                    <a:pt x="0" y="3"/>
                  </a:lnTo>
                  <a:lnTo>
                    <a:pt x="0" y="3"/>
                  </a:lnTo>
                  <a:lnTo>
                    <a:pt x="2" y="1"/>
                  </a:lnTo>
                  <a:lnTo>
                    <a:pt x="4" y="0"/>
                  </a:lnTo>
                  <a:lnTo>
                    <a:pt x="128" y="25"/>
                  </a:lnTo>
                  <a:lnTo>
                    <a:pt x="128" y="25"/>
                  </a:lnTo>
                  <a:lnTo>
                    <a:pt x="129" y="26"/>
                  </a:lnTo>
                  <a:lnTo>
                    <a:pt x="130" y="29"/>
                  </a:lnTo>
                  <a:lnTo>
                    <a:pt x="130" y="29"/>
                  </a:lnTo>
                  <a:lnTo>
                    <a:pt x="129" y="30"/>
                  </a:lnTo>
                  <a:lnTo>
                    <a:pt x="127" y="31"/>
                  </a:lnTo>
                  <a:lnTo>
                    <a:pt x="127" y="3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0" name="Freeform 96">
              <a:extLst>
                <a:ext uri="{FF2B5EF4-FFF2-40B4-BE49-F238E27FC236}">
                  <a16:creationId xmlns:a16="http://schemas.microsoft.com/office/drawing/2014/main" id="{E6459E1E-2CD6-CA0B-53E7-8B6CD25CD4AA}"/>
                </a:ext>
              </a:extLst>
            </p:cNvPr>
            <p:cNvSpPr>
              <a:spLocks/>
            </p:cNvSpPr>
            <p:nvPr/>
          </p:nvSpPr>
          <p:spPr bwMode="auto">
            <a:xfrm rot="20874754">
              <a:off x="5711412" y="3313028"/>
              <a:ext cx="107950" cy="31750"/>
            </a:xfrm>
            <a:custGeom>
              <a:avLst/>
              <a:gdLst>
                <a:gd name="T0" fmla="*/ 133 w 136"/>
                <a:gd name="T1" fmla="*/ 41 h 41"/>
                <a:gd name="T2" fmla="*/ 133 w 136"/>
                <a:gd name="T3" fmla="*/ 41 h 41"/>
                <a:gd name="T4" fmla="*/ 132 w 136"/>
                <a:gd name="T5" fmla="*/ 41 h 41"/>
                <a:gd name="T6" fmla="*/ 2 w 136"/>
                <a:gd name="T7" fmla="*/ 6 h 41"/>
                <a:gd name="T8" fmla="*/ 2 w 136"/>
                <a:gd name="T9" fmla="*/ 6 h 41"/>
                <a:gd name="T10" fmla="*/ 0 w 136"/>
                <a:gd name="T11" fmla="*/ 4 h 41"/>
                <a:gd name="T12" fmla="*/ 0 w 136"/>
                <a:gd name="T13" fmla="*/ 2 h 41"/>
                <a:gd name="T14" fmla="*/ 0 w 136"/>
                <a:gd name="T15" fmla="*/ 2 h 41"/>
                <a:gd name="T16" fmla="*/ 1 w 136"/>
                <a:gd name="T17" fmla="*/ 0 h 41"/>
                <a:gd name="T18" fmla="*/ 3 w 136"/>
                <a:gd name="T19" fmla="*/ 0 h 41"/>
                <a:gd name="T20" fmla="*/ 134 w 136"/>
                <a:gd name="T21" fmla="*/ 35 h 41"/>
                <a:gd name="T22" fmla="*/ 134 w 136"/>
                <a:gd name="T23" fmla="*/ 35 h 41"/>
                <a:gd name="T24" fmla="*/ 136 w 136"/>
                <a:gd name="T25" fmla="*/ 37 h 41"/>
                <a:gd name="T26" fmla="*/ 136 w 136"/>
                <a:gd name="T27" fmla="*/ 39 h 41"/>
                <a:gd name="T28" fmla="*/ 136 w 136"/>
                <a:gd name="T29" fmla="*/ 39 h 41"/>
                <a:gd name="T30" fmla="*/ 135 w 136"/>
                <a:gd name="T31" fmla="*/ 40 h 41"/>
                <a:gd name="T32" fmla="*/ 133 w 136"/>
                <a:gd name="T33" fmla="*/ 41 h 41"/>
                <a:gd name="T34" fmla="*/ 133 w 136"/>
                <a:gd name="T3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6" h="41">
                  <a:moveTo>
                    <a:pt x="133" y="41"/>
                  </a:moveTo>
                  <a:lnTo>
                    <a:pt x="133" y="41"/>
                  </a:lnTo>
                  <a:lnTo>
                    <a:pt x="132" y="41"/>
                  </a:lnTo>
                  <a:lnTo>
                    <a:pt x="2" y="6"/>
                  </a:lnTo>
                  <a:lnTo>
                    <a:pt x="2" y="6"/>
                  </a:lnTo>
                  <a:lnTo>
                    <a:pt x="0" y="4"/>
                  </a:lnTo>
                  <a:lnTo>
                    <a:pt x="0" y="2"/>
                  </a:lnTo>
                  <a:lnTo>
                    <a:pt x="0" y="2"/>
                  </a:lnTo>
                  <a:lnTo>
                    <a:pt x="1" y="0"/>
                  </a:lnTo>
                  <a:lnTo>
                    <a:pt x="3" y="0"/>
                  </a:lnTo>
                  <a:lnTo>
                    <a:pt x="134" y="35"/>
                  </a:lnTo>
                  <a:lnTo>
                    <a:pt x="134" y="35"/>
                  </a:lnTo>
                  <a:lnTo>
                    <a:pt x="136" y="37"/>
                  </a:lnTo>
                  <a:lnTo>
                    <a:pt x="136" y="39"/>
                  </a:lnTo>
                  <a:lnTo>
                    <a:pt x="136" y="39"/>
                  </a:lnTo>
                  <a:lnTo>
                    <a:pt x="135" y="40"/>
                  </a:lnTo>
                  <a:lnTo>
                    <a:pt x="133" y="41"/>
                  </a:lnTo>
                  <a:lnTo>
                    <a:pt x="133" y="4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1" name="Freeform 97">
              <a:extLst>
                <a:ext uri="{FF2B5EF4-FFF2-40B4-BE49-F238E27FC236}">
                  <a16:creationId xmlns:a16="http://schemas.microsoft.com/office/drawing/2014/main" id="{9FAB733A-41A6-7BDF-62A8-DB74D65B618F}"/>
                </a:ext>
              </a:extLst>
            </p:cNvPr>
            <p:cNvSpPr>
              <a:spLocks/>
            </p:cNvSpPr>
            <p:nvPr/>
          </p:nvSpPr>
          <p:spPr bwMode="auto">
            <a:xfrm rot="20874754">
              <a:off x="5687335" y="3338755"/>
              <a:ext cx="84138" cy="46038"/>
            </a:xfrm>
            <a:custGeom>
              <a:avLst/>
              <a:gdLst>
                <a:gd name="T0" fmla="*/ 102 w 105"/>
                <a:gd name="T1" fmla="*/ 58 h 58"/>
                <a:gd name="T2" fmla="*/ 102 w 105"/>
                <a:gd name="T3" fmla="*/ 58 h 58"/>
                <a:gd name="T4" fmla="*/ 100 w 105"/>
                <a:gd name="T5" fmla="*/ 58 h 58"/>
                <a:gd name="T6" fmla="*/ 2 w 105"/>
                <a:gd name="T7" fmla="*/ 5 h 58"/>
                <a:gd name="T8" fmla="*/ 2 w 105"/>
                <a:gd name="T9" fmla="*/ 5 h 58"/>
                <a:gd name="T10" fmla="*/ 0 w 105"/>
                <a:gd name="T11" fmla="*/ 3 h 58"/>
                <a:gd name="T12" fmla="*/ 0 w 105"/>
                <a:gd name="T13" fmla="*/ 1 h 58"/>
                <a:gd name="T14" fmla="*/ 0 w 105"/>
                <a:gd name="T15" fmla="*/ 1 h 58"/>
                <a:gd name="T16" fmla="*/ 2 w 105"/>
                <a:gd name="T17" fmla="*/ 0 h 58"/>
                <a:gd name="T18" fmla="*/ 4 w 105"/>
                <a:gd name="T19" fmla="*/ 0 h 58"/>
                <a:gd name="T20" fmla="*/ 103 w 105"/>
                <a:gd name="T21" fmla="*/ 53 h 58"/>
                <a:gd name="T22" fmla="*/ 103 w 105"/>
                <a:gd name="T23" fmla="*/ 53 h 58"/>
                <a:gd name="T24" fmla="*/ 105 w 105"/>
                <a:gd name="T25" fmla="*/ 55 h 58"/>
                <a:gd name="T26" fmla="*/ 104 w 105"/>
                <a:gd name="T27" fmla="*/ 57 h 58"/>
                <a:gd name="T28" fmla="*/ 104 w 105"/>
                <a:gd name="T29" fmla="*/ 57 h 58"/>
                <a:gd name="T30" fmla="*/ 103 w 105"/>
                <a:gd name="T31" fmla="*/ 58 h 58"/>
                <a:gd name="T32" fmla="*/ 102 w 105"/>
                <a:gd name="T33" fmla="*/ 58 h 58"/>
                <a:gd name="T34" fmla="*/ 102 w 105"/>
                <a:gd name="T3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5" h="58">
                  <a:moveTo>
                    <a:pt x="102" y="58"/>
                  </a:moveTo>
                  <a:lnTo>
                    <a:pt x="102" y="58"/>
                  </a:lnTo>
                  <a:lnTo>
                    <a:pt x="100" y="58"/>
                  </a:lnTo>
                  <a:lnTo>
                    <a:pt x="2" y="5"/>
                  </a:lnTo>
                  <a:lnTo>
                    <a:pt x="2" y="5"/>
                  </a:lnTo>
                  <a:lnTo>
                    <a:pt x="0" y="3"/>
                  </a:lnTo>
                  <a:lnTo>
                    <a:pt x="0" y="1"/>
                  </a:lnTo>
                  <a:lnTo>
                    <a:pt x="0" y="1"/>
                  </a:lnTo>
                  <a:lnTo>
                    <a:pt x="2" y="0"/>
                  </a:lnTo>
                  <a:lnTo>
                    <a:pt x="4" y="0"/>
                  </a:lnTo>
                  <a:lnTo>
                    <a:pt x="103" y="53"/>
                  </a:lnTo>
                  <a:lnTo>
                    <a:pt x="103" y="53"/>
                  </a:lnTo>
                  <a:lnTo>
                    <a:pt x="105" y="55"/>
                  </a:lnTo>
                  <a:lnTo>
                    <a:pt x="104" y="57"/>
                  </a:lnTo>
                  <a:lnTo>
                    <a:pt x="104" y="57"/>
                  </a:lnTo>
                  <a:lnTo>
                    <a:pt x="103" y="58"/>
                  </a:lnTo>
                  <a:lnTo>
                    <a:pt x="102" y="58"/>
                  </a:lnTo>
                  <a:lnTo>
                    <a:pt x="102" y="5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2" name="Freeform 98">
              <a:extLst>
                <a:ext uri="{FF2B5EF4-FFF2-40B4-BE49-F238E27FC236}">
                  <a16:creationId xmlns:a16="http://schemas.microsoft.com/office/drawing/2014/main" id="{ADC6F0F6-2CC0-E97C-EEF8-B879341D6C7B}"/>
                </a:ext>
              </a:extLst>
            </p:cNvPr>
            <p:cNvSpPr>
              <a:spLocks/>
            </p:cNvSpPr>
            <p:nvPr/>
          </p:nvSpPr>
          <p:spPr bwMode="auto">
            <a:xfrm rot="20874754">
              <a:off x="5669449" y="3359978"/>
              <a:ext cx="57150" cy="36513"/>
            </a:xfrm>
            <a:custGeom>
              <a:avLst/>
              <a:gdLst>
                <a:gd name="T0" fmla="*/ 69 w 72"/>
                <a:gd name="T1" fmla="*/ 48 h 48"/>
                <a:gd name="T2" fmla="*/ 69 w 72"/>
                <a:gd name="T3" fmla="*/ 48 h 48"/>
                <a:gd name="T4" fmla="*/ 67 w 72"/>
                <a:gd name="T5" fmla="*/ 48 h 48"/>
                <a:gd name="T6" fmla="*/ 1 w 72"/>
                <a:gd name="T7" fmla="*/ 7 h 48"/>
                <a:gd name="T8" fmla="*/ 1 w 72"/>
                <a:gd name="T9" fmla="*/ 7 h 48"/>
                <a:gd name="T10" fmla="*/ 0 w 72"/>
                <a:gd name="T11" fmla="*/ 5 h 48"/>
                <a:gd name="T12" fmla="*/ 0 w 72"/>
                <a:gd name="T13" fmla="*/ 2 h 48"/>
                <a:gd name="T14" fmla="*/ 0 w 72"/>
                <a:gd name="T15" fmla="*/ 2 h 48"/>
                <a:gd name="T16" fmla="*/ 2 w 72"/>
                <a:gd name="T17" fmla="*/ 0 h 48"/>
                <a:gd name="T18" fmla="*/ 4 w 72"/>
                <a:gd name="T19" fmla="*/ 1 h 48"/>
                <a:gd name="T20" fmla="*/ 70 w 72"/>
                <a:gd name="T21" fmla="*/ 43 h 48"/>
                <a:gd name="T22" fmla="*/ 70 w 72"/>
                <a:gd name="T23" fmla="*/ 43 h 48"/>
                <a:gd name="T24" fmla="*/ 72 w 72"/>
                <a:gd name="T25" fmla="*/ 45 h 48"/>
                <a:gd name="T26" fmla="*/ 71 w 72"/>
                <a:gd name="T27" fmla="*/ 47 h 48"/>
                <a:gd name="T28" fmla="*/ 71 w 72"/>
                <a:gd name="T29" fmla="*/ 47 h 48"/>
                <a:gd name="T30" fmla="*/ 70 w 72"/>
                <a:gd name="T31" fmla="*/ 48 h 48"/>
                <a:gd name="T32" fmla="*/ 69 w 72"/>
                <a:gd name="T33" fmla="*/ 48 h 48"/>
                <a:gd name="T34" fmla="*/ 69 w 72"/>
                <a:gd name="T3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48">
                  <a:moveTo>
                    <a:pt x="69" y="48"/>
                  </a:moveTo>
                  <a:lnTo>
                    <a:pt x="69" y="48"/>
                  </a:lnTo>
                  <a:lnTo>
                    <a:pt x="67" y="48"/>
                  </a:lnTo>
                  <a:lnTo>
                    <a:pt x="1" y="7"/>
                  </a:lnTo>
                  <a:lnTo>
                    <a:pt x="1" y="7"/>
                  </a:lnTo>
                  <a:lnTo>
                    <a:pt x="0" y="5"/>
                  </a:lnTo>
                  <a:lnTo>
                    <a:pt x="0" y="2"/>
                  </a:lnTo>
                  <a:lnTo>
                    <a:pt x="0" y="2"/>
                  </a:lnTo>
                  <a:lnTo>
                    <a:pt x="2" y="0"/>
                  </a:lnTo>
                  <a:lnTo>
                    <a:pt x="4" y="1"/>
                  </a:lnTo>
                  <a:lnTo>
                    <a:pt x="70" y="43"/>
                  </a:lnTo>
                  <a:lnTo>
                    <a:pt x="70" y="43"/>
                  </a:lnTo>
                  <a:lnTo>
                    <a:pt x="72" y="45"/>
                  </a:lnTo>
                  <a:lnTo>
                    <a:pt x="71" y="47"/>
                  </a:lnTo>
                  <a:lnTo>
                    <a:pt x="71" y="47"/>
                  </a:lnTo>
                  <a:lnTo>
                    <a:pt x="70" y="48"/>
                  </a:lnTo>
                  <a:lnTo>
                    <a:pt x="69" y="48"/>
                  </a:lnTo>
                  <a:lnTo>
                    <a:pt x="69" y="4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3" name="Freeform 99">
              <a:extLst>
                <a:ext uri="{FF2B5EF4-FFF2-40B4-BE49-F238E27FC236}">
                  <a16:creationId xmlns:a16="http://schemas.microsoft.com/office/drawing/2014/main" id="{371EE7B6-E071-161D-A90E-469650490786}"/>
                </a:ext>
              </a:extLst>
            </p:cNvPr>
            <p:cNvSpPr>
              <a:spLocks/>
            </p:cNvSpPr>
            <p:nvPr/>
          </p:nvSpPr>
          <p:spPr bwMode="auto">
            <a:xfrm rot="20874754">
              <a:off x="5637201" y="3378035"/>
              <a:ext cx="60325" cy="47625"/>
            </a:xfrm>
            <a:custGeom>
              <a:avLst/>
              <a:gdLst>
                <a:gd name="T0" fmla="*/ 74 w 77"/>
                <a:gd name="T1" fmla="*/ 61 h 61"/>
                <a:gd name="T2" fmla="*/ 74 w 77"/>
                <a:gd name="T3" fmla="*/ 61 h 61"/>
                <a:gd name="T4" fmla="*/ 72 w 77"/>
                <a:gd name="T5" fmla="*/ 60 h 61"/>
                <a:gd name="T6" fmla="*/ 1 w 77"/>
                <a:gd name="T7" fmla="*/ 6 h 61"/>
                <a:gd name="T8" fmla="*/ 1 w 77"/>
                <a:gd name="T9" fmla="*/ 6 h 61"/>
                <a:gd name="T10" fmla="*/ 0 w 77"/>
                <a:gd name="T11" fmla="*/ 4 h 61"/>
                <a:gd name="T12" fmla="*/ 0 w 77"/>
                <a:gd name="T13" fmla="*/ 2 h 61"/>
                <a:gd name="T14" fmla="*/ 0 w 77"/>
                <a:gd name="T15" fmla="*/ 2 h 61"/>
                <a:gd name="T16" fmla="*/ 2 w 77"/>
                <a:gd name="T17" fmla="*/ 0 h 61"/>
                <a:gd name="T18" fmla="*/ 4 w 77"/>
                <a:gd name="T19" fmla="*/ 1 h 61"/>
                <a:gd name="T20" fmla="*/ 76 w 77"/>
                <a:gd name="T21" fmla="*/ 55 h 61"/>
                <a:gd name="T22" fmla="*/ 76 w 77"/>
                <a:gd name="T23" fmla="*/ 55 h 61"/>
                <a:gd name="T24" fmla="*/ 77 w 77"/>
                <a:gd name="T25" fmla="*/ 57 h 61"/>
                <a:gd name="T26" fmla="*/ 76 w 77"/>
                <a:gd name="T27" fmla="*/ 59 h 61"/>
                <a:gd name="T28" fmla="*/ 76 w 77"/>
                <a:gd name="T29" fmla="*/ 59 h 61"/>
                <a:gd name="T30" fmla="*/ 75 w 77"/>
                <a:gd name="T31" fmla="*/ 60 h 61"/>
                <a:gd name="T32" fmla="*/ 74 w 77"/>
                <a:gd name="T33" fmla="*/ 61 h 61"/>
                <a:gd name="T34" fmla="*/ 74 w 77"/>
                <a:gd name="T3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61">
                  <a:moveTo>
                    <a:pt x="74" y="61"/>
                  </a:moveTo>
                  <a:lnTo>
                    <a:pt x="74" y="61"/>
                  </a:lnTo>
                  <a:lnTo>
                    <a:pt x="72" y="60"/>
                  </a:lnTo>
                  <a:lnTo>
                    <a:pt x="1" y="6"/>
                  </a:lnTo>
                  <a:lnTo>
                    <a:pt x="1" y="6"/>
                  </a:lnTo>
                  <a:lnTo>
                    <a:pt x="0" y="4"/>
                  </a:lnTo>
                  <a:lnTo>
                    <a:pt x="0" y="2"/>
                  </a:lnTo>
                  <a:lnTo>
                    <a:pt x="0" y="2"/>
                  </a:lnTo>
                  <a:lnTo>
                    <a:pt x="2" y="0"/>
                  </a:lnTo>
                  <a:lnTo>
                    <a:pt x="4" y="1"/>
                  </a:lnTo>
                  <a:lnTo>
                    <a:pt x="76" y="55"/>
                  </a:lnTo>
                  <a:lnTo>
                    <a:pt x="76" y="55"/>
                  </a:lnTo>
                  <a:lnTo>
                    <a:pt x="77" y="57"/>
                  </a:lnTo>
                  <a:lnTo>
                    <a:pt x="76" y="59"/>
                  </a:lnTo>
                  <a:lnTo>
                    <a:pt x="76" y="59"/>
                  </a:lnTo>
                  <a:lnTo>
                    <a:pt x="75" y="60"/>
                  </a:lnTo>
                  <a:lnTo>
                    <a:pt x="74" y="61"/>
                  </a:lnTo>
                  <a:lnTo>
                    <a:pt x="74" y="6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4" name="Freeform 100">
              <a:extLst>
                <a:ext uri="{FF2B5EF4-FFF2-40B4-BE49-F238E27FC236}">
                  <a16:creationId xmlns:a16="http://schemas.microsoft.com/office/drawing/2014/main" id="{8AD0BDAD-F686-4787-B98B-449D8EA94166}"/>
                </a:ext>
              </a:extLst>
            </p:cNvPr>
            <p:cNvSpPr>
              <a:spLocks/>
            </p:cNvSpPr>
            <p:nvPr/>
          </p:nvSpPr>
          <p:spPr bwMode="auto">
            <a:xfrm rot="20874754">
              <a:off x="5619332" y="3385137"/>
              <a:ext cx="31750" cy="66675"/>
            </a:xfrm>
            <a:custGeom>
              <a:avLst/>
              <a:gdLst>
                <a:gd name="T0" fmla="*/ 37 w 40"/>
                <a:gd name="T1" fmla="*/ 83 h 83"/>
                <a:gd name="T2" fmla="*/ 37 w 40"/>
                <a:gd name="T3" fmla="*/ 83 h 83"/>
                <a:gd name="T4" fmla="*/ 35 w 40"/>
                <a:gd name="T5" fmla="*/ 82 h 83"/>
                <a:gd name="T6" fmla="*/ 34 w 40"/>
                <a:gd name="T7" fmla="*/ 81 h 83"/>
                <a:gd name="T8" fmla="*/ 1 w 40"/>
                <a:gd name="T9" fmla="*/ 4 h 83"/>
                <a:gd name="T10" fmla="*/ 1 w 40"/>
                <a:gd name="T11" fmla="*/ 4 h 83"/>
                <a:gd name="T12" fmla="*/ 0 w 40"/>
                <a:gd name="T13" fmla="*/ 1 h 83"/>
                <a:gd name="T14" fmla="*/ 2 w 40"/>
                <a:gd name="T15" fmla="*/ 0 h 83"/>
                <a:gd name="T16" fmla="*/ 2 w 40"/>
                <a:gd name="T17" fmla="*/ 0 h 83"/>
                <a:gd name="T18" fmla="*/ 4 w 40"/>
                <a:gd name="T19" fmla="*/ 0 h 83"/>
                <a:gd name="T20" fmla="*/ 6 w 40"/>
                <a:gd name="T21" fmla="*/ 1 h 83"/>
                <a:gd name="T22" fmla="*/ 40 w 40"/>
                <a:gd name="T23" fmla="*/ 79 h 83"/>
                <a:gd name="T24" fmla="*/ 40 w 40"/>
                <a:gd name="T25" fmla="*/ 79 h 83"/>
                <a:gd name="T26" fmla="*/ 40 w 40"/>
                <a:gd name="T27" fmla="*/ 81 h 83"/>
                <a:gd name="T28" fmla="*/ 38 w 40"/>
                <a:gd name="T29" fmla="*/ 83 h 83"/>
                <a:gd name="T30" fmla="*/ 38 w 40"/>
                <a:gd name="T31" fmla="*/ 83 h 83"/>
                <a:gd name="T32" fmla="*/ 37 w 40"/>
                <a:gd name="T33" fmla="*/ 83 h 83"/>
                <a:gd name="T34" fmla="*/ 37 w 40"/>
                <a:gd name="T35"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83">
                  <a:moveTo>
                    <a:pt x="37" y="83"/>
                  </a:moveTo>
                  <a:lnTo>
                    <a:pt x="37" y="83"/>
                  </a:lnTo>
                  <a:lnTo>
                    <a:pt x="35" y="82"/>
                  </a:lnTo>
                  <a:lnTo>
                    <a:pt x="34" y="81"/>
                  </a:lnTo>
                  <a:lnTo>
                    <a:pt x="1" y="4"/>
                  </a:lnTo>
                  <a:lnTo>
                    <a:pt x="1" y="4"/>
                  </a:lnTo>
                  <a:lnTo>
                    <a:pt x="0" y="1"/>
                  </a:lnTo>
                  <a:lnTo>
                    <a:pt x="2" y="0"/>
                  </a:lnTo>
                  <a:lnTo>
                    <a:pt x="2" y="0"/>
                  </a:lnTo>
                  <a:lnTo>
                    <a:pt x="4" y="0"/>
                  </a:lnTo>
                  <a:lnTo>
                    <a:pt x="6" y="1"/>
                  </a:lnTo>
                  <a:lnTo>
                    <a:pt x="40" y="79"/>
                  </a:lnTo>
                  <a:lnTo>
                    <a:pt x="40" y="79"/>
                  </a:lnTo>
                  <a:lnTo>
                    <a:pt x="40" y="81"/>
                  </a:lnTo>
                  <a:lnTo>
                    <a:pt x="38" y="83"/>
                  </a:lnTo>
                  <a:lnTo>
                    <a:pt x="38" y="83"/>
                  </a:lnTo>
                  <a:lnTo>
                    <a:pt x="37" y="83"/>
                  </a:lnTo>
                  <a:lnTo>
                    <a:pt x="37" y="83"/>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5" name="Freeform 101">
              <a:extLst>
                <a:ext uri="{FF2B5EF4-FFF2-40B4-BE49-F238E27FC236}">
                  <a16:creationId xmlns:a16="http://schemas.microsoft.com/office/drawing/2014/main" id="{EF4F2801-96B8-A9B0-71AE-A33C0008D250}"/>
                </a:ext>
              </a:extLst>
            </p:cNvPr>
            <p:cNvSpPr>
              <a:spLocks/>
            </p:cNvSpPr>
            <p:nvPr/>
          </p:nvSpPr>
          <p:spPr bwMode="auto">
            <a:xfrm rot="20874754">
              <a:off x="5589238" y="2877896"/>
              <a:ext cx="101600" cy="95250"/>
            </a:xfrm>
            <a:custGeom>
              <a:avLst/>
              <a:gdLst>
                <a:gd name="T0" fmla="*/ 121 w 126"/>
                <a:gd name="T1" fmla="*/ 119 h 119"/>
                <a:gd name="T2" fmla="*/ 121 w 126"/>
                <a:gd name="T3" fmla="*/ 119 h 119"/>
                <a:gd name="T4" fmla="*/ 110 w 126"/>
                <a:gd name="T5" fmla="*/ 118 h 119"/>
                <a:gd name="T6" fmla="*/ 102 w 126"/>
                <a:gd name="T7" fmla="*/ 117 h 119"/>
                <a:gd name="T8" fmla="*/ 94 w 126"/>
                <a:gd name="T9" fmla="*/ 114 h 119"/>
                <a:gd name="T10" fmla="*/ 86 w 126"/>
                <a:gd name="T11" fmla="*/ 109 h 119"/>
                <a:gd name="T12" fmla="*/ 78 w 126"/>
                <a:gd name="T13" fmla="*/ 103 h 119"/>
                <a:gd name="T14" fmla="*/ 74 w 126"/>
                <a:gd name="T15" fmla="*/ 99 h 119"/>
                <a:gd name="T16" fmla="*/ 71 w 126"/>
                <a:gd name="T17" fmla="*/ 94 h 119"/>
                <a:gd name="T18" fmla="*/ 68 w 126"/>
                <a:gd name="T19" fmla="*/ 89 h 119"/>
                <a:gd name="T20" fmla="*/ 66 w 126"/>
                <a:gd name="T21" fmla="*/ 83 h 119"/>
                <a:gd name="T22" fmla="*/ 66 w 126"/>
                <a:gd name="T23" fmla="*/ 83 h 119"/>
                <a:gd name="T24" fmla="*/ 63 w 126"/>
                <a:gd name="T25" fmla="*/ 76 h 119"/>
                <a:gd name="T26" fmla="*/ 59 w 126"/>
                <a:gd name="T27" fmla="*/ 69 h 119"/>
                <a:gd name="T28" fmla="*/ 50 w 126"/>
                <a:gd name="T29" fmla="*/ 56 h 119"/>
                <a:gd name="T30" fmla="*/ 40 w 126"/>
                <a:gd name="T31" fmla="*/ 43 h 119"/>
                <a:gd name="T32" fmla="*/ 29 w 126"/>
                <a:gd name="T33" fmla="*/ 31 h 119"/>
                <a:gd name="T34" fmla="*/ 10 w 126"/>
                <a:gd name="T35" fmla="*/ 13 h 119"/>
                <a:gd name="T36" fmla="*/ 1 w 126"/>
                <a:gd name="T37" fmla="*/ 6 h 119"/>
                <a:gd name="T38" fmla="*/ 1 w 126"/>
                <a:gd name="T39" fmla="*/ 6 h 119"/>
                <a:gd name="T40" fmla="*/ 0 w 126"/>
                <a:gd name="T41" fmla="*/ 4 h 119"/>
                <a:gd name="T42" fmla="*/ 1 w 126"/>
                <a:gd name="T43" fmla="*/ 1 h 119"/>
                <a:gd name="T44" fmla="*/ 1 w 126"/>
                <a:gd name="T45" fmla="*/ 1 h 119"/>
                <a:gd name="T46" fmla="*/ 3 w 126"/>
                <a:gd name="T47" fmla="*/ 0 h 119"/>
                <a:gd name="T48" fmla="*/ 5 w 126"/>
                <a:gd name="T49" fmla="*/ 1 h 119"/>
                <a:gd name="T50" fmla="*/ 5 w 126"/>
                <a:gd name="T51" fmla="*/ 1 h 119"/>
                <a:gd name="T52" fmla="*/ 14 w 126"/>
                <a:gd name="T53" fmla="*/ 9 h 119"/>
                <a:gd name="T54" fmla="*/ 23 w 126"/>
                <a:gd name="T55" fmla="*/ 17 h 119"/>
                <a:gd name="T56" fmla="*/ 34 w 126"/>
                <a:gd name="T57" fmla="*/ 27 h 119"/>
                <a:gd name="T58" fmla="*/ 45 w 126"/>
                <a:gd name="T59" fmla="*/ 39 h 119"/>
                <a:gd name="T60" fmla="*/ 55 w 126"/>
                <a:gd name="T61" fmla="*/ 53 h 119"/>
                <a:gd name="T62" fmla="*/ 64 w 126"/>
                <a:gd name="T63" fmla="*/ 67 h 119"/>
                <a:gd name="T64" fmla="*/ 68 w 126"/>
                <a:gd name="T65" fmla="*/ 74 h 119"/>
                <a:gd name="T66" fmla="*/ 71 w 126"/>
                <a:gd name="T67" fmla="*/ 81 h 119"/>
                <a:gd name="T68" fmla="*/ 71 w 126"/>
                <a:gd name="T69" fmla="*/ 81 h 119"/>
                <a:gd name="T70" fmla="*/ 74 w 126"/>
                <a:gd name="T71" fmla="*/ 87 h 119"/>
                <a:gd name="T72" fmla="*/ 77 w 126"/>
                <a:gd name="T73" fmla="*/ 92 h 119"/>
                <a:gd name="T74" fmla="*/ 81 w 126"/>
                <a:gd name="T75" fmla="*/ 97 h 119"/>
                <a:gd name="T76" fmla="*/ 85 w 126"/>
                <a:gd name="T77" fmla="*/ 101 h 119"/>
                <a:gd name="T78" fmla="*/ 93 w 126"/>
                <a:gd name="T79" fmla="*/ 107 h 119"/>
                <a:gd name="T80" fmla="*/ 102 w 126"/>
                <a:gd name="T81" fmla="*/ 110 h 119"/>
                <a:gd name="T82" fmla="*/ 110 w 126"/>
                <a:gd name="T83" fmla="*/ 112 h 119"/>
                <a:gd name="T84" fmla="*/ 116 w 126"/>
                <a:gd name="T85" fmla="*/ 113 h 119"/>
                <a:gd name="T86" fmla="*/ 123 w 126"/>
                <a:gd name="T87" fmla="*/ 113 h 119"/>
                <a:gd name="T88" fmla="*/ 123 w 126"/>
                <a:gd name="T89" fmla="*/ 113 h 119"/>
                <a:gd name="T90" fmla="*/ 125 w 126"/>
                <a:gd name="T91" fmla="*/ 114 h 119"/>
                <a:gd name="T92" fmla="*/ 126 w 126"/>
                <a:gd name="T93" fmla="*/ 116 h 119"/>
                <a:gd name="T94" fmla="*/ 126 w 126"/>
                <a:gd name="T95" fmla="*/ 116 h 119"/>
                <a:gd name="T96" fmla="*/ 125 w 126"/>
                <a:gd name="T97" fmla="*/ 118 h 119"/>
                <a:gd name="T98" fmla="*/ 123 w 126"/>
                <a:gd name="T99" fmla="*/ 119 h 119"/>
                <a:gd name="T100" fmla="*/ 123 w 126"/>
                <a:gd name="T101" fmla="*/ 119 h 119"/>
                <a:gd name="T102" fmla="*/ 121 w 126"/>
                <a:gd name="T103" fmla="*/ 119 h 119"/>
                <a:gd name="T104" fmla="*/ 121 w 126"/>
                <a:gd name="T105"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119">
                  <a:moveTo>
                    <a:pt x="121" y="119"/>
                  </a:moveTo>
                  <a:lnTo>
                    <a:pt x="121" y="119"/>
                  </a:lnTo>
                  <a:lnTo>
                    <a:pt x="110" y="118"/>
                  </a:lnTo>
                  <a:lnTo>
                    <a:pt x="102" y="117"/>
                  </a:lnTo>
                  <a:lnTo>
                    <a:pt x="94" y="114"/>
                  </a:lnTo>
                  <a:lnTo>
                    <a:pt x="86" y="109"/>
                  </a:lnTo>
                  <a:lnTo>
                    <a:pt x="78" y="103"/>
                  </a:lnTo>
                  <a:lnTo>
                    <a:pt x="74" y="99"/>
                  </a:lnTo>
                  <a:lnTo>
                    <a:pt x="71" y="94"/>
                  </a:lnTo>
                  <a:lnTo>
                    <a:pt x="68" y="89"/>
                  </a:lnTo>
                  <a:lnTo>
                    <a:pt x="66" y="83"/>
                  </a:lnTo>
                  <a:lnTo>
                    <a:pt x="66" y="83"/>
                  </a:lnTo>
                  <a:lnTo>
                    <a:pt x="63" y="76"/>
                  </a:lnTo>
                  <a:lnTo>
                    <a:pt x="59" y="69"/>
                  </a:lnTo>
                  <a:lnTo>
                    <a:pt x="50" y="56"/>
                  </a:lnTo>
                  <a:lnTo>
                    <a:pt x="40" y="43"/>
                  </a:lnTo>
                  <a:lnTo>
                    <a:pt x="29" y="31"/>
                  </a:lnTo>
                  <a:lnTo>
                    <a:pt x="10" y="13"/>
                  </a:lnTo>
                  <a:lnTo>
                    <a:pt x="1" y="6"/>
                  </a:lnTo>
                  <a:lnTo>
                    <a:pt x="1" y="6"/>
                  </a:lnTo>
                  <a:lnTo>
                    <a:pt x="0" y="4"/>
                  </a:lnTo>
                  <a:lnTo>
                    <a:pt x="1" y="1"/>
                  </a:lnTo>
                  <a:lnTo>
                    <a:pt x="1" y="1"/>
                  </a:lnTo>
                  <a:lnTo>
                    <a:pt x="3" y="0"/>
                  </a:lnTo>
                  <a:lnTo>
                    <a:pt x="5" y="1"/>
                  </a:lnTo>
                  <a:lnTo>
                    <a:pt x="5" y="1"/>
                  </a:lnTo>
                  <a:lnTo>
                    <a:pt x="14" y="9"/>
                  </a:lnTo>
                  <a:lnTo>
                    <a:pt x="23" y="17"/>
                  </a:lnTo>
                  <a:lnTo>
                    <a:pt x="34" y="27"/>
                  </a:lnTo>
                  <a:lnTo>
                    <a:pt x="45" y="39"/>
                  </a:lnTo>
                  <a:lnTo>
                    <a:pt x="55" y="53"/>
                  </a:lnTo>
                  <a:lnTo>
                    <a:pt x="64" y="67"/>
                  </a:lnTo>
                  <a:lnTo>
                    <a:pt x="68" y="74"/>
                  </a:lnTo>
                  <a:lnTo>
                    <a:pt x="71" y="81"/>
                  </a:lnTo>
                  <a:lnTo>
                    <a:pt x="71" y="81"/>
                  </a:lnTo>
                  <a:lnTo>
                    <a:pt x="74" y="87"/>
                  </a:lnTo>
                  <a:lnTo>
                    <a:pt x="77" y="92"/>
                  </a:lnTo>
                  <a:lnTo>
                    <a:pt x="81" y="97"/>
                  </a:lnTo>
                  <a:lnTo>
                    <a:pt x="85" y="101"/>
                  </a:lnTo>
                  <a:lnTo>
                    <a:pt x="93" y="107"/>
                  </a:lnTo>
                  <a:lnTo>
                    <a:pt x="102" y="110"/>
                  </a:lnTo>
                  <a:lnTo>
                    <a:pt x="110" y="112"/>
                  </a:lnTo>
                  <a:lnTo>
                    <a:pt x="116" y="113"/>
                  </a:lnTo>
                  <a:lnTo>
                    <a:pt x="123" y="113"/>
                  </a:lnTo>
                  <a:lnTo>
                    <a:pt x="123" y="113"/>
                  </a:lnTo>
                  <a:lnTo>
                    <a:pt x="125" y="114"/>
                  </a:lnTo>
                  <a:lnTo>
                    <a:pt x="126" y="116"/>
                  </a:lnTo>
                  <a:lnTo>
                    <a:pt x="126" y="116"/>
                  </a:lnTo>
                  <a:lnTo>
                    <a:pt x="125" y="118"/>
                  </a:lnTo>
                  <a:lnTo>
                    <a:pt x="123" y="119"/>
                  </a:lnTo>
                  <a:lnTo>
                    <a:pt x="123" y="119"/>
                  </a:lnTo>
                  <a:lnTo>
                    <a:pt x="121" y="119"/>
                  </a:lnTo>
                  <a:lnTo>
                    <a:pt x="121" y="119"/>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6" name="Freeform 102">
              <a:extLst>
                <a:ext uri="{FF2B5EF4-FFF2-40B4-BE49-F238E27FC236}">
                  <a16:creationId xmlns:a16="http://schemas.microsoft.com/office/drawing/2014/main" id="{43BF726B-109A-3D29-2AE8-252BA4BA05CB}"/>
                </a:ext>
              </a:extLst>
            </p:cNvPr>
            <p:cNvSpPr>
              <a:spLocks/>
            </p:cNvSpPr>
            <p:nvPr/>
          </p:nvSpPr>
          <p:spPr bwMode="auto">
            <a:xfrm rot="20874754">
              <a:off x="5451617" y="3360255"/>
              <a:ext cx="93663" cy="14288"/>
            </a:xfrm>
            <a:custGeom>
              <a:avLst/>
              <a:gdLst>
                <a:gd name="T0" fmla="*/ 114 w 117"/>
                <a:gd name="T1" fmla="*/ 18 h 18"/>
                <a:gd name="T2" fmla="*/ 114 w 117"/>
                <a:gd name="T3" fmla="*/ 18 h 18"/>
                <a:gd name="T4" fmla="*/ 89 w 117"/>
                <a:gd name="T5" fmla="*/ 18 h 18"/>
                <a:gd name="T6" fmla="*/ 54 w 117"/>
                <a:gd name="T7" fmla="*/ 16 h 18"/>
                <a:gd name="T8" fmla="*/ 36 w 117"/>
                <a:gd name="T9" fmla="*/ 14 h 18"/>
                <a:gd name="T10" fmla="*/ 20 w 117"/>
                <a:gd name="T11" fmla="*/ 12 h 18"/>
                <a:gd name="T12" fmla="*/ 8 w 117"/>
                <a:gd name="T13" fmla="*/ 9 h 18"/>
                <a:gd name="T14" fmla="*/ 3 w 117"/>
                <a:gd name="T15" fmla="*/ 7 h 18"/>
                <a:gd name="T16" fmla="*/ 1 w 117"/>
                <a:gd name="T17" fmla="*/ 4 h 18"/>
                <a:gd name="T18" fmla="*/ 1 w 117"/>
                <a:gd name="T19" fmla="*/ 4 h 18"/>
                <a:gd name="T20" fmla="*/ 0 w 117"/>
                <a:gd name="T21" fmla="*/ 2 h 18"/>
                <a:gd name="T22" fmla="*/ 1 w 117"/>
                <a:gd name="T23" fmla="*/ 0 h 18"/>
                <a:gd name="T24" fmla="*/ 1 w 117"/>
                <a:gd name="T25" fmla="*/ 0 h 18"/>
                <a:gd name="T26" fmla="*/ 3 w 117"/>
                <a:gd name="T27" fmla="*/ 0 h 18"/>
                <a:gd name="T28" fmla="*/ 5 w 117"/>
                <a:gd name="T29" fmla="*/ 1 h 18"/>
                <a:gd name="T30" fmla="*/ 5 w 117"/>
                <a:gd name="T31" fmla="*/ 1 h 18"/>
                <a:gd name="T32" fmla="*/ 7 w 117"/>
                <a:gd name="T33" fmla="*/ 2 h 18"/>
                <a:gd name="T34" fmla="*/ 10 w 117"/>
                <a:gd name="T35" fmla="*/ 4 h 18"/>
                <a:gd name="T36" fmla="*/ 19 w 117"/>
                <a:gd name="T37" fmla="*/ 6 h 18"/>
                <a:gd name="T38" fmla="*/ 32 w 117"/>
                <a:gd name="T39" fmla="*/ 8 h 18"/>
                <a:gd name="T40" fmla="*/ 47 w 117"/>
                <a:gd name="T41" fmla="*/ 9 h 18"/>
                <a:gd name="T42" fmla="*/ 81 w 117"/>
                <a:gd name="T43" fmla="*/ 11 h 18"/>
                <a:gd name="T44" fmla="*/ 114 w 117"/>
                <a:gd name="T45" fmla="*/ 12 h 18"/>
                <a:gd name="T46" fmla="*/ 114 w 117"/>
                <a:gd name="T47" fmla="*/ 12 h 18"/>
                <a:gd name="T48" fmla="*/ 116 w 117"/>
                <a:gd name="T49" fmla="*/ 13 h 18"/>
                <a:gd name="T50" fmla="*/ 117 w 117"/>
                <a:gd name="T51" fmla="*/ 15 h 18"/>
                <a:gd name="T52" fmla="*/ 117 w 117"/>
                <a:gd name="T53" fmla="*/ 15 h 18"/>
                <a:gd name="T54" fmla="*/ 116 w 117"/>
                <a:gd name="T55" fmla="*/ 17 h 18"/>
                <a:gd name="T56" fmla="*/ 114 w 117"/>
                <a:gd name="T57" fmla="*/ 18 h 18"/>
                <a:gd name="T58" fmla="*/ 114 w 117"/>
                <a:gd name="T5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 h="18">
                  <a:moveTo>
                    <a:pt x="114" y="18"/>
                  </a:moveTo>
                  <a:lnTo>
                    <a:pt x="114" y="18"/>
                  </a:lnTo>
                  <a:lnTo>
                    <a:pt x="89" y="18"/>
                  </a:lnTo>
                  <a:lnTo>
                    <a:pt x="54" y="16"/>
                  </a:lnTo>
                  <a:lnTo>
                    <a:pt x="36" y="14"/>
                  </a:lnTo>
                  <a:lnTo>
                    <a:pt x="20" y="12"/>
                  </a:lnTo>
                  <a:lnTo>
                    <a:pt x="8" y="9"/>
                  </a:lnTo>
                  <a:lnTo>
                    <a:pt x="3" y="7"/>
                  </a:lnTo>
                  <a:lnTo>
                    <a:pt x="1" y="4"/>
                  </a:lnTo>
                  <a:lnTo>
                    <a:pt x="1" y="4"/>
                  </a:lnTo>
                  <a:lnTo>
                    <a:pt x="0" y="2"/>
                  </a:lnTo>
                  <a:lnTo>
                    <a:pt x="1" y="0"/>
                  </a:lnTo>
                  <a:lnTo>
                    <a:pt x="1" y="0"/>
                  </a:lnTo>
                  <a:lnTo>
                    <a:pt x="3" y="0"/>
                  </a:lnTo>
                  <a:lnTo>
                    <a:pt x="5" y="1"/>
                  </a:lnTo>
                  <a:lnTo>
                    <a:pt x="5" y="1"/>
                  </a:lnTo>
                  <a:lnTo>
                    <a:pt x="7" y="2"/>
                  </a:lnTo>
                  <a:lnTo>
                    <a:pt x="10" y="4"/>
                  </a:lnTo>
                  <a:lnTo>
                    <a:pt x="19" y="6"/>
                  </a:lnTo>
                  <a:lnTo>
                    <a:pt x="32" y="8"/>
                  </a:lnTo>
                  <a:lnTo>
                    <a:pt x="47" y="9"/>
                  </a:lnTo>
                  <a:lnTo>
                    <a:pt x="81" y="11"/>
                  </a:lnTo>
                  <a:lnTo>
                    <a:pt x="114" y="12"/>
                  </a:lnTo>
                  <a:lnTo>
                    <a:pt x="114" y="12"/>
                  </a:lnTo>
                  <a:lnTo>
                    <a:pt x="116" y="13"/>
                  </a:lnTo>
                  <a:lnTo>
                    <a:pt x="117" y="15"/>
                  </a:lnTo>
                  <a:lnTo>
                    <a:pt x="117" y="15"/>
                  </a:lnTo>
                  <a:lnTo>
                    <a:pt x="116" y="17"/>
                  </a:lnTo>
                  <a:lnTo>
                    <a:pt x="114" y="18"/>
                  </a:lnTo>
                  <a:lnTo>
                    <a:pt x="114" y="18"/>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7" name="Freeform 103">
              <a:extLst>
                <a:ext uri="{FF2B5EF4-FFF2-40B4-BE49-F238E27FC236}">
                  <a16:creationId xmlns:a16="http://schemas.microsoft.com/office/drawing/2014/main" id="{6705DED6-4DD7-5D84-C034-0F8B24D9F587}"/>
                </a:ext>
              </a:extLst>
            </p:cNvPr>
            <p:cNvSpPr>
              <a:spLocks/>
            </p:cNvSpPr>
            <p:nvPr/>
          </p:nvSpPr>
          <p:spPr bwMode="auto">
            <a:xfrm rot="20874754">
              <a:off x="5509901" y="3392838"/>
              <a:ext cx="66675" cy="11113"/>
            </a:xfrm>
            <a:custGeom>
              <a:avLst/>
              <a:gdLst>
                <a:gd name="T0" fmla="*/ 14 w 85"/>
                <a:gd name="T1" fmla="*/ 15 h 15"/>
                <a:gd name="T2" fmla="*/ 14 w 85"/>
                <a:gd name="T3" fmla="*/ 15 h 15"/>
                <a:gd name="T4" fmla="*/ 2 w 85"/>
                <a:gd name="T5" fmla="*/ 14 h 15"/>
                <a:gd name="T6" fmla="*/ 2 w 85"/>
                <a:gd name="T7" fmla="*/ 14 h 15"/>
                <a:gd name="T8" fmla="*/ 0 w 85"/>
                <a:gd name="T9" fmla="*/ 13 h 15"/>
                <a:gd name="T10" fmla="*/ 0 w 85"/>
                <a:gd name="T11" fmla="*/ 11 h 15"/>
                <a:gd name="T12" fmla="*/ 0 w 85"/>
                <a:gd name="T13" fmla="*/ 11 h 15"/>
                <a:gd name="T14" fmla="*/ 1 w 85"/>
                <a:gd name="T15" fmla="*/ 9 h 15"/>
                <a:gd name="T16" fmla="*/ 3 w 85"/>
                <a:gd name="T17" fmla="*/ 8 h 15"/>
                <a:gd name="T18" fmla="*/ 3 w 85"/>
                <a:gd name="T19" fmla="*/ 8 h 15"/>
                <a:gd name="T20" fmla="*/ 12 w 85"/>
                <a:gd name="T21" fmla="*/ 9 h 15"/>
                <a:gd name="T22" fmla="*/ 24 w 85"/>
                <a:gd name="T23" fmla="*/ 9 h 15"/>
                <a:gd name="T24" fmla="*/ 50 w 85"/>
                <a:gd name="T25" fmla="*/ 6 h 15"/>
                <a:gd name="T26" fmla="*/ 82 w 85"/>
                <a:gd name="T27" fmla="*/ 0 h 15"/>
                <a:gd name="T28" fmla="*/ 82 w 85"/>
                <a:gd name="T29" fmla="*/ 0 h 15"/>
                <a:gd name="T30" fmla="*/ 84 w 85"/>
                <a:gd name="T31" fmla="*/ 1 h 15"/>
                <a:gd name="T32" fmla="*/ 85 w 85"/>
                <a:gd name="T33" fmla="*/ 3 h 15"/>
                <a:gd name="T34" fmla="*/ 85 w 85"/>
                <a:gd name="T35" fmla="*/ 3 h 15"/>
                <a:gd name="T36" fmla="*/ 85 w 85"/>
                <a:gd name="T37" fmla="*/ 6 h 15"/>
                <a:gd name="T38" fmla="*/ 83 w 85"/>
                <a:gd name="T39" fmla="*/ 7 h 15"/>
                <a:gd name="T40" fmla="*/ 83 w 85"/>
                <a:gd name="T41" fmla="*/ 7 h 15"/>
                <a:gd name="T42" fmla="*/ 57 w 85"/>
                <a:gd name="T43" fmla="*/ 11 h 15"/>
                <a:gd name="T44" fmla="*/ 35 w 85"/>
                <a:gd name="T45" fmla="*/ 14 h 15"/>
                <a:gd name="T46" fmla="*/ 14 w 85"/>
                <a:gd name="T47" fmla="*/ 15 h 15"/>
                <a:gd name="T48" fmla="*/ 14 w 85"/>
                <a:gd name="T4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 h="15">
                  <a:moveTo>
                    <a:pt x="14" y="15"/>
                  </a:moveTo>
                  <a:lnTo>
                    <a:pt x="14" y="15"/>
                  </a:lnTo>
                  <a:lnTo>
                    <a:pt x="2" y="14"/>
                  </a:lnTo>
                  <a:lnTo>
                    <a:pt x="2" y="14"/>
                  </a:lnTo>
                  <a:lnTo>
                    <a:pt x="0" y="13"/>
                  </a:lnTo>
                  <a:lnTo>
                    <a:pt x="0" y="11"/>
                  </a:lnTo>
                  <a:lnTo>
                    <a:pt x="0" y="11"/>
                  </a:lnTo>
                  <a:lnTo>
                    <a:pt x="1" y="9"/>
                  </a:lnTo>
                  <a:lnTo>
                    <a:pt x="3" y="8"/>
                  </a:lnTo>
                  <a:lnTo>
                    <a:pt x="3" y="8"/>
                  </a:lnTo>
                  <a:lnTo>
                    <a:pt x="12" y="9"/>
                  </a:lnTo>
                  <a:lnTo>
                    <a:pt x="24" y="9"/>
                  </a:lnTo>
                  <a:lnTo>
                    <a:pt x="50" y="6"/>
                  </a:lnTo>
                  <a:lnTo>
                    <a:pt x="82" y="0"/>
                  </a:lnTo>
                  <a:lnTo>
                    <a:pt x="82" y="0"/>
                  </a:lnTo>
                  <a:lnTo>
                    <a:pt x="84" y="1"/>
                  </a:lnTo>
                  <a:lnTo>
                    <a:pt x="85" y="3"/>
                  </a:lnTo>
                  <a:lnTo>
                    <a:pt x="85" y="3"/>
                  </a:lnTo>
                  <a:lnTo>
                    <a:pt x="85" y="6"/>
                  </a:lnTo>
                  <a:lnTo>
                    <a:pt x="83" y="7"/>
                  </a:lnTo>
                  <a:lnTo>
                    <a:pt x="83" y="7"/>
                  </a:lnTo>
                  <a:lnTo>
                    <a:pt x="57" y="11"/>
                  </a:lnTo>
                  <a:lnTo>
                    <a:pt x="35" y="14"/>
                  </a:lnTo>
                  <a:lnTo>
                    <a:pt x="14" y="15"/>
                  </a:lnTo>
                  <a:lnTo>
                    <a:pt x="14" y="15"/>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8" name="Freeform 104">
              <a:extLst>
                <a:ext uri="{FF2B5EF4-FFF2-40B4-BE49-F238E27FC236}">
                  <a16:creationId xmlns:a16="http://schemas.microsoft.com/office/drawing/2014/main" id="{E9AEECE0-7DA2-7B9C-FF90-AE846B57ADDE}"/>
                </a:ext>
              </a:extLst>
            </p:cNvPr>
            <p:cNvSpPr>
              <a:spLocks/>
            </p:cNvSpPr>
            <p:nvPr/>
          </p:nvSpPr>
          <p:spPr bwMode="auto">
            <a:xfrm rot="20874754">
              <a:off x="5515386" y="3419245"/>
              <a:ext cx="66675" cy="9525"/>
            </a:xfrm>
            <a:custGeom>
              <a:avLst/>
              <a:gdLst>
                <a:gd name="T0" fmla="*/ 82 w 85"/>
                <a:gd name="T1" fmla="*/ 12 h 12"/>
                <a:gd name="T2" fmla="*/ 82 w 85"/>
                <a:gd name="T3" fmla="*/ 12 h 12"/>
                <a:gd name="T4" fmla="*/ 54 w 85"/>
                <a:gd name="T5" fmla="*/ 11 h 12"/>
                <a:gd name="T6" fmla="*/ 28 w 85"/>
                <a:gd name="T7" fmla="*/ 9 h 12"/>
                <a:gd name="T8" fmla="*/ 2 w 85"/>
                <a:gd name="T9" fmla="*/ 5 h 12"/>
                <a:gd name="T10" fmla="*/ 2 w 85"/>
                <a:gd name="T11" fmla="*/ 5 h 12"/>
                <a:gd name="T12" fmla="*/ 0 w 85"/>
                <a:gd name="T13" fmla="*/ 4 h 12"/>
                <a:gd name="T14" fmla="*/ 0 w 85"/>
                <a:gd name="T15" fmla="*/ 2 h 12"/>
                <a:gd name="T16" fmla="*/ 0 w 85"/>
                <a:gd name="T17" fmla="*/ 2 h 12"/>
                <a:gd name="T18" fmla="*/ 1 w 85"/>
                <a:gd name="T19" fmla="*/ 0 h 12"/>
                <a:gd name="T20" fmla="*/ 3 w 85"/>
                <a:gd name="T21" fmla="*/ 0 h 12"/>
                <a:gd name="T22" fmla="*/ 3 w 85"/>
                <a:gd name="T23" fmla="*/ 0 h 12"/>
                <a:gd name="T24" fmla="*/ 29 w 85"/>
                <a:gd name="T25" fmla="*/ 3 h 12"/>
                <a:gd name="T26" fmla="*/ 55 w 85"/>
                <a:gd name="T27" fmla="*/ 5 h 12"/>
                <a:gd name="T28" fmla="*/ 82 w 85"/>
                <a:gd name="T29" fmla="*/ 6 h 12"/>
                <a:gd name="T30" fmla="*/ 82 w 85"/>
                <a:gd name="T31" fmla="*/ 6 h 12"/>
                <a:gd name="T32" fmla="*/ 85 w 85"/>
                <a:gd name="T33" fmla="*/ 7 h 12"/>
                <a:gd name="T34" fmla="*/ 85 w 85"/>
                <a:gd name="T35" fmla="*/ 9 h 12"/>
                <a:gd name="T36" fmla="*/ 85 w 85"/>
                <a:gd name="T37" fmla="*/ 9 h 12"/>
                <a:gd name="T38" fmla="*/ 85 w 85"/>
                <a:gd name="T39" fmla="*/ 11 h 12"/>
                <a:gd name="T40" fmla="*/ 82 w 85"/>
                <a:gd name="T41" fmla="*/ 12 h 12"/>
                <a:gd name="T42" fmla="*/ 82 w 85"/>
                <a:gd name="T4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12">
                  <a:moveTo>
                    <a:pt x="82" y="12"/>
                  </a:moveTo>
                  <a:lnTo>
                    <a:pt x="82" y="12"/>
                  </a:lnTo>
                  <a:lnTo>
                    <a:pt x="54" y="11"/>
                  </a:lnTo>
                  <a:lnTo>
                    <a:pt x="28" y="9"/>
                  </a:lnTo>
                  <a:lnTo>
                    <a:pt x="2" y="5"/>
                  </a:lnTo>
                  <a:lnTo>
                    <a:pt x="2" y="5"/>
                  </a:lnTo>
                  <a:lnTo>
                    <a:pt x="0" y="4"/>
                  </a:lnTo>
                  <a:lnTo>
                    <a:pt x="0" y="2"/>
                  </a:lnTo>
                  <a:lnTo>
                    <a:pt x="0" y="2"/>
                  </a:lnTo>
                  <a:lnTo>
                    <a:pt x="1" y="0"/>
                  </a:lnTo>
                  <a:lnTo>
                    <a:pt x="3" y="0"/>
                  </a:lnTo>
                  <a:lnTo>
                    <a:pt x="3" y="0"/>
                  </a:lnTo>
                  <a:lnTo>
                    <a:pt x="29" y="3"/>
                  </a:lnTo>
                  <a:lnTo>
                    <a:pt x="55" y="5"/>
                  </a:lnTo>
                  <a:lnTo>
                    <a:pt x="82" y="6"/>
                  </a:lnTo>
                  <a:lnTo>
                    <a:pt x="82" y="6"/>
                  </a:lnTo>
                  <a:lnTo>
                    <a:pt x="85" y="7"/>
                  </a:lnTo>
                  <a:lnTo>
                    <a:pt x="85" y="9"/>
                  </a:lnTo>
                  <a:lnTo>
                    <a:pt x="85" y="9"/>
                  </a:lnTo>
                  <a:lnTo>
                    <a:pt x="85" y="11"/>
                  </a:lnTo>
                  <a:lnTo>
                    <a:pt x="82" y="12"/>
                  </a:lnTo>
                  <a:lnTo>
                    <a:pt x="82" y="12"/>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9" name="Freeform 105">
              <a:extLst>
                <a:ext uri="{FF2B5EF4-FFF2-40B4-BE49-F238E27FC236}">
                  <a16:creationId xmlns:a16="http://schemas.microsoft.com/office/drawing/2014/main" id="{1A23C801-6F97-E057-8A8A-E78CA468FC11}"/>
                </a:ext>
              </a:extLst>
            </p:cNvPr>
            <p:cNvSpPr>
              <a:spLocks/>
            </p:cNvSpPr>
            <p:nvPr/>
          </p:nvSpPr>
          <p:spPr bwMode="auto">
            <a:xfrm rot="20874754">
              <a:off x="5529874" y="3443017"/>
              <a:ext cx="74613" cy="20638"/>
            </a:xfrm>
            <a:custGeom>
              <a:avLst/>
              <a:gdLst>
                <a:gd name="T0" fmla="*/ 93 w 96"/>
                <a:gd name="T1" fmla="*/ 26 h 26"/>
                <a:gd name="T2" fmla="*/ 93 w 96"/>
                <a:gd name="T3" fmla="*/ 26 h 26"/>
                <a:gd name="T4" fmla="*/ 92 w 96"/>
                <a:gd name="T5" fmla="*/ 26 h 26"/>
                <a:gd name="T6" fmla="*/ 92 w 96"/>
                <a:gd name="T7" fmla="*/ 26 h 26"/>
                <a:gd name="T8" fmla="*/ 84 w 96"/>
                <a:gd name="T9" fmla="*/ 23 h 26"/>
                <a:gd name="T10" fmla="*/ 65 w 96"/>
                <a:gd name="T11" fmla="*/ 16 h 26"/>
                <a:gd name="T12" fmla="*/ 52 w 96"/>
                <a:gd name="T13" fmla="*/ 12 h 26"/>
                <a:gd name="T14" fmla="*/ 37 w 96"/>
                <a:gd name="T15" fmla="*/ 9 h 26"/>
                <a:gd name="T16" fmla="*/ 20 w 96"/>
                <a:gd name="T17" fmla="*/ 7 h 26"/>
                <a:gd name="T18" fmla="*/ 3 w 96"/>
                <a:gd name="T19" fmla="*/ 6 h 26"/>
                <a:gd name="T20" fmla="*/ 3 w 96"/>
                <a:gd name="T21" fmla="*/ 6 h 26"/>
                <a:gd name="T22" fmla="*/ 1 w 96"/>
                <a:gd name="T23" fmla="*/ 5 h 26"/>
                <a:gd name="T24" fmla="*/ 0 w 96"/>
                <a:gd name="T25" fmla="*/ 3 h 26"/>
                <a:gd name="T26" fmla="*/ 0 w 96"/>
                <a:gd name="T27" fmla="*/ 3 h 26"/>
                <a:gd name="T28" fmla="*/ 1 w 96"/>
                <a:gd name="T29" fmla="*/ 1 h 26"/>
                <a:gd name="T30" fmla="*/ 3 w 96"/>
                <a:gd name="T31" fmla="*/ 0 h 26"/>
                <a:gd name="T32" fmla="*/ 3 w 96"/>
                <a:gd name="T33" fmla="*/ 0 h 26"/>
                <a:gd name="T34" fmla="*/ 21 w 96"/>
                <a:gd name="T35" fmla="*/ 1 h 26"/>
                <a:gd name="T36" fmla="*/ 38 w 96"/>
                <a:gd name="T37" fmla="*/ 3 h 26"/>
                <a:gd name="T38" fmla="*/ 53 w 96"/>
                <a:gd name="T39" fmla="*/ 6 h 26"/>
                <a:gd name="T40" fmla="*/ 67 w 96"/>
                <a:gd name="T41" fmla="*/ 10 h 26"/>
                <a:gd name="T42" fmla="*/ 86 w 96"/>
                <a:gd name="T43" fmla="*/ 17 h 26"/>
                <a:gd name="T44" fmla="*/ 94 w 96"/>
                <a:gd name="T45" fmla="*/ 21 h 26"/>
                <a:gd name="T46" fmla="*/ 94 w 96"/>
                <a:gd name="T47" fmla="*/ 21 h 26"/>
                <a:gd name="T48" fmla="*/ 96 w 96"/>
                <a:gd name="T49" fmla="*/ 22 h 26"/>
                <a:gd name="T50" fmla="*/ 96 w 96"/>
                <a:gd name="T51" fmla="*/ 25 h 26"/>
                <a:gd name="T52" fmla="*/ 96 w 96"/>
                <a:gd name="T53" fmla="*/ 25 h 26"/>
                <a:gd name="T54" fmla="*/ 95 w 96"/>
                <a:gd name="T55" fmla="*/ 26 h 26"/>
                <a:gd name="T56" fmla="*/ 93 w 96"/>
                <a:gd name="T57" fmla="*/ 26 h 26"/>
                <a:gd name="T58" fmla="*/ 93 w 96"/>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 h="26">
                  <a:moveTo>
                    <a:pt x="93" y="26"/>
                  </a:moveTo>
                  <a:lnTo>
                    <a:pt x="93" y="26"/>
                  </a:lnTo>
                  <a:lnTo>
                    <a:pt x="92" y="26"/>
                  </a:lnTo>
                  <a:lnTo>
                    <a:pt x="92" y="26"/>
                  </a:lnTo>
                  <a:lnTo>
                    <a:pt x="84" y="23"/>
                  </a:lnTo>
                  <a:lnTo>
                    <a:pt x="65" y="16"/>
                  </a:lnTo>
                  <a:lnTo>
                    <a:pt x="52" y="12"/>
                  </a:lnTo>
                  <a:lnTo>
                    <a:pt x="37" y="9"/>
                  </a:lnTo>
                  <a:lnTo>
                    <a:pt x="20" y="7"/>
                  </a:lnTo>
                  <a:lnTo>
                    <a:pt x="3" y="6"/>
                  </a:lnTo>
                  <a:lnTo>
                    <a:pt x="3" y="6"/>
                  </a:lnTo>
                  <a:lnTo>
                    <a:pt x="1" y="5"/>
                  </a:lnTo>
                  <a:lnTo>
                    <a:pt x="0" y="3"/>
                  </a:lnTo>
                  <a:lnTo>
                    <a:pt x="0" y="3"/>
                  </a:lnTo>
                  <a:lnTo>
                    <a:pt x="1" y="1"/>
                  </a:lnTo>
                  <a:lnTo>
                    <a:pt x="3" y="0"/>
                  </a:lnTo>
                  <a:lnTo>
                    <a:pt x="3" y="0"/>
                  </a:lnTo>
                  <a:lnTo>
                    <a:pt x="21" y="1"/>
                  </a:lnTo>
                  <a:lnTo>
                    <a:pt x="38" y="3"/>
                  </a:lnTo>
                  <a:lnTo>
                    <a:pt x="53" y="6"/>
                  </a:lnTo>
                  <a:lnTo>
                    <a:pt x="67" y="10"/>
                  </a:lnTo>
                  <a:lnTo>
                    <a:pt x="86" y="17"/>
                  </a:lnTo>
                  <a:lnTo>
                    <a:pt x="94" y="21"/>
                  </a:lnTo>
                  <a:lnTo>
                    <a:pt x="94" y="21"/>
                  </a:lnTo>
                  <a:lnTo>
                    <a:pt x="96" y="22"/>
                  </a:lnTo>
                  <a:lnTo>
                    <a:pt x="96" y="25"/>
                  </a:lnTo>
                  <a:lnTo>
                    <a:pt x="96" y="25"/>
                  </a:lnTo>
                  <a:lnTo>
                    <a:pt x="95" y="26"/>
                  </a:lnTo>
                  <a:lnTo>
                    <a:pt x="93" y="26"/>
                  </a:lnTo>
                  <a:lnTo>
                    <a:pt x="93" y="2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0" name="Freeform 106">
              <a:extLst>
                <a:ext uri="{FF2B5EF4-FFF2-40B4-BE49-F238E27FC236}">
                  <a16:creationId xmlns:a16="http://schemas.microsoft.com/office/drawing/2014/main" id="{76C873D9-ADE2-B740-F2BB-D868BE72F1C9}"/>
                </a:ext>
              </a:extLst>
            </p:cNvPr>
            <p:cNvSpPr>
              <a:spLocks/>
            </p:cNvSpPr>
            <p:nvPr/>
          </p:nvSpPr>
          <p:spPr bwMode="auto">
            <a:xfrm rot="20874754">
              <a:off x="4958340" y="3066048"/>
              <a:ext cx="6350" cy="7938"/>
            </a:xfrm>
            <a:custGeom>
              <a:avLst/>
              <a:gdLst>
                <a:gd name="T0" fmla="*/ 3 w 7"/>
                <a:gd name="T1" fmla="*/ 11 h 11"/>
                <a:gd name="T2" fmla="*/ 3 w 7"/>
                <a:gd name="T3" fmla="*/ 11 h 11"/>
                <a:gd name="T4" fmla="*/ 2 w 7"/>
                <a:gd name="T5" fmla="*/ 11 h 11"/>
                <a:gd name="T6" fmla="*/ 2 w 7"/>
                <a:gd name="T7" fmla="*/ 11 h 11"/>
                <a:gd name="T8" fmla="*/ 0 w 7"/>
                <a:gd name="T9" fmla="*/ 9 h 11"/>
                <a:gd name="T10" fmla="*/ 0 w 7"/>
                <a:gd name="T11" fmla="*/ 7 h 11"/>
                <a:gd name="T12" fmla="*/ 0 w 7"/>
                <a:gd name="T13" fmla="*/ 7 h 11"/>
                <a:gd name="T14" fmla="*/ 1 w 7"/>
                <a:gd name="T15" fmla="*/ 2 h 11"/>
                <a:gd name="T16" fmla="*/ 1 w 7"/>
                <a:gd name="T17" fmla="*/ 2 h 11"/>
                <a:gd name="T18" fmla="*/ 3 w 7"/>
                <a:gd name="T19" fmla="*/ 0 h 11"/>
                <a:gd name="T20" fmla="*/ 5 w 7"/>
                <a:gd name="T21" fmla="*/ 0 h 11"/>
                <a:gd name="T22" fmla="*/ 5 w 7"/>
                <a:gd name="T23" fmla="*/ 0 h 11"/>
                <a:gd name="T24" fmla="*/ 7 w 7"/>
                <a:gd name="T25" fmla="*/ 1 h 11"/>
                <a:gd name="T26" fmla="*/ 7 w 7"/>
                <a:gd name="T27" fmla="*/ 3 h 11"/>
                <a:gd name="T28" fmla="*/ 7 w 7"/>
                <a:gd name="T29" fmla="*/ 3 h 11"/>
                <a:gd name="T30" fmla="*/ 6 w 7"/>
                <a:gd name="T31" fmla="*/ 9 h 11"/>
                <a:gd name="T32" fmla="*/ 6 w 7"/>
                <a:gd name="T33" fmla="*/ 9 h 11"/>
                <a:gd name="T34" fmla="*/ 4 w 7"/>
                <a:gd name="T35" fmla="*/ 10 h 11"/>
                <a:gd name="T36" fmla="*/ 3 w 7"/>
                <a:gd name="T37" fmla="*/ 11 h 11"/>
                <a:gd name="T38" fmla="*/ 3 w 7"/>
                <a:gd name="T39"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1">
                  <a:moveTo>
                    <a:pt x="3" y="11"/>
                  </a:moveTo>
                  <a:lnTo>
                    <a:pt x="3" y="11"/>
                  </a:lnTo>
                  <a:lnTo>
                    <a:pt x="2" y="11"/>
                  </a:lnTo>
                  <a:lnTo>
                    <a:pt x="2" y="11"/>
                  </a:lnTo>
                  <a:lnTo>
                    <a:pt x="0" y="9"/>
                  </a:lnTo>
                  <a:lnTo>
                    <a:pt x="0" y="7"/>
                  </a:lnTo>
                  <a:lnTo>
                    <a:pt x="0" y="7"/>
                  </a:lnTo>
                  <a:lnTo>
                    <a:pt x="1" y="2"/>
                  </a:lnTo>
                  <a:lnTo>
                    <a:pt x="1" y="2"/>
                  </a:lnTo>
                  <a:lnTo>
                    <a:pt x="3" y="0"/>
                  </a:lnTo>
                  <a:lnTo>
                    <a:pt x="5" y="0"/>
                  </a:lnTo>
                  <a:lnTo>
                    <a:pt x="5" y="0"/>
                  </a:lnTo>
                  <a:lnTo>
                    <a:pt x="7" y="1"/>
                  </a:lnTo>
                  <a:lnTo>
                    <a:pt x="7" y="3"/>
                  </a:lnTo>
                  <a:lnTo>
                    <a:pt x="7" y="3"/>
                  </a:lnTo>
                  <a:lnTo>
                    <a:pt x="6" y="9"/>
                  </a:lnTo>
                  <a:lnTo>
                    <a:pt x="6" y="9"/>
                  </a:lnTo>
                  <a:lnTo>
                    <a:pt x="4" y="10"/>
                  </a:lnTo>
                  <a:lnTo>
                    <a:pt x="3" y="11"/>
                  </a:lnTo>
                  <a:lnTo>
                    <a:pt x="3" y="1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1" name="Freeform 107">
              <a:extLst>
                <a:ext uri="{FF2B5EF4-FFF2-40B4-BE49-F238E27FC236}">
                  <a16:creationId xmlns:a16="http://schemas.microsoft.com/office/drawing/2014/main" id="{EA77C9ED-9500-336A-A604-EF9062710A68}"/>
                </a:ext>
              </a:extLst>
            </p:cNvPr>
            <p:cNvSpPr>
              <a:spLocks/>
            </p:cNvSpPr>
            <p:nvPr/>
          </p:nvSpPr>
          <p:spPr bwMode="auto">
            <a:xfrm rot="20874754">
              <a:off x="4801822" y="3222095"/>
              <a:ext cx="165100" cy="142875"/>
            </a:xfrm>
            <a:custGeom>
              <a:avLst/>
              <a:gdLst>
                <a:gd name="T0" fmla="*/ 2 w 207"/>
                <a:gd name="T1" fmla="*/ 181 h 181"/>
                <a:gd name="T2" fmla="*/ 2 w 207"/>
                <a:gd name="T3" fmla="*/ 181 h 181"/>
                <a:gd name="T4" fmla="*/ 1 w 207"/>
                <a:gd name="T5" fmla="*/ 181 h 181"/>
                <a:gd name="T6" fmla="*/ 1 w 207"/>
                <a:gd name="T7" fmla="*/ 181 h 181"/>
                <a:gd name="T8" fmla="*/ 0 w 207"/>
                <a:gd name="T9" fmla="*/ 179 h 181"/>
                <a:gd name="T10" fmla="*/ 0 w 207"/>
                <a:gd name="T11" fmla="*/ 177 h 181"/>
                <a:gd name="T12" fmla="*/ 0 w 207"/>
                <a:gd name="T13" fmla="*/ 177 h 181"/>
                <a:gd name="T14" fmla="*/ 2 w 207"/>
                <a:gd name="T15" fmla="*/ 171 h 181"/>
                <a:gd name="T16" fmla="*/ 7 w 207"/>
                <a:gd name="T17" fmla="*/ 163 h 181"/>
                <a:gd name="T18" fmla="*/ 13 w 207"/>
                <a:gd name="T19" fmla="*/ 153 h 181"/>
                <a:gd name="T20" fmla="*/ 20 w 207"/>
                <a:gd name="T21" fmla="*/ 142 h 181"/>
                <a:gd name="T22" fmla="*/ 30 w 207"/>
                <a:gd name="T23" fmla="*/ 131 h 181"/>
                <a:gd name="T24" fmla="*/ 43 w 207"/>
                <a:gd name="T25" fmla="*/ 119 h 181"/>
                <a:gd name="T26" fmla="*/ 58 w 207"/>
                <a:gd name="T27" fmla="*/ 108 h 181"/>
                <a:gd name="T28" fmla="*/ 75 w 207"/>
                <a:gd name="T29" fmla="*/ 97 h 181"/>
                <a:gd name="T30" fmla="*/ 75 w 207"/>
                <a:gd name="T31" fmla="*/ 97 h 181"/>
                <a:gd name="T32" fmla="*/ 88 w 207"/>
                <a:gd name="T33" fmla="*/ 90 h 181"/>
                <a:gd name="T34" fmla="*/ 100 w 207"/>
                <a:gd name="T35" fmla="*/ 82 h 181"/>
                <a:gd name="T36" fmla="*/ 124 w 207"/>
                <a:gd name="T37" fmla="*/ 65 h 181"/>
                <a:gd name="T38" fmla="*/ 145 w 207"/>
                <a:gd name="T39" fmla="*/ 48 h 181"/>
                <a:gd name="T40" fmla="*/ 166 w 207"/>
                <a:gd name="T41" fmla="*/ 31 h 181"/>
                <a:gd name="T42" fmla="*/ 166 w 207"/>
                <a:gd name="T43" fmla="*/ 31 h 181"/>
                <a:gd name="T44" fmla="*/ 185 w 207"/>
                <a:gd name="T45" fmla="*/ 15 h 181"/>
                <a:gd name="T46" fmla="*/ 203 w 207"/>
                <a:gd name="T47" fmla="*/ 1 h 181"/>
                <a:gd name="T48" fmla="*/ 203 w 207"/>
                <a:gd name="T49" fmla="*/ 1 h 181"/>
                <a:gd name="T50" fmla="*/ 205 w 207"/>
                <a:gd name="T51" fmla="*/ 0 h 181"/>
                <a:gd name="T52" fmla="*/ 207 w 207"/>
                <a:gd name="T53" fmla="*/ 1 h 181"/>
                <a:gd name="T54" fmla="*/ 207 w 207"/>
                <a:gd name="T55" fmla="*/ 1 h 181"/>
                <a:gd name="T56" fmla="*/ 207 w 207"/>
                <a:gd name="T57" fmla="*/ 3 h 181"/>
                <a:gd name="T58" fmla="*/ 206 w 207"/>
                <a:gd name="T59" fmla="*/ 5 h 181"/>
                <a:gd name="T60" fmla="*/ 206 w 207"/>
                <a:gd name="T61" fmla="*/ 5 h 181"/>
                <a:gd name="T62" fmla="*/ 189 w 207"/>
                <a:gd name="T63" fmla="*/ 19 h 181"/>
                <a:gd name="T64" fmla="*/ 170 w 207"/>
                <a:gd name="T65" fmla="*/ 35 h 181"/>
                <a:gd name="T66" fmla="*/ 170 w 207"/>
                <a:gd name="T67" fmla="*/ 35 h 181"/>
                <a:gd name="T68" fmla="*/ 149 w 207"/>
                <a:gd name="T69" fmla="*/ 52 h 181"/>
                <a:gd name="T70" fmla="*/ 127 w 207"/>
                <a:gd name="T71" fmla="*/ 70 h 181"/>
                <a:gd name="T72" fmla="*/ 103 w 207"/>
                <a:gd name="T73" fmla="*/ 87 h 181"/>
                <a:gd name="T74" fmla="*/ 91 w 207"/>
                <a:gd name="T75" fmla="*/ 95 h 181"/>
                <a:gd name="T76" fmla="*/ 78 w 207"/>
                <a:gd name="T77" fmla="*/ 102 h 181"/>
                <a:gd name="T78" fmla="*/ 78 w 207"/>
                <a:gd name="T79" fmla="*/ 102 h 181"/>
                <a:gd name="T80" fmla="*/ 61 w 207"/>
                <a:gd name="T81" fmla="*/ 113 h 181"/>
                <a:gd name="T82" fmla="*/ 47 w 207"/>
                <a:gd name="T83" fmla="*/ 124 h 181"/>
                <a:gd name="T84" fmla="*/ 35 w 207"/>
                <a:gd name="T85" fmla="*/ 134 h 181"/>
                <a:gd name="T86" fmla="*/ 25 w 207"/>
                <a:gd name="T87" fmla="*/ 145 h 181"/>
                <a:gd name="T88" fmla="*/ 17 w 207"/>
                <a:gd name="T89" fmla="*/ 156 h 181"/>
                <a:gd name="T90" fmla="*/ 12 w 207"/>
                <a:gd name="T91" fmla="*/ 165 h 181"/>
                <a:gd name="T92" fmla="*/ 8 w 207"/>
                <a:gd name="T93" fmla="*/ 173 h 181"/>
                <a:gd name="T94" fmla="*/ 5 w 207"/>
                <a:gd name="T95" fmla="*/ 179 h 181"/>
                <a:gd name="T96" fmla="*/ 5 w 207"/>
                <a:gd name="T97" fmla="*/ 179 h 181"/>
                <a:gd name="T98" fmla="*/ 4 w 207"/>
                <a:gd name="T99" fmla="*/ 181 h 181"/>
                <a:gd name="T100" fmla="*/ 2 w 207"/>
                <a:gd name="T101" fmla="*/ 181 h 181"/>
                <a:gd name="T102" fmla="*/ 2 w 207"/>
                <a:gd name="T103"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7" h="181">
                  <a:moveTo>
                    <a:pt x="2" y="181"/>
                  </a:moveTo>
                  <a:lnTo>
                    <a:pt x="2" y="181"/>
                  </a:lnTo>
                  <a:lnTo>
                    <a:pt x="1" y="181"/>
                  </a:lnTo>
                  <a:lnTo>
                    <a:pt x="1" y="181"/>
                  </a:lnTo>
                  <a:lnTo>
                    <a:pt x="0" y="179"/>
                  </a:lnTo>
                  <a:lnTo>
                    <a:pt x="0" y="177"/>
                  </a:lnTo>
                  <a:lnTo>
                    <a:pt x="0" y="177"/>
                  </a:lnTo>
                  <a:lnTo>
                    <a:pt x="2" y="171"/>
                  </a:lnTo>
                  <a:lnTo>
                    <a:pt x="7" y="163"/>
                  </a:lnTo>
                  <a:lnTo>
                    <a:pt x="13" y="153"/>
                  </a:lnTo>
                  <a:lnTo>
                    <a:pt x="20" y="142"/>
                  </a:lnTo>
                  <a:lnTo>
                    <a:pt x="30" y="131"/>
                  </a:lnTo>
                  <a:lnTo>
                    <a:pt x="43" y="119"/>
                  </a:lnTo>
                  <a:lnTo>
                    <a:pt x="58" y="108"/>
                  </a:lnTo>
                  <a:lnTo>
                    <a:pt x="75" y="97"/>
                  </a:lnTo>
                  <a:lnTo>
                    <a:pt x="75" y="97"/>
                  </a:lnTo>
                  <a:lnTo>
                    <a:pt x="88" y="90"/>
                  </a:lnTo>
                  <a:lnTo>
                    <a:pt x="100" y="82"/>
                  </a:lnTo>
                  <a:lnTo>
                    <a:pt x="124" y="65"/>
                  </a:lnTo>
                  <a:lnTo>
                    <a:pt x="145" y="48"/>
                  </a:lnTo>
                  <a:lnTo>
                    <a:pt x="166" y="31"/>
                  </a:lnTo>
                  <a:lnTo>
                    <a:pt x="166" y="31"/>
                  </a:lnTo>
                  <a:lnTo>
                    <a:pt x="185" y="15"/>
                  </a:lnTo>
                  <a:lnTo>
                    <a:pt x="203" y="1"/>
                  </a:lnTo>
                  <a:lnTo>
                    <a:pt x="203" y="1"/>
                  </a:lnTo>
                  <a:lnTo>
                    <a:pt x="205" y="0"/>
                  </a:lnTo>
                  <a:lnTo>
                    <a:pt x="207" y="1"/>
                  </a:lnTo>
                  <a:lnTo>
                    <a:pt x="207" y="1"/>
                  </a:lnTo>
                  <a:lnTo>
                    <a:pt x="207" y="3"/>
                  </a:lnTo>
                  <a:lnTo>
                    <a:pt x="206" y="5"/>
                  </a:lnTo>
                  <a:lnTo>
                    <a:pt x="206" y="5"/>
                  </a:lnTo>
                  <a:lnTo>
                    <a:pt x="189" y="19"/>
                  </a:lnTo>
                  <a:lnTo>
                    <a:pt x="170" y="35"/>
                  </a:lnTo>
                  <a:lnTo>
                    <a:pt x="170" y="35"/>
                  </a:lnTo>
                  <a:lnTo>
                    <a:pt x="149" y="52"/>
                  </a:lnTo>
                  <a:lnTo>
                    <a:pt x="127" y="70"/>
                  </a:lnTo>
                  <a:lnTo>
                    <a:pt x="103" y="87"/>
                  </a:lnTo>
                  <a:lnTo>
                    <a:pt x="91" y="95"/>
                  </a:lnTo>
                  <a:lnTo>
                    <a:pt x="78" y="102"/>
                  </a:lnTo>
                  <a:lnTo>
                    <a:pt x="78" y="102"/>
                  </a:lnTo>
                  <a:lnTo>
                    <a:pt x="61" y="113"/>
                  </a:lnTo>
                  <a:lnTo>
                    <a:pt x="47" y="124"/>
                  </a:lnTo>
                  <a:lnTo>
                    <a:pt x="35" y="134"/>
                  </a:lnTo>
                  <a:lnTo>
                    <a:pt x="25" y="145"/>
                  </a:lnTo>
                  <a:lnTo>
                    <a:pt x="17" y="156"/>
                  </a:lnTo>
                  <a:lnTo>
                    <a:pt x="12" y="165"/>
                  </a:lnTo>
                  <a:lnTo>
                    <a:pt x="8" y="173"/>
                  </a:lnTo>
                  <a:lnTo>
                    <a:pt x="5" y="179"/>
                  </a:lnTo>
                  <a:lnTo>
                    <a:pt x="5" y="179"/>
                  </a:lnTo>
                  <a:lnTo>
                    <a:pt x="4" y="181"/>
                  </a:lnTo>
                  <a:lnTo>
                    <a:pt x="2" y="181"/>
                  </a:lnTo>
                  <a:lnTo>
                    <a:pt x="2" y="181"/>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2" name="Freeform 108">
              <a:extLst>
                <a:ext uri="{FF2B5EF4-FFF2-40B4-BE49-F238E27FC236}">
                  <a16:creationId xmlns:a16="http://schemas.microsoft.com/office/drawing/2014/main" id="{54D321B7-221D-9B24-9628-CD207A73D914}"/>
                </a:ext>
              </a:extLst>
            </p:cNvPr>
            <p:cNvSpPr>
              <a:spLocks/>
            </p:cNvSpPr>
            <p:nvPr/>
          </p:nvSpPr>
          <p:spPr bwMode="auto">
            <a:xfrm rot="20874754">
              <a:off x="4951236" y="3010771"/>
              <a:ext cx="87313" cy="58738"/>
            </a:xfrm>
            <a:custGeom>
              <a:avLst/>
              <a:gdLst>
                <a:gd name="T0" fmla="*/ 109 w 109"/>
                <a:gd name="T1" fmla="*/ 73 h 73"/>
                <a:gd name="T2" fmla="*/ 109 w 109"/>
                <a:gd name="T3" fmla="*/ 73 h 73"/>
                <a:gd name="T4" fmla="*/ 103 w 109"/>
                <a:gd name="T5" fmla="*/ 70 h 73"/>
                <a:gd name="T6" fmla="*/ 98 w 109"/>
                <a:gd name="T7" fmla="*/ 68 h 73"/>
                <a:gd name="T8" fmla="*/ 92 w 109"/>
                <a:gd name="T9" fmla="*/ 67 h 73"/>
                <a:gd name="T10" fmla="*/ 87 w 109"/>
                <a:gd name="T11" fmla="*/ 67 h 73"/>
                <a:gd name="T12" fmla="*/ 74 w 109"/>
                <a:gd name="T13" fmla="*/ 67 h 73"/>
                <a:gd name="T14" fmla="*/ 67 w 109"/>
                <a:gd name="T15" fmla="*/ 66 h 73"/>
                <a:gd name="T16" fmla="*/ 59 w 109"/>
                <a:gd name="T17" fmla="*/ 64 h 73"/>
                <a:gd name="T18" fmla="*/ 59 w 109"/>
                <a:gd name="T19" fmla="*/ 64 h 73"/>
                <a:gd name="T20" fmla="*/ 50 w 109"/>
                <a:gd name="T21" fmla="*/ 62 h 73"/>
                <a:gd name="T22" fmla="*/ 40 w 109"/>
                <a:gd name="T23" fmla="*/ 61 h 73"/>
                <a:gd name="T24" fmla="*/ 31 w 109"/>
                <a:gd name="T25" fmla="*/ 62 h 73"/>
                <a:gd name="T26" fmla="*/ 23 w 109"/>
                <a:gd name="T27" fmla="*/ 62 h 73"/>
                <a:gd name="T28" fmla="*/ 11 w 109"/>
                <a:gd name="T29" fmla="*/ 65 h 73"/>
                <a:gd name="T30" fmla="*/ 6 w 109"/>
                <a:gd name="T31" fmla="*/ 66 h 73"/>
                <a:gd name="T32" fmla="*/ 6 w 109"/>
                <a:gd name="T33" fmla="*/ 66 h 73"/>
                <a:gd name="T34" fmla="*/ 6 w 109"/>
                <a:gd name="T35" fmla="*/ 59 h 73"/>
                <a:gd name="T36" fmla="*/ 5 w 109"/>
                <a:gd name="T37" fmla="*/ 56 h 73"/>
                <a:gd name="T38" fmla="*/ 4 w 109"/>
                <a:gd name="T39" fmla="*/ 54 h 73"/>
                <a:gd name="T40" fmla="*/ 4 w 109"/>
                <a:gd name="T41" fmla="*/ 54 h 73"/>
                <a:gd name="T42" fmla="*/ 1 w 109"/>
                <a:gd name="T43" fmla="*/ 49 h 73"/>
                <a:gd name="T44" fmla="*/ 0 w 109"/>
                <a:gd name="T45" fmla="*/ 43 h 73"/>
                <a:gd name="T46" fmla="*/ 0 w 109"/>
                <a:gd name="T47" fmla="*/ 36 h 73"/>
                <a:gd name="T48" fmla="*/ 0 w 109"/>
                <a:gd name="T49" fmla="*/ 29 h 73"/>
                <a:gd name="T50" fmla="*/ 2 w 109"/>
                <a:gd name="T51" fmla="*/ 15 h 73"/>
                <a:gd name="T52" fmla="*/ 4 w 109"/>
                <a:gd name="T53" fmla="*/ 6 h 73"/>
                <a:gd name="T54" fmla="*/ 4 w 109"/>
                <a:gd name="T55" fmla="*/ 6 h 73"/>
                <a:gd name="T56" fmla="*/ 8 w 109"/>
                <a:gd name="T57" fmla="*/ 9 h 73"/>
                <a:gd name="T58" fmla="*/ 13 w 109"/>
                <a:gd name="T59" fmla="*/ 11 h 73"/>
                <a:gd name="T60" fmla="*/ 18 w 109"/>
                <a:gd name="T61" fmla="*/ 12 h 73"/>
                <a:gd name="T62" fmla="*/ 23 w 109"/>
                <a:gd name="T63" fmla="*/ 12 h 73"/>
                <a:gd name="T64" fmla="*/ 27 w 109"/>
                <a:gd name="T65" fmla="*/ 10 h 73"/>
                <a:gd name="T66" fmla="*/ 32 w 109"/>
                <a:gd name="T67" fmla="*/ 8 h 73"/>
                <a:gd name="T68" fmla="*/ 36 w 109"/>
                <a:gd name="T69" fmla="*/ 4 h 73"/>
                <a:gd name="T70" fmla="*/ 40 w 109"/>
                <a:gd name="T71" fmla="*/ 0 h 73"/>
                <a:gd name="T72" fmla="*/ 40 w 109"/>
                <a:gd name="T73" fmla="*/ 0 h 73"/>
                <a:gd name="T74" fmla="*/ 44 w 109"/>
                <a:gd name="T75" fmla="*/ 8 h 73"/>
                <a:gd name="T76" fmla="*/ 52 w 109"/>
                <a:gd name="T77" fmla="*/ 22 h 73"/>
                <a:gd name="T78" fmla="*/ 58 w 109"/>
                <a:gd name="T79" fmla="*/ 31 h 73"/>
                <a:gd name="T80" fmla="*/ 65 w 109"/>
                <a:gd name="T81" fmla="*/ 39 h 73"/>
                <a:gd name="T82" fmla="*/ 74 w 109"/>
                <a:gd name="T83" fmla="*/ 47 h 73"/>
                <a:gd name="T84" fmla="*/ 83 w 109"/>
                <a:gd name="T85" fmla="*/ 54 h 73"/>
                <a:gd name="T86" fmla="*/ 83 w 109"/>
                <a:gd name="T87" fmla="*/ 54 h 73"/>
                <a:gd name="T88" fmla="*/ 98 w 109"/>
                <a:gd name="T89" fmla="*/ 64 h 73"/>
                <a:gd name="T90" fmla="*/ 109 w 109"/>
                <a:gd name="T91" fmla="*/ 73 h 73"/>
                <a:gd name="T92" fmla="*/ 109 w 109"/>
                <a:gd name="T9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73">
                  <a:moveTo>
                    <a:pt x="109" y="73"/>
                  </a:moveTo>
                  <a:lnTo>
                    <a:pt x="109" y="73"/>
                  </a:lnTo>
                  <a:lnTo>
                    <a:pt x="103" y="70"/>
                  </a:lnTo>
                  <a:lnTo>
                    <a:pt x="98" y="68"/>
                  </a:lnTo>
                  <a:lnTo>
                    <a:pt x="92" y="67"/>
                  </a:lnTo>
                  <a:lnTo>
                    <a:pt x="87" y="67"/>
                  </a:lnTo>
                  <a:lnTo>
                    <a:pt x="74" y="67"/>
                  </a:lnTo>
                  <a:lnTo>
                    <a:pt x="67" y="66"/>
                  </a:lnTo>
                  <a:lnTo>
                    <a:pt x="59" y="64"/>
                  </a:lnTo>
                  <a:lnTo>
                    <a:pt x="59" y="64"/>
                  </a:lnTo>
                  <a:lnTo>
                    <a:pt x="50" y="62"/>
                  </a:lnTo>
                  <a:lnTo>
                    <a:pt x="40" y="61"/>
                  </a:lnTo>
                  <a:lnTo>
                    <a:pt x="31" y="62"/>
                  </a:lnTo>
                  <a:lnTo>
                    <a:pt x="23" y="62"/>
                  </a:lnTo>
                  <a:lnTo>
                    <a:pt x="11" y="65"/>
                  </a:lnTo>
                  <a:lnTo>
                    <a:pt x="6" y="66"/>
                  </a:lnTo>
                  <a:lnTo>
                    <a:pt x="6" y="66"/>
                  </a:lnTo>
                  <a:lnTo>
                    <a:pt x="6" y="59"/>
                  </a:lnTo>
                  <a:lnTo>
                    <a:pt x="5" y="56"/>
                  </a:lnTo>
                  <a:lnTo>
                    <a:pt x="4" y="54"/>
                  </a:lnTo>
                  <a:lnTo>
                    <a:pt x="4" y="54"/>
                  </a:lnTo>
                  <a:lnTo>
                    <a:pt x="1" y="49"/>
                  </a:lnTo>
                  <a:lnTo>
                    <a:pt x="0" y="43"/>
                  </a:lnTo>
                  <a:lnTo>
                    <a:pt x="0" y="36"/>
                  </a:lnTo>
                  <a:lnTo>
                    <a:pt x="0" y="29"/>
                  </a:lnTo>
                  <a:lnTo>
                    <a:pt x="2" y="15"/>
                  </a:lnTo>
                  <a:lnTo>
                    <a:pt x="4" y="6"/>
                  </a:lnTo>
                  <a:lnTo>
                    <a:pt x="4" y="6"/>
                  </a:lnTo>
                  <a:lnTo>
                    <a:pt x="8" y="9"/>
                  </a:lnTo>
                  <a:lnTo>
                    <a:pt x="13" y="11"/>
                  </a:lnTo>
                  <a:lnTo>
                    <a:pt x="18" y="12"/>
                  </a:lnTo>
                  <a:lnTo>
                    <a:pt x="23" y="12"/>
                  </a:lnTo>
                  <a:lnTo>
                    <a:pt x="27" y="10"/>
                  </a:lnTo>
                  <a:lnTo>
                    <a:pt x="32" y="8"/>
                  </a:lnTo>
                  <a:lnTo>
                    <a:pt x="36" y="4"/>
                  </a:lnTo>
                  <a:lnTo>
                    <a:pt x="40" y="0"/>
                  </a:lnTo>
                  <a:lnTo>
                    <a:pt x="40" y="0"/>
                  </a:lnTo>
                  <a:lnTo>
                    <a:pt x="44" y="8"/>
                  </a:lnTo>
                  <a:lnTo>
                    <a:pt x="52" y="22"/>
                  </a:lnTo>
                  <a:lnTo>
                    <a:pt x="58" y="31"/>
                  </a:lnTo>
                  <a:lnTo>
                    <a:pt x="65" y="39"/>
                  </a:lnTo>
                  <a:lnTo>
                    <a:pt x="74" y="47"/>
                  </a:lnTo>
                  <a:lnTo>
                    <a:pt x="83" y="54"/>
                  </a:lnTo>
                  <a:lnTo>
                    <a:pt x="83" y="54"/>
                  </a:lnTo>
                  <a:lnTo>
                    <a:pt x="98" y="64"/>
                  </a:lnTo>
                  <a:lnTo>
                    <a:pt x="109" y="73"/>
                  </a:lnTo>
                  <a:lnTo>
                    <a:pt x="109" y="73"/>
                  </a:lnTo>
                  <a:close/>
                </a:path>
              </a:pathLst>
            </a:custGeom>
            <a:no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3" name="Freeform 109">
              <a:extLst>
                <a:ext uri="{FF2B5EF4-FFF2-40B4-BE49-F238E27FC236}">
                  <a16:creationId xmlns:a16="http://schemas.microsoft.com/office/drawing/2014/main" id="{DE48F4B3-3044-69A2-645E-7DA72B431F0D}"/>
                </a:ext>
              </a:extLst>
            </p:cNvPr>
            <p:cNvSpPr>
              <a:spLocks noEditPoints="1"/>
            </p:cNvSpPr>
            <p:nvPr/>
          </p:nvSpPr>
          <p:spPr bwMode="auto">
            <a:xfrm rot="20874754">
              <a:off x="4948245" y="3009332"/>
              <a:ext cx="92075" cy="63500"/>
            </a:xfrm>
            <a:custGeom>
              <a:avLst/>
              <a:gdLst>
                <a:gd name="T0" fmla="*/ 112 w 115"/>
                <a:gd name="T1" fmla="*/ 79 h 79"/>
                <a:gd name="T2" fmla="*/ 110 w 115"/>
                <a:gd name="T3" fmla="*/ 79 h 79"/>
                <a:gd name="T4" fmla="*/ 101 w 115"/>
                <a:gd name="T5" fmla="*/ 73 h 79"/>
                <a:gd name="T6" fmla="*/ 94 w 115"/>
                <a:gd name="T7" fmla="*/ 73 h 79"/>
                <a:gd name="T8" fmla="*/ 87 w 115"/>
                <a:gd name="T9" fmla="*/ 74 h 79"/>
                <a:gd name="T10" fmla="*/ 75 w 115"/>
                <a:gd name="T11" fmla="*/ 73 h 79"/>
                <a:gd name="T12" fmla="*/ 75 w 115"/>
                <a:gd name="T13" fmla="*/ 73 h 79"/>
                <a:gd name="T14" fmla="*/ 30 w 115"/>
                <a:gd name="T15" fmla="*/ 71 h 79"/>
                <a:gd name="T16" fmla="*/ 9 w 115"/>
                <a:gd name="T17" fmla="*/ 72 h 79"/>
                <a:gd name="T18" fmla="*/ 6 w 115"/>
                <a:gd name="T19" fmla="*/ 71 h 79"/>
                <a:gd name="T20" fmla="*/ 6 w 115"/>
                <a:gd name="T21" fmla="*/ 70 h 79"/>
                <a:gd name="T22" fmla="*/ 6 w 115"/>
                <a:gd name="T23" fmla="*/ 68 h 79"/>
                <a:gd name="T24" fmla="*/ 5 w 115"/>
                <a:gd name="T25" fmla="*/ 59 h 79"/>
                <a:gd name="T26" fmla="*/ 2 w 115"/>
                <a:gd name="T27" fmla="*/ 54 h 79"/>
                <a:gd name="T28" fmla="*/ 0 w 115"/>
                <a:gd name="T29" fmla="*/ 41 h 79"/>
                <a:gd name="T30" fmla="*/ 1 w 115"/>
                <a:gd name="T31" fmla="*/ 20 h 79"/>
                <a:gd name="T32" fmla="*/ 4 w 115"/>
                <a:gd name="T33" fmla="*/ 8 h 79"/>
                <a:gd name="T34" fmla="*/ 6 w 115"/>
                <a:gd name="T35" fmla="*/ 6 h 79"/>
                <a:gd name="T36" fmla="*/ 8 w 115"/>
                <a:gd name="T37" fmla="*/ 6 h 79"/>
                <a:gd name="T38" fmla="*/ 9 w 115"/>
                <a:gd name="T39" fmla="*/ 6 h 79"/>
                <a:gd name="T40" fmla="*/ 16 w 115"/>
                <a:gd name="T41" fmla="*/ 11 h 79"/>
                <a:gd name="T42" fmla="*/ 24 w 115"/>
                <a:gd name="T43" fmla="*/ 12 h 79"/>
                <a:gd name="T44" fmla="*/ 29 w 115"/>
                <a:gd name="T45" fmla="*/ 11 h 79"/>
                <a:gd name="T46" fmla="*/ 37 w 115"/>
                <a:gd name="T47" fmla="*/ 5 h 79"/>
                <a:gd name="T48" fmla="*/ 40 w 115"/>
                <a:gd name="T49" fmla="*/ 1 h 79"/>
                <a:gd name="T50" fmla="*/ 43 w 115"/>
                <a:gd name="T51" fmla="*/ 0 h 79"/>
                <a:gd name="T52" fmla="*/ 45 w 115"/>
                <a:gd name="T53" fmla="*/ 0 h 79"/>
                <a:gd name="T54" fmla="*/ 45 w 115"/>
                <a:gd name="T55" fmla="*/ 1 h 79"/>
                <a:gd name="T56" fmla="*/ 58 w 115"/>
                <a:gd name="T57" fmla="*/ 23 h 79"/>
                <a:gd name="T58" fmla="*/ 70 w 115"/>
                <a:gd name="T59" fmla="*/ 40 h 79"/>
                <a:gd name="T60" fmla="*/ 87 w 115"/>
                <a:gd name="T61" fmla="*/ 54 h 79"/>
                <a:gd name="T62" fmla="*/ 102 w 115"/>
                <a:gd name="T63" fmla="*/ 64 h 79"/>
                <a:gd name="T64" fmla="*/ 114 w 115"/>
                <a:gd name="T65" fmla="*/ 74 h 79"/>
                <a:gd name="T66" fmla="*/ 114 w 115"/>
                <a:gd name="T67" fmla="*/ 78 h 79"/>
                <a:gd name="T68" fmla="*/ 112 w 115"/>
                <a:gd name="T69" fmla="*/ 79 h 79"/>
                <a:gd name="T70" fmla="*/ 28 w 115"/>
                <a:gd name="T71" fmla="*/ 65 h 79"/>
                <a:gd name="T72" fmla="*/ 49 w 115"/>
                <a:gd name="T73" fmla="*/ 66 h 79"/>
                <a:gd name="T74" fmla="*/ 75 w 115"/>
                <a:gd name="T75" fmla="*/ 68 h 79"/>
                <a:gd name="T76" fmla="*/ 75 w 115"/>
                <a:gd name="T77" fmla="*/ 68 h 79"/>
                <a:gd name="T78" fmla="*/ 93 w 115"/>
                <a:gd name="T79" fmla="*/ 67 h 79"/>
                <a:gd name="T80" fmla="*/ 95 w 115"/>
                <a:gd name="T81" fmla="*/ 67 h 79"/>
                <a:gd name="T82" fmla="*/ 84 w 115"/>
                <a:gd name="T83" fmla="*/ 59 h 79"/>
                <a:gd name="T84" fmla="*/ 76 w 115"/>
                <a:gd name="T85" fmla="*/ 54 h 79"/>
                <a:gd name="T86" fmla="*/ 63 w 115"/>
                <a:gd name="T87" fmla="*/ 40 h 79"/>
                <a:gd name="T88" fmla="*/ 48 w 115"/>
                <a:gd name="T89" fmla="*/ 19 h 79"/>
                <a:gd name="T90" fmla="*/ 42 w 115"/>
                <a:gd name="T91" fmla="*/ 8 h 79"/>
                <a:gd name="T92" fmla="*/ 34 w 115"/>
                <a:gd name="T93" fmla="*/ 15 h 79"/>
                <a:gd name="T94" fmla="*/ 25 w 115"/>
                <a:gd name="T95" fmla="*/ 18 h 79"/>
                <a:gd name="T96" fmla="*/ 21 w 115"/>
                <a:gd name="T97" fmla="*/ 18 h 79"/>
                <a:gd name="T98" fmla="*/ 13 w 115"/>
                <a:gd name="T99" fmla="*/ 16 h 79"/>
                <a:gd name="T100" fmla="*/ 9 w 115"/>
                <a:gd name="T101" fmla="*/ 14 h 79"/>
                <a:gd name="T102" fmla="*/ 6 w 115"/>
                <a:gd name="T103" fmla="*/ 35 h 79"/>
                <a:gd name="T104" fmla="*/ 6 w 115"/>
                <a:gd name="T105" fmla="*/ 46 h 79"/>
                <a:gd name="T106" fmla="*/ 9 w 115"/>
                <a:gd name="T107" fmla="*/ 55 h 79"/>
                <a:gd name="T108" fmla="*/ 12 w 115"/>
                <a:gd name="T109" fmla="*/ 60 h 79"/>
                <a:gd name="T110" fmla="*/ 12 w 115"/>
                <a:gd name="T111" fmla="*/ 66 h 79"/>
                <a:gd name="T112" fmla="*/ 28 w 115"/>
                <a:gd name="T113"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 h="79">
                  <a:moveTo>
                    <a:pt x="112" y="79"/>
                  </a:moveTo>
                  <a:lnTo>
                    <a:pt x="112" y="79"/>
                  </a:lnTo>
                  <a:lnTo>
                    <a:pt x="110" y="79"/>
                  </a:lnTo>
                  <a:lnTo>
                    <a:pt x="110" y="79"/>
                  </a:lnTo>
                  <a:lnTo>
                    <a:pt x="105" y="75"/>
                  </a:lnTo>
                  <a:lnTo>
                    <a:pt x="101" y="73"/>
                  </a:lnTo>
                  <a:lnTo>
                    <a:pt x="98" y="73"/>
                  </a:lnTo>
                  <a:lnTo>
                    <a:pt x="94" y="73"/>
                  </a:lnTo>
                  <a:lnTo>
                    <a:pt x="94" y="73"/>
                  </a:lnTo>
                  <a:lnTo>
                    <a:pt x="87" y="74"/>
                  </a:lnTo>
                  <a:lnTo>
                    <a:pt x="75" y="73"/>
                  </a:lnTo>
                  <a:lnTo>
                    <a:pt x="75" y="73"/>
                  </a:lnTo>
                  <a:lnTo>
                    <a:pt x="75" y="73"/>
                  </a:lnTo>
                  <a:lnTo>
                    <a:pt x="75" y="73"/>
                  </a:lnTo>
                  <a:lnTo>
                    <a:pt x="50" y="72"/>
                  </a:lnTo>
                  <a:lnTo>
                    <a:pt x="30" y="71"/>
                  </a:lnTo>
                  <a:lnTo>
                    <a:pt x="9" y="72"/>
                  </a:lnTo>
                  <a:lnTo>
                    <a:pt x="9" y="72"/>
                  </a:lnTo>
                  <a:lnTo>
                    <a:pt x="8" y="72"/>
                  </a:lnTo>
                  <a:lnTo>
                    <a:pt x="6" y="71"/>
                  </a:lnTo>
                  <a:lnTo>
                    <a:pt x="6" y="71"/>
                  </a:lnTo>
                  <a:lnTo>
                    <a:pt x="6" y="70"/>
                  </a:lnTo>
                  <a:lnTo>
                    <a:pt x="6" y="68"/>
                  </a:lnTo>
                  <a:lnTo>
                    <a:pt x="6" y="68"/>
                  </a:lnTo>
                  <a:lnTo>
                    <a:pt x="6" y="63"/>
                  </a:lnTo>
                  <a:lnTo>
                    <a:pt x="5" y="59"/>
                  </a:lnTo>
                  <a:lnTo>
                    <a:pt x="5" y="59"/>
                  </a:lnTo>
                  <a:lnTo>
                    <a:pt x="2" y="54"/>
                  </a:lnTo>
                  <a:lnTo>
                    <a:pt x="0" y="48"/>
                  </a:lnTo>
                  <a:lnTo>
                    <a:pt x="0" y="41"/>
                  </a:lnTo>
                  <a:lnTo>
                    <a:pt x="0" y="34"/>
                  </a:lnTo>
                  <a:lnTo>
                    <a:pt x="1" y="20"/>
                  </a:lnTo>
                  <a:lnTo>
                    <a:pt x="4" y="8"/>
                  </a:lnTo>
                  <a:lnTo>
                    <a:pt x="4" y="8"/>
                  </a:lnTo>
                  <a:lnTo>
                    <a:pt x="5" y="7"/>
                  </a:lnTo>
                  <a:lnTo>
                    <a:pt x="6" y="6"/>
                  </a:lnTo>
                  <a:lnTo>
                    <a:pt x="6" y="6"/>
                  </a:lnTo>
                  <a:lnTo>
                    <a:pt x="8" y="6"/>
                  </a:lnTo>
                  <a:lnTo>
                    <a:pt x="9" y="6"/>
                  </a:lnTo>
                  <a:lnTo>
                    <a:pt x="9" y="6"/>
                  </a:lnTo>
                  <a:lnTo>
                    <a:pt x="13" y="9"/>
                  </a:lnTo>
                  <a:lnTo>
                    <a:pt x="16" y="11"/>
                  </a:lnTo>
                  <a:lnTo>
                    <a:pt x="20" y="12"/>
                  </a:lnTo>
                  <a:lnTo>
                    <a:pt x="24" y="12"/>
                  </a:lnTo>
                  <a:lnTo>
                    <a:pt x="24" y="12"/>
                  </a:lnTo>
                  <a:lnTo>
                    <a:pt x="29" y="11"/>
                  </a:lnTo>
                  <a:lnTo>
                    <a:pt x="33" y="8"/>
                  </a:lnTo>
                  <a:lnTo>
                    <a:pt x="37" y="5"/>
                  </a:lnTo>
                  <a:lnTo>
                    <a:pt x="40" y="1"/>
                  </a:lnTo>
                  <a:lnTo>
                    <a:pt x="40" y="1"/>
                  </a:lnTo>
                  <a:lnTo>
                    <a:pt x="42" y="0"/>
                  </a:lnTo>
                  <a:lnTo>
                    <a:pt x="43" y="0"/>
                  </a:lnTo>
                  <a:lnTo>
                    <a:pt x="43" y="0"/>
                  </a:lnTo>
                  <a:lnTo>
                    <a:pt x="45" y="0"/>
                  </a:lnTo>
                  <a:lnTo>
                    <a:pt x="45" y="1"/>
                  </a:lnTo>
                  <a:lnTo>
                    <a:pt x="45" y="1"/>
                  </a:lnTo>
                  <a:lnTo>
                    <a:pt x="49" y="9"/>
                  </a:lnTo>
                  <a:lnTo>
                    <a:pt x="58" y="23"/>
                  </a:lnTo>
                  <a:lnTo>
                    <a:pt x="63" y="32"/>
                  </a:lnTo>
                  <a:lnTo>
                    <a:pt x="70" y="40"/>
                  </a:lnTo>
                  <a:lnTo>
                    <a:pt x="78" y="48"/>
                  </a:lnTo>
                  <a:lnTo>
                    <a:pt x="87" y="54"/>
                  </a:lnTo>
                  <a:lnTo>
                    <a:pt x="87" y="54"/>
                  </a:lnTo>
                  <a:lnTo>
                    <a:pt x="102" y="64"/>
                  </a:lnTo>
                  <a:lnTo>
                    <a:pt x="114" y="74"/>
                  </a:lnTo>
                  <a:lnTo>
                    <a:pt x="114" y="74"/>
                  </a:lnTo>
                  <a:lnTo>
                    <a:pt x="115" y="76"/>
                  </a:lnTo>
                  <a:lnTo>
                    <a:pt x="114" y="78"/>
                  </a:lnTo>
                  <a:lnTo>
                    <a:pt x="114" y="78"/>
                  </a:lnTo>
                  <a:lnTo>
                    <a:pt x="112" y="79"/>
                  </a:lnTo>
                  <a:lnTo>
                    <a:pt x="112" y="79"/>
                  </a:lnTo>
                  <a:close/>
                  <a:moveTo>
                    <a:pt x="28" y="65"/>
                  </a:moveTo>
                  <a:lnTo>
                    <a:pt x="28" y="65"/>
                  </a:lnTo>
                  <a:lnTo>
                    <a:pt x="49" y="66"/>
                  </a:lnTo>
                  <a:lnTo>
                    <a:pt x="75" y="68"/>
                  </a:lnTo>
                  <a:lnTo>
                    <a:pt x="75" y="68"/>
                  </a:lnTo>
                  <a:lnTo>
                    <a:pt x="75" y="68"/>
                  </a:lnTo>
                  <a:lnTo>
                    <a:pt x="75" y="68"/>
                  </a:lnTo>
                  <a:lnTo>
                    <a:pt x="86" y="68"/>
                  </a:lnTo>
                  <a:lnTo>
                    <a:pt x="93" y="67"/>
                  </a:lnTo>
                  <a:lnTo>
                    <a:pt x="93" y="67"/>
                  </a:lnTo>
                  <a:lnTo>
                    <a:pt x="95" y="67"/>
                  </a:lnTo>
                  <a:lnTo>
                    <a:pt x="95" y="67"/>
                  </a:lnTo>
                  <a:lnTo>
                    <a:pt x="84" y="59"/>
                  </a:lnTo>
                  <a:lnTo>
                    <a:pt x="84" y="59"/>
                  </a:lnTo>
                  <a:lnTo>
                    <a:pt x="76" y="54"/>
                  </a:lnTo>
                  <a:lnTo>
                    <a:pt x="69" y="47"/>
                  </a:lnTo>
                  <a:lnTo>
                    <a:pt x="63" y="40"/>
                  </a:lnTo>
                  <a:lnTo>
                    <a:pt x="57" y="33"/>
                  </a:lnTo>
                  <a:lnTo>
                    <a:pt x="48" y="19"/>
                  </a:lnTo>
                  <a:lnTo>
                    <a:pt x="42" y="8"/>
                  </a:lnTo>
                  <a:lnTo>
                    <a:pt x="42" y="8"/>
                  </a:lnTo>
                  <a:lnTo>
                    <a:pt x="38" y="12"/>
                  </a:lnTo>
                  <a:lnTo>
                    <a:pt x="34" y="15"/>
                  </a:lnTo>
                  <a:lnTo>
                    <a:pt x="30" y="17"/>
                  </a:lnTo>
                  <a:lnTo>
                    <a:pt x="25" y="18"/>
                  </a:lnTo>
                  <a:lnTo>
                    <a:pt x="25" y="18"/>
                  </a:lnTo>
                  <a:lnTo>
                    <a:pt x="21" y="18"/>
                  </a:lnTo>
                  <a:lnTo>
                    <a:pt x="17" y="17"/>
                  </a:lnTo>
                  <a:lnTo>
                    <a:pt x="13" y="16"/>
                  </a:lnTo>
                  <a:lnTo>
                    <a:pt x="9" y="14"/>
                  </a:lnTo>
                  <a:lnTo>
                    <a:pt x="9" y="14"/>
                  </a:lnTo>
                  <a:lnTo>
                    <a:pt x="7" y="23"/>
                  </a:lnTo>
                  <a:lnTo>
                    <a:pt x="6" y="35"/>
                  </a:lnTo>
                  <a:lnTo>
                    <a:pt x="6" y="41"/>
                  </a:lnTo>
                  <a:lnTo>
                    <a:pt x="6" y="46"/>
                  </a:lnTo>
                  <a:lnTo>
                    <a:pt x="7" y="51"/>
                  </a:lnTo>
                  <a:lnTo>
                    <a:pt x="9" y="55"/>
                  </a:lnTo>
                  <a:lnTo>
                    <a:pt x="9" y="55"/>
                  </a:lnTo>
                  <a:lnTo>
                    <a:pt x="12" y="60"/>
                  </a:lnTo>
                  <a:lnTo>
                    <a:pt x="12" y="66"/>
                  </a:lnTo>
                  <a:lnTo>
                    <a:pt x="12" y="66"/>
                  </a:lnTo>
                  <a:lnTo>
                    <a:pt x="28" y="65"/>
                  </a:lnTo>
                  <a:lnTo>
                    <a:pt x="28" y="65"/>
                  </a:lnTo>
                  <a:close/>
                </a:path>
              </a:pathLst>
            </a:custGeom>
            <a:no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4" name="Freeform 110">
              <a:extLst>
                <a:ext uri="{FF2B5EF4-FFF2-40B4-BE49-F238E27FC236}">
                  <a16:creationId xmlns:a16="http://schemas.microsoft.com/office/drawing/2014/main" id="{A282588D-8ACF-84BA-4EEB-0FED108BE87E}"/>
                </a:ext>
              </a:extLst>
            </p:cNvPr>
            <p:cNvSpPr>
              <a:spLocks/>
            </p:cNvSpPr>
            <p:nvPr/>
          </p:nvSpPr>
          <p:spPr bwMode="auto">
            <a:xfrm rot="20874754">
              <a:off x="4973925" y="3010740"/>
              <a:ext cx="6350" cy="6350"/>
            </a:xfrm>
            <a:custGeom>
              <a:avLst/>
              <a:gdLst>
                <a:gd name="T0" fmla="*/ 3 w 6"/>
                <a:gd name="T1" fmla="*/ 7 h 7"/>
                <a:gd name="T2" fmla="*/ 3 w 6"/>
                <a:gd name="T3" fmla="*/ 7 h 7"/>
                <a:gd name="T4" fmla="*/ 1 w 6"/>
                <a:gd name="T5" fmla="*/ 6 h 7"/>
                <a:gd name="T6" fmla="*/ 0 w 6"/>
                <a:gd name="T7" fmla="*/ 5 h 7"/>
                <a:gd name="T8" fmla="*/ 0 w 6"/>
                <a:gd name="T9" fmla="*/ 5 h 7"/>
                <a:gd name="T10" fmla="*/ 0 w 6"/>
                <a:gd name="T11" fmla="*/ 4 h 7"/>
                <a:gd name="T12" fmla="*/ 0 w 6"/>
                <a:gd name="T13" fmla="*/ 4 h 7"/>
                <a:gd name="T14" fmla="*/ 0 w 6"/>
                <a:gd name="T15" fmla="*/ 2 h 7"/>
                <a:gd name="T16" fmla="*/ 1 w 6"/>
                <a:gd name="T17" fmla="*/ 0 h 7"/>
                <a:gd name="T18" fmla="*/ 1 w 6"/>
                <a:gd name="T19" fmla="*/ 0 h 7"/>
                <a:gd name="T20" fmla="*/ 4 w 6"/>
                <a:gd name="T21" fmla="*/ 0 h 7"/>
                <a:gd name="T22" fmla="*/ 5 w 6"/>
                <a:gd name="T23" fmla="*/ 2 h 7"/>
                <a:gd name="T24" fmla="*/ 5 w 6"/>
                <a:gd name="T25" fmla="*/ 2 h 7"/>
                <a:gd name="T26" fmla="*/ 5 w 6"/>
                <a:gd name="T27" fmla="*/ 2 h 7"/>
                <a:gd name="T28" fmla="*/ 6 w 6"/>
                <a:gd name="T29" fmla="*/ 5 h 7"/>
                <a:gd name="T30" fmla="*/ 4 w 6"/>
                <a:gd name="T31" fmla="*/ 6 h 7"/>
                <a:gd name="T32" fmla="*/ 4 w 6"/>
                <a:gd name="T33" fmla="*/ 6 h 7"/>
                <a:gd name="T34" fmla="*/ 3 w 6"/>
                <a:gd name="T35" fmla="*/ 7 h 7"/>
                <a:gd name="T36" fmla="*/ 3 w 6"/>
                <a:gd name="T3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7">
                  <a:moveTo>
                    <a:pt x="3" y="7"/>
                  </a:moveTo>
                  <a:lnTo>
                    <a:pt x="3" y="7"/>
                  </a:lnTo>
                  <a:lnTo>
                    <a:pt x="1" y="6"/>
                  </a:lnTo>
                  <a:lnTo>
                    <a:pt x="0" y="5"/>
                  </a:lnTo>
                  <a:lnTo>
                    <a:pt x="0" y="5"/>
                  </a:lnTo>
                  <a:lnTo>
                    <a:pt x="0" y="4"/>
                  </a:lnTo>
                  <a:lnTo>
                    <a:pt x="0" y="4"/>
                  </a:lnTo>
                  <a:lnTo>
                    <a:pt x="0" y="2"/>
                  </a:lnTo>
                  <a:lnTo>
                    <a:pt x="1" y="0"/>
                  </a:lnTo>
                  <a:lnTo>
                    <a:pt x="1" y="0"/>
                  </a:lnTo>
                  <a:lnTo>
                    <a:pt x="4" y="0"/>
                  </a:lnTo>
                  <a:lnTo>
                    <a:pt x="5" y="2"/>
                  </a:lnTo>
                  <a:lnTo>
                    <a:pt x="5" y="2"/>
                  </a:lnTo>
                  <a:lnTo>
                    <a:pt x="5" y="2"/>
                  </a:lnTo>
                  <a:lnTo>
                    <a:pt x="6" y="5"/>
                  </a:lnTo>
                  <a:lnTo>
                    <a:pt x="4" y="6"/>
                  </a:lnTo>
                  <a:lnTo>
                    <a:pt x="4" y="6"/>
                  </a:lnTo>
                  <a:lnTo>
                    <a:pt x="3" y="7"/>
                  </a:lnTo>
                  <a:lnTo>
                    <a:pt x="3" y="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5" name="Freeform 111">
              <a:extLst>
                <a:ext uri="{FF2B5EF4-FFF2-40B4-BE49-F238E27FC236}">
                  <a16:creationId xmlns:a16="http://schemas.microsoft.com/office/drawing/2014/main" id="{8A11C611-BFF3-96EA-2599-9163E2518BE0}"/>
                </a:ext>
              </a:extLst>
            </p:cNvPr>
            <p:cNvSpPr>
              <a:spLocks/>
            </p:cNvSpPr>
            <p:nvPr/>
          </p:nvSpPr>
          <p:spPr bwMode="auto">
            <a:xfrm rot="20874754">
              <a:off x="5503267" y="2836778"/>
              <a:ext cx="344488" cy="288925"/>
            </a:xfrm>
            <a:custGeom>
              <a:avLst/>
              <a:gdLst>
                <a:gd name="T0" fmla="*/ 430 w 432"/>
                <a:gd name="T1" fmla="*/ 364 h 364"/>
                <a:gd name="T2" fmla="*/ 427 w 432"/>
                <a:gd name="T3" fmla="*/ 362 h 364"/>
                <a:gd name="T4" fmla="*/ 413 w 432"/>
                <a:gd name="T5" fmla="*/ 327 h 364"/>
                <a:gd name="T6" fmla="*/ 389 w 432"/>
                <a:gd name="T7" fmla="*/ 270 h 364"/>
                <a:gd name="T8" fmla="*/ 383 w 432"/>
                <a:gd name="T9" fmla="*/ 257 h 364"/>
                <a:gd name="T10" fmla="*/ 364 w 432"/>
                <a:gd name="T11" fmla="*/ 231 h 364"/>
                <a:gd name="T12" fmla="*/ 350 w 432"/>
                <a:gd name="T13" fmla="*/ 217 h 364"/>
                <a:gd name="T14" fmla="*/ 332 w 432"/>
                <a:gd name="T15" fmla="*/ 204 h 364"/>
                <a:gd name="T16" fmla="*/ 309 w 432"/>
                <a:gd name="T17" fmla="*/ 191 h 364"/>
                <a:gd name="T18" fmla="*/ 281 w 432"/>
                <a:gd name="T19" fmla="*/ 177 h 364"/>
                <a:gd name="T20" fmla="*/ 246 w 432"/>
                <a:gd name="T21" fmla="*/ 164 h 364"/>
                <a:gd name="T22" fmla="*/ 245 w 432"/>
                <a:gd name="T23" fmla="*/ 163 h 364"/>
                <a:gd name="T24" fmla="*/ 244 w 432"/>
                <a:gd name="T25" fmla="*/ 162 h 364"/>
                <a:gd name="T26" fmla="*/ 239 w 432"/>
                <a:gd name="T27" fmla="*/ 140 h 364"/>
                <a:gd name="T28" fmla="*/ 231 w 432"/>
                <a:gd name="T29" fmla="*/ 119 h 364"/>
                <a:gd name="T30" fmla="*/ 219 w 432"/>
                <a:gd name="T31" fmla="*/ 102 h 364"/>
                <a:gd name="T32" fmla="*/ 205 w 432"/>
                <a:gd name="T33" fmla="*/ 86 h 364"/>
                <a:gd name="T34" fmla="*/ 188 w 432"/>
                <a:gd name="T35" fmla="*/ 73 h 364"/>
                <a:gd name="T36" fmla="*/ 169 w 432"/>
                <a:gd name="T37" fmla="*/ 63 h 364"/>
                <a:gd name="T38" fmla="*/ 147 w 432"/>
                <a:gd name="T39" fmla="*/ 56 h 364"/>
                <a:gd name="T40" fmla="*/ 124 w 432"/>
                <a:gd name="T41" fmla="*/ 51 h 364"/>
                <a:gd name="T42" fmla="*/ 122 w 432"/>
                <a:gd name="T43" fmla="*/ 51 h 364"/>
                <a:gd name="T44" fmla="*/ 121 w 432"/>
                <a:gd name="T45" fmla="*/ 49 h 364"/>
                <a:gd name="T46" fmla="*/ 111 w 432"/>
                <a:gd name="T47" fmla="*/ 33 h 364"/>
                <a:gd name="T48" fmla="*/ 94 w 432"/>
                <a:gd name="T49" fmla="*/ 22 h 364"/>
                <a:gd name="T50" fmla="*/ 75 w 432"/>
                <a:gd name="T51" fmla="*/ 14 h 364"/>
                <a:gd name="T52" fmla="*/ 55 w 432"/>
                <a:gd name="T53" fmla="*/ 9 h 364"/>
                <a:gd name="T54" fmla="*/ 19 w 432"/>
                <a:gd name="T55" fmla="*/ 6 h 364"/>
                <a:gd name="T56" fmla="*/ 3 w 432"/>
                <a:gd name="T57" fmla="*/ 6 h 364"/>
                <a:gd name="T58" fmla="*/ 0 w 432"/>
                <a:gd name="T59" fmla="*/ 3 h 364"/>
                <a:gd name="T60" fmla="*/ 1 w 432"/>
                <a:gd name="T61" fmla="*/ 1 h 364"/>
                <a:gd name="T62" fmla="*/ 3 w 432"/>
                <a:gd name="T63" fmla="*/ 0 h 364"/>
                <a:gd name="T64" fmla="*/ 37 w 432"/>
                <a:gd name="T65" fmla="*/ 1 h 364"/>
                <a:gd name="T66" fmla="*/ 67 w 432"/>
                <a:gd name="T67" fmla="*/ 6 h 364"/>
                <a:gd name="T68" fmla="*/ 87 w 432"/>
                <a:gd name="T69" fmla="*/ 12 h 364"/>
                <a:gd name="T70" fmla="*/ 106 w 432"/>
                <a:gd name="T71" fmla="*/ 22 h 364"/>
                <a:gd name="T72" fmla="*/ 121 w 432"/>
                <a:gd name="T73" fmla="*/ 37 h 364"/>
                <a:gd name="T74" fmla="*/ 126 w 432"/>
                <a:gd name="T75" fmla="*/ 46 h 364"/>
                <a:gd name="T76" fmla="*/ 150 w 432"/>
                <a:gd name="T77" fmla="*/ 50 h 364"/>
                <a:gd name="T78" fmla="*/ 172 w 432"/>
                <a:gd name="T79" fmla="*/ 58 h 364"/>
                <a:gd name="T80" fmla="*/ 192 w 432"/>
                <a:gd name="T81" fmla="*/ 68 h 364"/>
                <a:gd name="T82" fmla="*/ 209 w 432"/>
                <a:gd name="T83" fmla="*/ 82 h 364"/>
                <a:gd name="T84" fmla="*/ 224 w 432"/>
                <a:gd name="T85" fmla="*/ 98 h 364"/>
                <a:gd name="T86" fmla="*/ 236 w 432"/>
                <a:gd name="T87" fmla="*/ 116 h 364"/>
                <a:gd name="T88" fmla="*/ 244 w 432"/>
                <a:gd name="T89" fmla="*/ 136 h 364"/>
                <a:gd name="T90" fmla="*/ 250 w 432"/>
                <a:gd name="T91" fmla="*/ 159 h 364"/>
                <a:gd name="T92" fmla="*/ 268 w 432"/>
                <a:gd name="T93" fmla="*/ 165 h 364"/>
                <a:gd name="T94" fmla="*/ 300 w 432"/>
                <a:gd name="T95" fmla="*/ 179 h 364"/>
                <a:gd name="T96" fmla="*/ 326 w 432"/>
                <a:gd name="T97" fmla="*/ 193 h 364"/>
                <a:gd name="T98" fmla="*/ 346 w 432"/>
                <a:gd name="T99" fmla="*/ 207 h 364"/>
                <a:gd name="T100" fmla="*/ 363 w 432"/>
                <a:gd name="T101" fmla="*/ 221 h 364"/>
                <a:gd name="T102" fmla="*/ 380 w 432"/>
                <a:gd name="T103" fmla="*/ 242 h 364"/>
                <a:gd name="T104" fmla="*/ 395 w 432"/>
                <a:gd name="T105" fmla="*/ 267 h 364"/>
                <a:gd name="T106" fmla="*/ 406 w 432"/>
                <a:gd name="T107" fmla="*/ 294 h 364"/>
                <a:gd name="T108" fmla="*/ 432 w 432"/>
                <a:gd name="T109" fmla="*/ 360 h 364"/>
                <a:gd name="T110" fmla="*/ 432 w 432"/>
                <a:gd name="T111" fmla="*/ 362 h 364"/>
                <a:gd name="T112" fmla="*/ 431 w 432"/>
                <a:gd name="T113" fmla="*/ 364 h 364"/>
                <a:gd name="T114" fmla="*/ 430 w 432"/>
                <a:gd name="T115"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2" h="364">
                  <a:moveTo>
                    <a:pt x="430" y="364"/>
                  </a:moveTo>
                  <a:lnTo>
                    <a:pt x="430" y="364"/>
                  </a:lnTo>
                  <a:lnTo>
                    <a:pt x="428" y="363"/>
                  </a:lnTo>
                  <a:lnTo>
                    <a:pt x="427" y="362"/>
                  </a:lnTo>
                  <a:lnTo>
                    <a:pt x="427" y="362"/>
                  </a:lnTo>
                  <a:lnTo>
                    <a:pt x="413" y="327"/>
                  </a:lnTo>
                  <a:lnTo>
                    <a:pt x="401" y="297"/>
                  </a:lnTo>
                  <a:lnTo>
                    <a:pt x="389" y="270"/>
                  </a:lnTo>
                  <a:lnTo>
                    <a:pt x="389" y="270"/>
                  </a:lnTo>
                  <a:lnTo>
                    <a:pt x="383" y="257"/>
                  </a:lnTo>
                  <a:lnTo>
                    <a:pt x="375" y="244"/>
                  </a:lnTo>
                  <a:lnTo>
                    <a:pt x="364" y="231"/>
                  </a:lnTo>
                  <a:lnTo>
                    <a:pt x="357" y="224"/>
                  </a:lnTo>
                  <a:lnTo>
                    <a:pt x="350" y="217"/>
                  </a:lnTo>
                  <a:lnTo>
                    <a:pt x="341" y="211"/>
                  </a:lnTo>
                  <a:lnTo>
                    <a:pt x="332" y="204"/>
                  </a:lnTo>
                  <a:lnTo>
                    <a:pt x="321" y="197"/>
                  </a:lnTo>
                  <a:lnTo>
                    <a:pt x="309" y="191"/>
                  </a:lnTo>
                  <a:lnTo>
                    <a:pt x="296" y="184"/>
                  </a:lnTo>
                  <a:lnTo>
                    <a:pt x="281" y="177"/>
                  </a:lnTo>
                  <a:lnTo>
                    <a:pt x="264" y="170"/>
                  </a:lnTo>
                  <a:lnTo>
                    <a:pt x="246" y="164"/>
                  </a:lnTo>
                  <a:lnTo>
                    <a:pt x="246" y="164"/>
                  </a:lnTo>
                  <a:lnTo>
                    <a:pt x="245" y="163"/>
                  </a:lnTo>
                  <a:lnTo>
                    <a:pt x="244" y="162"/>
                  </a:lnTo>
                  <a:lnTo>
                    <a:pt x="244" y="162"/>
                  </a:lnTo>
                  <a:lnTo>
                    <a:pt x="242" y="150"/>
                  </a:lnTo>
                  <a:lnTo>
                    <a:pt x="239" y="140"/>
                  </a:lnTo>
                  <a:lnTo>
                    <a:pt x="235" y="129"/>
                  </a:lnTo>
                  <a:lnTo>
                    <a:pt x="231" y="119"/>
                  </a:lnTo>
                  <a:lnTo>
                    <a:pt x="225" y="110"/>
                  </a:lnTo>
                  <a:lnTo>
                    <a:pt x="219" y="102"/>
                  </a:lnTo>
                  <a:lnTo>
                    <a:pt x="213" y="93"/>
                  </a:lnTo>
                  <a:lnTo>
                    <a:pt x="205" y="86"/>
                  </a:lnTo>
                  <a:lnTo>
                    <a:pt x="197" y="79"/>
                  </a:lnTo>
                  <a:lnTo>
                    <a:pt x="188" y="73"/>
                  </a:lnTo>
                  <a:lnTo>
                    <a:pt x="179" y="68"/>
                  </a:lnTo>
                  <a:lnTo>
                    <a:pt x="169" y="63"/>
                  </a:lnTo>
                  <a:lnTo>
                    <a:pt x="158" y="59"/>
                  </a:lnTo>
                  <a:lnTo>
                    <a:pt x="147" y="56"/>
                  </a:lnTo>
                  <a:lnTo>
                    <a:pt x="136" y="53"/>
                  </a:lnTo>
                  <a:lnTo>
                    <a:pt x="124" y="51"/>
                  </a:lnTo>
                  <a:lnTo>
                    <a:pt x="124" y="51"/>
                  </a:lnTo>
                  <a:lnTo>
                    <a:pt x="122" y="51"/>
                  </a:lnTo>
                  <a:lnTo>
                    <a:pt x="121" y="49"/>
                  </a:lnTo>
                  <a:lnTo>
                    <a:pt x="121" y="49"/>
                  </a:lnTo>
                  <a:lnTo>
                    <a:pt x="117" y="41"/>
                  </a:lnTo>
                  <a:lnTo>
                    <a:pt x="111" y="33"/>
                  </a:lnTo>
                  <a:lnTo>
                    <a:pt x="102" y="27"/>
                  </a:lnTo>
                  <a:lnTo>
                    <a:pt x="94" y="22"/>
                  </a:lnTo>
                  <a:lnTo>
                    <a:pt x="85" y="18"/>
                  </a:lnTo>
                  <a:lnTo>
                    <a:pt x="75" y="14"/>
                  </a:lnTo>
                  <a:lnTo>
                    <a:pt x="65" y="11"/>
                  </a:lnTo>
                  <a:lnTo>
                    <a:pt x="55" y="9"/>
                  </a:lnTo>
                  <a:lnTo>
                    <a:pt x="35" y="7"/>
                  </a:lnTo>
                  <a:lnTo>
                    <a:pt x="19" y="6"/>
                  </a:lnTo>
                  <a:lnTo>
                    <a:pt x="3" y="6"/>
                  </a:lnTo>
                  <a:lnTo>
                    <a:pt x="3" y="6"/>
                  </a:lnTo>
                  <a:lnTo>
                    <a:pt x="1" y="5"/>
                  </a:lnTo>
                  <a:lnTo>
                    <a:pt x="0" y="3"/>
                  </a:lnTo>
                  <a:lnTo>
                    <a:pt x="0" y="3"/>
                  </a:lnTo>
                  <a:lnTo>
                    <a:pt x="1" y="1"/>
                  </a:lnTo>
                  <a:lnTo>
                    <a:pt x="3" y="0"/>
                  </a:lnTo>
                  <a:lnTo>
                    <a:pt x="3" y="0"/>
                  </a:lnTo>
                  <a:lnTo>
                    <a:pt x="21" y="0"/>
                  </a:lnTo>
                  <a:lnTo>
                    <a:pt x="37" y="1"/>
                  </a:lnTo>
                  <a:lnTo>
                    <a:pt x="57" y="4"/>
                  </a:lnTo>
                  <a:lnTo>
                    <a:pt x="67" y="6"/>
                  </a:lnTo>
                  <a:lnTo>
                    <a:pt x="78" y="9"/>
                  </a:lnTo>
                  <a:lnTo>
                    <a:pt x="87" y="12"/>
                  </a:lnTo>
                  <a:lnTo>
                    <a:pt x="97" y="17"/>
                  </a:lnTo>
                  <a:lnTo>
                    <a:pt x="106" y="22"/>
                  </a:lnTo>
                  <a:lnTo>
                    <a:pt x="114" y="29"/>
                  </a:lnTo>
                  <a:lnTo>
                    <a:pt x="121" y="37"/>
                  </a:lnTo>
                  <a:lnTo>
                    <a:pt x="126" y="46"/>
                  </a:lnTo>
                  <a:lnTo>
                    <a:pt x="126" y="46"/>
                  </a:lnTo>
                  <a:lnTo>
                    <a:pt x="138" y="47"/>
                  </a:lnTo>
                  <a:lnTo>
                    <a:pt x="150" y="50"/>
                  </a:lnTo>
                  <a:lnTo>
                    <a:pt x="162" y="54"/>
                  </a:lnTo>
                  <a:lnTo>
                    <a:pt x="172" y="58"/>
                  </a:lnTo>
                  <a:lnTo>
                    <a:pt x="182" y="63"/>
                  </a:lnTo>
                  <a:lnTo>
                    <a:pt x="192" y="68"/>
                  </a:lnTo>
                  <a:lnTo>
                    <a:pt x="201" y="75"/>
                  </a:lnTo>
                  <a:lnTo>
                    <a:pt x="209" y="82"/>
                  </a:lnTo>
                  <a:lnTo>
                    <a:pt x="217" y="89"/>
                  </a:lnTo>
                  <a:lnTo>
                    <a:pt x="224" y="98"/>
                  </a:lnTo>
                  <a:lnTo>
                    <a:pt x="230" y="106"/>
                  </a:lnTo>
                  <a:lnTo>
                    <a:pt x="236" y="116"/>
                  </a:lnTo>
                  <a:lnTo>
                    <a:pt x="240" y="126"/>
                  </a:lnTo>
                  <a:lnTo>
                    <a:pt x="244" y="136"/>
                  </a:lnTo>
                  <a:lnTo>
                    <a:pt x="247" y="147"/>
                  </a:lnTo>
                  <a:lnTo>
                    <a:pt x="250" y="159"/>
                  </a:lnTo>
                  <a:lnTo>
                    <a:pt x="250" y="159"/>
                  </a:lnTo>
                  <a:lnTo>
                    <a:pt x="268" y="165"/>
                  </a:lnTo>
                  <a:lnTo>
                    <a:pt x="285" y="172"/>
                  </a:lnTo>
                  <a:lnTo>
                    <a:pt x="300" y="179"/>
                  </a:lnTo>
                  <a:lnTo>
                    <a:pt x="313" y="187"/>
                  </a:lnTo>
                  <a:lnTo>
                    <a:pt x="326" y="193"/>
                  </a:lnTo>
                  <a:lnTo>
                    <a:pt x="337" y="200"/>
                  </a:lnTo>
                  <a:lnTo>
                    <a:pt x="346" y="207"/>
                  </a:lnTo>
                  <a:lnTo>
                    <a:pt x="355" y="214"/>
                  </a:lnTo>
                  <a:lnTo>
                    <a:pt x="363" y="221"/>
                  </a:lnTo>
                  <a:lnTo>
                    <a:pt x="369" y="228"/>
                  </a:lnTo>
                  <a:lnTo>
                    <a:pt x="380" y="242"/>
                  </a:lnTo>
                  <a:lnTo>
                    <a:pt x="388" y="255"/>
                  </a:lnTo>
                  <a:lnTo>
                    <a:pt x="395" y="267"/>
                  </a:lnTo>
                  <a:lnTo>
                    <a:pt x="395" y="267"/>
                  </a:lnTo>
                  <a:lnTo>
                    <a:pt x="406" y="294"/>
                  </a:lnTo>
                  <a:lnTo>
                    <a:pt x="418" y="325"/>
                  </a:lnTo>
                  <a:lnTo>
                    <a:pt x="432" y="360"/>
                  </a:lnTo>
                  <a:lnTo>
                    <a:pt x="432" y="360"/>
                  </a:lnTo>
                  <a:lnTo>
                    <a:pt x="432" y="362"/>
                  </a:lnTo>
                  <a:lnTo>
                    <a:pt x="431" y="364"/>
                  </a:lnTo>
                  <a:lnTo>
                    <a:pt x="431" y="364"/>
                  </a:lnTo>
                  <a:lnTo>
                    <a:pt x="430" y="364"/>
                  </a:lnTo>
                  <a:lnTo>
                    <a:pt x="430" y="364"/>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6" name="Freeform 112">
              <a:extLst>
                <a:ext uri="{FF2B5EF4-FFF2-40B4-BE49-F238E27FC236}">
                  <a16:creationId xmlns:a16="http://schemas.microsoft.com/office/drawing/2014/main" id="{07B2F015-636B-33DD-2F34-96D57B61B722}"/>
                </a:ext>
              </a:extLst>
            </p:cNvPr>
            <p:cNvSpPr>
              <a:spLocks/>
            </p:cNvSpPr>
            <p:nvPr/>
          </p:nvSpPr>
          <p:spPr bwMode="auto">
            <a:xfrm rot="20874754">
              <a:off x="5040722" y="3058110"/>
              <a:ext cx="6350" cy="4763"/>
            </a:xfrm>
            <a:custGeom>
              <a:avLst/>
              <a:gdLst>
                <a:gd name="T0" fmla="*/ 4 w 7"/>
                <a:gd name="T1" fmla="*/ 6 h 6"/>
                <a:gd name="T2" fmla="*/ 4 w 7"/>
                <a:gd name="T3" fmla="*/ 6 h 6"/>
                <a:gd name="T4" fmla="*/ 3 w 7"/>
                <a:gd name="T5" fmla="*/ 6 h 6"/>
                <a:gd name="T6" fmla="*/ 1 w 7"/>
                <a:gd name="T7" fmla="*/ 5 h 6"/>
                <a:gd name="T8" fmla="*/ 1 w 7"/>
                <a:gd name="T9" fmla="*/ 5 h 6"/>
                <a:gd name="T10" fmla="*/ 0 w 7"/>
                <a:gd name="T11" fmla="*/ 3 h 6"/>
                <a:gd name="T12" fmla="*/ 1 w 7"/>
                <a:gd name="T13" fmla="*/ 1 h 6"/>
                <a:gd name="T14" fmla="*/ 1 w 7"/>
                <a:gd name="T15" fmla="*/ 1 h 6"/>
                <a:gd name="T16" fmla="*/ 3 w 7"/>
                <a:gd name="T17" fmla="*/ 0 h 6"/>
                <a:gd name="T18" fmla="*/ 5 w 7"/>
                <a:gd name="T19" fmla="*/ 0 h 6"/>
                <a:gd name="T20" fmla="*/ 6 w 7"/>
                <a:gd name="T21" fmla="*/ 1 h 6"/>
                <a:gd name="T22" fmla="*/ 6 w 7"/>
                <a:gd name="T23" fmla="*/ 1 h 6"/>
                <a:gd name="T24" fmla="*/ 7 w 7"/>
                <a:gd name="T25" fmla="*/ 3 h 6"/>
                <a:gd name="T26" fmla="*/ 7 w 7"/>
                <a:gd name="T27" fmla="*/ 5 h 6"/>
                <a:gd name="T28" fmla="*/ 7 w 7"/>
                <a:gd name="T29" fmla="*/ 5 h 6"/>
                <a:gd name="T30" fmla="*/ 6 w 7"/>
                <a:gd name="T31" fmla="*/ 6 h 6"/>
                <a:gd name="T32" fmla="*/ 4 w 7"/>
                <a:gd name="T33" fmla="*/ 6 h 6"/>
                <a:gd name="T34" fmla="*/ 4 w 7"/>
                <a:gd name="T3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6">
                  <a:moveTo>
                    <a:pt x="4" y="6"/>
                  </a:moveTo>
                  <a:lnTo>
                    <a:pt x="4" y="6"/>
                  </a:lnTo>
                  <a:lnTo>
                    <a:pt x="3" y="6"/>
                  </a:lnTo>
                  <a:lnTo>
                    <a:pt x="1" y="5"/>
                  </a:lnTo>
                  <a:lnTo>
                    <a:pt x="1" y="5"/>
                  </a:lnTo>
                  <a:lnTo>
                    <a:pt x="0" y="3"/>
                  </a:lnTo>
                  <a:lnTo>
                    <a:pt x="1" y="1"/>
                  </a:lnTo>
                  <a:lnTo>
                    <a:pt x="1" y="1"/>
                  </a:lnTo>
                  <a:lnTo>
                    <a:pt x="3" y="0"/>
                  </a:lnTo>
                  <a:lnTo>
                    <a:pt x="5" y="0"/>
                  </a:lnTo>
                  <a:lnTo>
                    <a:pt x="6" y="1"/>
                  </a:lnTo>
                  <a:lnTo>
                    <a:pt x="6" y="1"/>
                  </a:lnTo>
                  <a:lnTo>
                    <a:pt x="7" y="3"/>
                  </a:lnTo>
                  <a:lnTo>
                    <a:pt x="7" y="5"/>
                  </a:lnTo>
                  <a:lnTo>
                    <a:pt x="7" y="5"/>
                  </a:lnTo>
                  <a:lnTo>
                    <a:pt x="6" y="6"/>
                  </a:lnTo>
                  <a:lnTo>
                    <a:pt x="4" y="6"/>
                  </a:lnTo>
                  <a:lnTo>
                    <a:pt x="4" y="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7" name="Freeform 113">
              <a:extLst>
                <a:ext uri="{FF2B5EF4-FFF2-40B4-BE49-F238E27FC236}">
                  <a16:creationId xmlns:a16="http://schemas.microsoft.com/office/drawing/2014/main" id="{6E6CE499-4E30-CAC6-7AB3-07489FDC0611}"/>
                </a:ext>
              </a:extLst>
            </p:cNvPr>
            <p:cNvSpPr>
              <a:spLocks/>
            </p:cNvSpPr>
            <p:nvPr/>
          </p:nvSpPr>
          <p:spPr bwMode="auto">
            <a:xfrm rot="20874754">
              <a:off x="5010065" y="3058200"/>
              <a:ext cx="6350" cy="6350"/>
            </a:xfrm>
            <a:custGeom>
              <a:avLst/>
              <a:gdLst>
                <a:gd name="T0" fmla="*/ 4 w 7"/>
                <a:gd name="T1" fmla="*/ 7 h 7"/>
                <a:gd name="T2" fmla="*/ 4 w 7"/>
                <a:gd name="T3" fmla="*/ 7 h 7"/>
                <a:gd name="T4" fmla="*/ 3 w 7"/>
                <a:gd name="T5" fmla="*/ 7 h 7"/>
                <a:gd name="T6" fmla="*/ 1 w 7"/>
                <a:gd name="T7" fmla="*/ 6 h 7"/>
                <a:gd name="T8" fmla="*/ 1 w 7"/>
                <a:gd name="T9" fmla="*/ 6 h 7"/>
                <a:gd name="T10" fmla="*/ 0 w 7"/>
                <a:gd name="T11" fmla="*/ 5 h 7"/>
                <a:gd name="T12" fmla="*/ 0 w 7"/>
                <a:gd name="T13" fmla="*/ 5 h 7"/>
                <a:gd name="T14" fmla="*/ 0 w 7"/>
                <a:gd name="T15" fmla="*/ 2 h 7"/>
                <a:gd name="T16" fmla="*/ 1 w 7"/>
                <a:gd name="T17" fmla="*/ 1 h 7"/>
                <a:gd name="T18" fmla="*/ 1 w 7"/>
                <a:gd name="T19" fmla="*/ 1 h 7"/>
                <a:gd name="T20" fmla="*/ 3 w 7"/>
                <a:gd name="T21" fmla="*/ 0 h 7"/>
                <a:gd name="T22" fmla="*/ 5 w 7"/>
                <a:gd name="T23" fmla="*/ 1 h 7"/>
                <a:gd name="T24" fmla="*/ 5 w 7"/>
                <a:gd name="T25" fmla="*/ 1 h 7"/>
                <a:gd name="T26" fmla="*/ 6 w 7"/>
                <a:gd name="T27" fmla="*/ 3 h 7"/>
                <a:gd name="T28" fmla="*/ 6 w 7"/>
                <a:gd name="T29" fmla="*/ 3 h 7"/>
                <a:gd name="T30" fmla="*/ 7 w 7"/>
                <a:gd name="T31" fmla="*/ 5 h 7"/>
                <a:gd name="T32" fmla="*/ 6 w 7"/>
                <a:gd name="T33" fmla="*/ 7 h 7"/>
                <a:gd name="T34" fmla="*/ 6 w 7"/>
                <a:gd name="T35" fmla="*/ 7 h 7"/>
                <a:gd name="T36" fmla="*/ 4 w 7"/>
                <a:gd name="T37" fmla="*/ 7 h 7"/>
                <a:gd name="T38" fmla="*/ 4 w 7"/>
                <a:gd name="T3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7">
                  <a:moveTo>
                    <a:pt x="4" y="7"/>
                  </a:moveTo>
                  <a:lnTo>
                    <a:pt x="4" y="7"/>
                  </a:lnTo>
                  <a:lnTo>
                    <a:pt x="3" y="7"/>
                  </a:lnTo>
                  <a:lnTo>
                    <a:pt x="1" y="6"/>
                  </a:lnTo>
                  <a:lnTo>
                    <a:pt x="1" y="6"/>
                  </a:lnTo>
                  <a:lnTo>
                    <a:pt x="0" y="5"/>
                  </a:lnTo>
                  <a:lnTo>
                    <a:pt x="0" y="5"/>
                  </a:lnTo>
                  <a:lnTo>
                    <a:pt x="0" y="2"/>
                  </a:lnTo>
                  <a:lnTo>
                    <a:pt x="1" y="1"/>
                  </a:lnTo>
                  <a:lnTo>
                    <a:pt x="1" y="1"/>
                  </a:lnTo>
                  <a:lnTo>
                    <a:pt x="3" y="0"/>
                  </a:lnTo>
                  <a:lnTo>
                    <a:pt x="5" y="1"/>
                  </a:lnTo>
                  <a:lnTo>
                    <a:pt x="5" y="1"/>
                  </a:lnTo>
                  <a:lnTo>
                    <a:pt x="6" y="3"/>
                  </a:lnTo>
                  <a:lnTo>
                    <a:pt x="6" y="3"/>
                  </a:lnTo>
                  <a:lnTo>
                    <a:pt x="7" y="5"/>
                  </a:lnTo>
                  <a:lnTo>
                    <a:pt x="6" y="7"/>
                  </a:lnTo>
                  <a:lnTo>
                    <a:pt x="6" y="7"/>
                  </a:lnTo>
                  <a:lnTo>
                    <a:pt x="4" y="7"/>
                  </a:lnTo>
                  <a:lnTo>
                    <a:pt x="4" y="7"/>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8" name="Freeform 114">
              <a:extLst>
                <a:ext uri="{FF2B5EF4-FFF2-40B4-BE49-F238E27FC236}">
                  <a16:creationId xmlns:a16="http://schemas.microsoft.com/office/drawing/2014/main" id="{B69A3EE3-67C6-1068-F2C7-E21D57B35D04}"/>
                </a:ext>
              </a:extLst>
            </p:cNvPr>
            <p:cNvSpPr>
              <a:spLocks/>
            </p:cNvSpPr>
            <p:nvPr/>
          </p:nvSpPr>
          <p:spPr bwMode="auto">
            <a:xfrm rot="20874754">
              <a:off x="5049361" y="2872804"/>
              <a:ext cx="88900" cy="68263"/>
            </a:xfrm>
            <a:custGeom>
              <a:avLst/>
              <a:gdLst>
                <a:gd name="T0" fmla="*/ 52 w 112"/>
                <a:gd name="T1" fmla="*/ 86 h 86"/>
                <a:gd name="T2" fmla="*/ 34 w 112"/>
                <a:gd name="T3" fmla="*/ 84 h 86"/>
                <a:gd name="T4" fmla="*/ 22 w 112"/>
                <a:gd name="T5" fmla="*/ 79 h 86"/>
                <a:gd name="T6" fmla="*/ 12 w 112"/>
                <a:gd name="T7" fmla="*/ 72 h 86"/>
                <a:gd name="T8" fmla="*/ 8 w 112"/>
                <a:gd name="T9" fmla="*/ 67 h 86"/>
                <a:gd name="T10" fmla="*/ 1 w 112"/>
                <a:gd name="T11" fmla="*/ 55 h 86"/>
                <a:gd name="T12" fmla="*/ 1 w 112"/>
                <a:gd name="T13" fmla="*/ 41 h 86"/>
                <a:gd name="T14" fmla="*/ 3 w 112"/>
                <a:gd name="T15" fmla="*/ 36 h 86"/>
                <a:gd name="T16" fmla="*/ 10 w 112"/>
                <a:gd name="T17" fmla="*/ 28 h 86"/>
                <a:gd name="T18" fmla="*/ 24 w 112"/>
                <a:gd name="T19" fmla="*/ 17 h 86"/>
                <a:gd name="T20" fmla="*/ 45 w 112"/>
                <a:gd name="T21" fmla="*/ 6 h 86"/>
                <a:gd name="T22" fmla="*/ 64 w 112"/>
                <a:gd name="T23" fmla="*/ 0 h 86"/>
                <a:gd name="T24" fmla="*/ 66 w 112"/>
                <a:gd name="T25" fmla="*/ 0 h 86"/>
                <a:gd name="T26" fmla="*/ 67 w 112"/>
                <a:gd name="T27" fmla="*/ 2 h 86"/>
                <a:gd name="T28" fmla="*/ 65 w 112"/>
                <a:gd name="T29" fmla="*/ 5 h 86"/>
                <a:gd name="T30" fmla="*/ 57 w 112"/>
                <a:gd name="T31" fmla="*/ 8 h 86"/>
                <a:gd name="T32" fmla="*/ 39 w 112"/>
                <a:gd name="T33" fmla="*/ 16 h 86"/>
                <a:gd name="T34" fmla="*/ 19 w 112"/>
                <a:gd name="T35" fmla="*/ 27 h 86"/>
                <a:gd name="T36" fmla="*/ 11 w 112"/>
                <a:gd name="T37" fmla="*/ 35 h 86"/>
                <a:gd name="T38" fmla="*/ 7 w 112"/>
                <a:gd name="T39" fmla="*/ 43 h 86"/>
                <a:gd name="T40" fmla="*/ 6 w 112"/>
                <a:gd name="T41" fmla="*/ 48 h 86"/>
                <a:gd name="T42" fmla="*/ 9 w 112"/>
                <a:gd name="T43" fmla="*/ 58 h 86"/>
                <a:gd name="T44" fmla="*/ 12 w 112"/>
                <a:gd name="T45" fmla="*/ 63 h 86"/>
                <a:gd name="T46" fmla="*/ 24 w 112"/>
                <a:gd name="T47" fmla="*/ 74 h 86"/>
                <a:gd name="T48" fmla="*/ 39 w 112"/>
                <a:gd name="T49" fmla="*/ 79 h 86"/>
                <a:gd name="T50" fmla="*/ 55 w 112"/>
                <a:gd name="T51" fmla="*/ 80 h 86"/>
                <a:gd name="T52" fmla="*/ 71 w 112"/>
                <a:gd name="T53" fmla="*/ 78 h 86"/>
                <a:gd name="T54" fmla="*/ 97 w 112"/>
                <a:gd name="T55" fmla="*/ 71 h 86"/>
                <a:gd name="T56" fmla="*/ 108 w 112"/>
                <a:gd name="T57" fmla="*/ 66 h 86"/>
                <a:gd name="T58" fmla="*/ 112 w 112"/>
                <a:gd name="T59" fmla="*/ 67 h 86"/>
                <a:gd name="T60" fmla="*/ 112 w 112"/>
                <a:gd name="T61" fmla="*/ 70 h 86"/>
                <a:gd name="T62" fmla="*/ 110 w 112"/>
                <a:gd name="T63" fmla="*/ 71 h 86"/>
                <a:gd name="T64" fmla="*/ 91 w 112"/>
                <a:gd name="T65" fmla="*/ 79 h 86"/>
                <a:gd name="T66" fmla="*/ 73 w 112"/>
                <a:gd name="T67" fmla="*/ 84 h 86"/>
                <a:gd name="T68" fmla="*/ 52 w 112"/>
                <a:gd name="T6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86">
                  <a:moveTo>
                    <a:pt x="52" y="86"/>
                  </a:moveTo>
                  <a:lnTo>
                    <a:pt x="52" y="86"/>
                  </a:lnTo>
                  <a:lnTo>
                    <a:pt x="40" y="85"/>
                  </a:lnTo>
                  <a:lnTo>
                    <a:pt x="34" y="84"/>
                  </a:lnTo>
                  <a:lnTo>
                    <a:pt x="28" y="82"/>
                  </a:lnTo>
                  <a:lnTo>
                    <a:pt x="22" y="79"/>
                  </a:lnTo>
                  <a:lnTo>
                    <a:pt x="17" y="76"/>
                  </a:lnTo>
                  <a:lnTo>
                    <a:pt x="12" y="72"/>
                  </a:lnTo>
                  <a:lnTo>
                    <a:pt x="8" y="67"/>
                  </a:lnTo>
                  <a:lnTo>
                    <a:pt x="8" y="67"/>
                  </a:lnTo>
                  <a:lnTo>
                    <a:pt x="3" y="61"/>
                  </a:lnTo>
                  <a:lnTo>
                    <a:pt x="1" y="55"/>
                  </a:lnTo>
                  <a:lnTo>
                    <a:pt x="0" y="47"/>
                  </a:lnTo>
                  <a:lnTo>
                    <a:pt x="1" y="41"/>
                  </a:lnTo>
                  <a:lnTo>
                    <a:pt x="1" y="41"/>
                  </a:lnTo>
                  <a:lnTo>
                    <a:pt x="3" y="36"/>
                  </a:lnTo>
                  <a:lnTo>
                    <a:pt x="6" y="32"/>
                  </a:lnTo>
                  <a:lnTo>
                    <a:pt x="10" y="28"/>
                  </a:lnTo>
                  <a:lnTo>
                    <a:pt x="14" y="24"/>
                  </a:lnTo>
                  <a:lnTo>
                    <a:pt x="24" y="17"/>
                  </a:lnTo>
                  <a:lnTo>
                    <a:pt x="35" y="11"/>
                  </a:lnTo>
                  <a:lnTo>
                    <a:pt x="45" y="6"/>
                  </a:lnTo>
                  <a:lnTo>
                    <a:pt x="54" y="3"/>
                  </a:lnTo>
                  <a:lnTo>
                    <a:pt x="64" y="0"/>
                  </a:lnTo>
                  <a:lnTo>
                    <a:pt x="64" y="0"/>
                  </a:lnTo>
                  <a:lnTo>
                    <a:pt x="66" y="0"/>
                  </a:lnTo>
                  <a:lnTo>
                    <a:pt x="67" y="2"/>
                  </a:lnTo>
                  <a:lnTo>
                    <a:pt x="67" y="2"/>
                  </a:lnTo>
                  <a:lnTo>
                    <a:pt x="67" y="4"/>
                  </a:lnTo>
                  <a:lnTo>
                    <a:pt x="65" y="5"/>
                  </a:lnTo>
                  <a:lnTo>
                    <a:pt x="65" y="5"/>
                  </a:lnTo>
                  <a:lnTo>
                    <a:pt x="57" y="8"/>
                  </a:lnTo>
                  <a:lnTo>
                    <a:pt x="49" y="11"/>
                  </a:lnTo>
                  <a:lnTo>
                    <a:pt x="39" y="16"/>
                  </a:lnTo>
                  <a:lnTo>
                    <a:pt x="28" y="21"/>
                  </a:lnTo>
                  <a:lnTo>
                    <a:pt x="19" y="27"/>
                  </a:lnTo>
                  <a:lnTo>
                    <a:pt x="15" y="31"/>
                  </a:lnTo>
                  <a:lnTo>
                    <a:pt x="11" y="35"/>
                  </a:lnTo>
                  <a:lnTo>
                    <a:pt x="9" y="39"/>
                  </a:lnTo>
                  <a:lnTo>
                    <a:pt x="7" y="43"/>
                  </a:lnTo>
                  <a:lnTo>
                    <a:pt x="7" y="43"/>
                  </a:lnTo>
                  <a:lnTo>
                    <a:pt x="6" y="48"/>
                  </a:lnTo>
                  <a:lnTo>
                    <a:pt x="7" y="54"/>
                  </a:lnTo>
                  <a:lnTo>
                    <a:pt x="9" y="58"/>
                  </a:lnTo>
                  <a:lnTo>
                    <a:pt x="12" y="63"/>
                  </a:lnTo>
                  <a:lnTo>
                    <a:pt x="12" y="63"/>
                  </a:lnTo>
                  <a:lnTo>
                    <a:pt x="18" y="69"/>
                  </a:lnTo>
                  <a:lnTo>
                    <a:pt x="24" y="74"/>
                  </a:lnTo>
                  <a:lnTo>
                    <a:pt x="32" y="77"/>
                  </a:lnTo>
                  <a:lnTo>
                    <a:pt x="39" y="79"/>
                  </a:lnTo>
                  <a:lnTo>
                    <a:pt x="47" y="80"/>
                  </a:lnTo>
                  <a:lnTo>
                    <a:pt x="55" y="80"/>
                  </a:lnTo>
                  <a:lnTo>
                    <a:pt x="63" y="79"/>
                  </a:lnTo>
                  <a:lnTo>
                    <a:pt x="71" y="78"/>
                  </a:lnTo>
                  <a:lnTo>
                    <a:pt x="85" y="75"/>
                  </a:lnTo>
                  <a:lnTo>
                    <a:pt x="97" y="71"/>
                  </a:lnTo>
                  <a:lnTo>
                    <a:pt x="108" y="66"/>
                  </a:lnTo>
                  <a:lnTo>
                    <a:pt x="108" y="66"/>
                  </a:lnTo>
                  <a:lnTo>
                    <a:pt x="110" y="66"/>
                  </a:lnTo>
                  <a:lnTo>
                    <a:pt x="112" y="67"/>
                  </a:lnTo>
                  <a:lnTo>
                    <a:pt x="112" y="67"/>
                  </a:lnTo>
                  <a:lnTo>
                    <a:pt x="112" y="70"/>
                  </a:lnTo>
                  <a:lnTo>
                    <a:pt x="110" y="71"/>
                  </a:lnTo>
                  <a:lnTo>
                    <a:pt x="110" y="71"/>
                  </a:lnTo>
                  <a:lnTo>
                    <a:pt x="105" y="74"/>
                  </a:lnTo>
                  <a:lnTo>
                    <a:pt x="91" y="79"/>
                  </a:lnTo>
                  <a:lnTo>
                    <a:pt x="83" y="82"/>
                  </a:lnTo>
                  <a:lnTo>
                    <a:pt x="73" y="84"/>
                  </a:lnTo>
                  <a:lnTo>
                    <a:pt x="63" y="85"/>
                  </a:lnTo>
                  <a:lnTo>
                    <a:pt x="52" y="86"/>
                  </a:lnTo>
                  <a:lnTo>
                    <a:pt x="52" y="86"/>
                  </a:lnTo>
                  <a:close/>
                </a:path>
              </a:pathLst>
            </a:custGeom>
            <a:solidFill>
              <a:srgbClr val="96261D"/>
            </a:solid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9" name="Freeform 115">
              <a:extLst>
                <a:ext uri="{FF2B5EF4-FFF2-40B4-BE49-F238E27FC236}">
                  <a16:creationId xmlns:a16="http://schemas.microsoft.com/office/drawing/2014/main" id="{87A84096-36C3-16D8-31CA-06141D87AA68}"/>
                </a:ext>
              </a:extLst>
            </p:cNvPr>
            <p:cNvSpPr>
              <a:spLocks/>
            </p:cNvSpPr>
            <p:nvPr/>
          </p:nvSpPr>
          <p:spPr bwMode="auto">
            <a:xfrm rot="20874754">
              <a:off x="4695158" y="2624613"/>
              <a:ext cx="792163" cy="896938"/>
            </a:xfrm>
            <a:custGeom>
              <a:avLst/>
              <a:gdLst>
                <a:gd name="T0" fmla="*/ 920 w 999"/>
                <a:gd name="T1" fmla="*/ 804 h 1130"/>
                <a:gd name="T2" fmla="*/ 872 w 999"/>
                <a:gd name="T3" fmla="*/ 864 h 1130"/>
                <a:gd name="T4" fmla="*/ 863 w 999"/>
                <a:gd name="T5" fmla="*/ 968 h 1130"/>
                <a:gd name="T6" fmla="*/ 887 w 999"/>
                <a:gd name="T7" fmla="*/ 1130 h 1130"/>
                <a:gd name="T8" fmla="*/ 870 w 999"/>
                <a:gd name="T9" fmla="*/ 1096 h 1130"/>
                <a:gd name="T10" fmla="*/ 847 w 999"/>
                <a:gd name="T11" fmla="*/ 910 h 1130"/>
                <a:gd name="T12" fmla="*/ 867 w 999"/>
                <a:gd name="T13" fmla="*/ 823 h 1130"/>
                <a:gd name="T14" fmla="*/ 828 w 999"/>
                <a:gd name="T15" fmla="*/ 722 h 1130"/>
                <a:gd name="T16" fmla="*/ 785 w 999"/>
                <a:gd name="T17" fmla="*/ 636 h 1130"/>
                <a:gd name="T18" fmla="*/ 767 w 999"/>
                <a:gd name="T19" fmla="*/ 572 h 1130"/>
                <a:gd name="T20" fmla="*/ 686 w 999"/>
                <a:gd name="T21" fmla="*/ 464 h 1130"/>
                <a:gd name="T22" fmla="*/ 682 w 999"/>
                <a:gd name="T23" fmla="*/ 426 h 1130"/>
                <a:gd name="T24" fmla="*/ 730 w 999"/>
                <a:gd name="T25" fmla="*/ 417 h 1130"/>
                <a:gd name="T26" fmla="*/ 780 w 999"/>
                <a:gd name="T27" fmla="*/ 404 h 1130"/>
                <a:gd name="T28" fmla="*/ 797 w 999"/>
                <a:gd name="T29" fmla="*/ 370 h 1130"/>
                <a:gd name="T30" fmla="*/ 761 w 999"/>
                <a:gd name="T31" fmla="*/ 299 h 1130"/>
                <a:gd name="T32" fmla="*/ 669 w 999"/>
                <a:gd name="T33" fmla="*/ 227 h 1130"/>
                <a:gd name="T34" fmla="*/ 510 w 999"/>
                <a:gd name="T35" fmla="*/ 153 h 1130"/>
                <a:gd name="T36" fmla="*/ 362 w 999"/>
                <a:gd name="T37" fmla="*/ 135 h 1130"/>
                <a:gd name="T38" fmla="*/ 250 w 999"/>
                <a:gd name="T39" fmla="*/ 166 h 1130"/>
                <a:gd name="T40" fmla="*/ 189 w 999"/>
                <a:gd name="T41" fmla="*/ 243 h 1130"/>
                <a:gd name="T42" fmla="*/ 190 w 999"/>
                <a:gd name="T43" fmla="*/ 315 h 1130"/>
                <a:gd name="T44" fmla="*/ 244 w 999"/>
                <a:gd name="T45" fmla="*/ 367 h 1130"/>
                <a:gd name="T46" fmla="*/ 360 w 999"/>
                <a:gd name="T47" fmla="*/ 410 h 1130"/>
                <a:gd name="T48" fmla="*/ 381 w 999"/>
                <a:gd name="T49" fmla="*/ 440 h 1130"/>
                <a:gd name="T50" fmla="*/ 370 w 999"/>
                <a:gd name="T51" fmla="*/ 466 h 1130"/>
                <a:gd name="T52" fmla="*/ 338 w 999"/>
                <a:gd name="T53" fmla="*/ 468 h 1130"/>
                <a:gd name="T54" fmla="*/ 327 w 999"/>
                <a:gd name="T55" fmla="*/ 448 h 1130"/>
                <a:gd name="T56" fmla="*/ 295 w 999"/>
                <a:gd name="T57" fmla="*/ 409 h 1130"/>
                <a:gd name="T58" fmla="*/ 193 w 999"/>
                <a:gd name="T59" fmla="*/ 393 h 1130"/>
                <a:gd name="T60" fmla="*/ 58 w 999"/>
                <a:gd name="T61" fmla="*/ 371 h 1130"/>
                <a:gd name="T62" fmla="*/ 2 w 999"/>
                <a:gd name="T63" fmla="*/ 282 h 1130"/>
                <a:gd name="T64" fmla="*/ 8 w 999"/>
                <a:gd name="T65" fmla="*/ 197 h 1130"/>
                <a:gd name="T66" fmla="*/ 56 w 999"/>
                <a:gd name="T67" fmla="*/ 119 h 1130"/>
                <a:gd name="T68" fmla="*/ 206 w 999"/>
                <a:gd name="T69" fmla="*/ 26 h 1130"/>
                <a:gd name="T70" fmla="*/ 349 w 999"/>
                <a:gd name="T71" fmla="*/ 0 h 1130"/>
                <a:gd name="T72" fmla="*/ 501 w 999"/>
                <a:gd name="T73" fmla="*/ 20 h 1130"/>
                <a:gd name="T74" fmla="*/ 626 w 999"/>
                <a:gd name="T75" fmla="*/ 76 h 1130"/>
                <a:gd name="T76" fmla="*/ 902 w 999"/>
                <a:gd name="T77" fmla="*/ 217 h 1130"/>
                <a:gd name="T78" fmla="*/ 960 w 999"/>
                <a:gd name="T79" fmla="*/ 268 h 1130"/>
                <a:gd name="T80" fmla="*/ 980 w 999"/>
                <a:gd name="T81" fmla="*/ 348 h 1130"/>
                <a:gd name="T82" fmla="*/ 954 w 999"/>
                <a:gd name="T83" fmla="*/ 415 h 1130"/>
                <a:gd name="T84" fmla="*/ 883 w 999"/>
                <a:gd name="T85" fmla="*/ 461 h 1130"/>
                <a:gd name="T86" fmla="*/ 777 w 999"/>
                <a:gd name="T87" fmla="*/ 451 h 1130"/>
                <a:gd name="T88" fmla="*/ 727 w 999"/>
                <a:gd name="T89" fmla="*/ 454 h 1130"/>
                <a:gd name="T90" fmla="*/ 734 w 999"/>
                <a:gd name="T91" fmla="*/ 472 h 1130"/>
                <a:gd name="T92" fmla="*/ 775 w 999"/>
                <a:gd name="T93" fmla="*/ 474 h 1130"/>
                <a:gd name="T94" fmla="*/ 813 w 999"/>
                <a:gd name="T95" fmla="*/ 516 h 1130"/>
                <a:gd name="T96" fmla="*/ 832 w 999"/>
                <a:gd name="T97" fmla="*/ 565 h 1130"/>
                <a:gd name="T98" fmla="*/ 824 w 999"/>
                <a:gd name="T99" fmla="*/ 629 h 1130"/>
                <a:gd name="T100" fmla="*/ 849 w 999"/>
                <a:gd name="T101" fmla="*/ 728 h 1130"/>
                <a:gd name="T102" fmla="*/ 902 w 999"/>
                <a:gd name="T103" fmla="*/ 774 h 1130"/>
                <a:gd name="T104" fmla="*/ 961 w 999"/>
                <a:gd name="T105" fmla="*/ 779 h 1130"/>
                <a:gd name="T106" fmla="*/ 996 w 999"/>
                <a:gd name="T107" fmla="*/ 780 h 1130"/>
                <a:gd name="T108" fmla="*/ 993 w 999"/>
                <a:gd name="T109" fmla="*/ 806 h 1130"/>
                <a:gd name="T110" fmla="*/ 960 w 999"/>
                <a:gd name="T111" fmla="*/ 818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99" h="1130">
                  <a:moveTo>
                    <a:pt x="943" y="808"/>
                  </a:moveTo>
                  <a:lnTo>
                    <a:pt x="943" y="808"/>
                  </a:lnTo>
                  <a:lnTo>
                    <a:pt x="938" y="803"/>
                  </a:lnTo>
                  <a:lnTo>
                    <a:pt x="935" y="802"/>
                  </a:lnTo>
                  <a:lnTo>
                    <a:pt x="932" y="801"/>
                  </a:lnTo>
                  <a:lnTo>
                    <a:pt x="926" y="802"/>
                  </a:lnTo>
                  <a:lnTo>
                    <a:pt x="920" y="804"/>
                  </a:lnTo>
                  <a:lnTo>
                    <a:pt x="913" y="808"/>
                  </a:lnTo>
                  <a:lnTo>
                    <a:pt x="906" y="813"/>
                  </a:lnTo>
                  <a:lnTo>
                    <a:pt x="900" y="820"/>
                  </a:lnTo>
                  <a:lnTo>
                    <a:pt x="893" y="827"/>
                  </a:lnTo>
                  <a:lnTo>
                    <a:pt x="887" y="836"/>
                  </a:lnTo>
                  <a:lnTo>
                    <a:pt x="882" y="846"/>
                  </a:lnTo>
                  <a:lnTo>
                    <a:pt x="872" y="864"/>
                  </a:lnTo>
                  <a:lnTo>
                    <a:pt x="865" y="881"/>
                  </a:lnTo>
                  <a:lnTo>
                    <a:pt x="862" y="888"/>
                  </a:lnTo>
                  <a:lnTo>
                    <a:pt x="861" y="894"/>
                  </a:lnTo>
                  <a:lnTo>
                    <a:pt x="861" y="894"/>
                  </a:lnTo>
                  <a:lnTo>
                    <a:pt x="861" y="911"/>
                  </a:lnTo>
                  <a:lnTo>
                    <a:pt x="861" y="936"/>
                  </a:lnTo>
                  <a:lnTo>
                    <a:pt x="863" y="968"/>
                  </a:lnTo>
                  <a:lnTo>
                    <a:pt x="866" y="1003"/>
                  </a:lnTo>
                  <a:lnTo>
                    <a:pt x="870" y="1039"/>
                  </a:lnTo>
                  <a:lnTo>
                    <a:pt x="875" y="1073"/>
                  </a:lnTo>
                  <a:lnTo>
                    <a:pt x="881" y="1105"/>
                  </a:lnTo>
                  <a:lnTo>
                    <a:pt x="884" y="1119"/>
                  </a:lnTo>
                  <a:lnTo>
                    <a:pt x="887" y="1130"/>
                  </a:lnTo>
                  <a:lnTo>
                    <a:pt x="887" y="1130"/>
                  </a:lnTo>
                  <a:lnTo>
                    <a:pt x="882" y="1126"/>
                  </a:lnTo>
                  <a:lnTo>
                    <a:pt x="879" y="1122"/>
                  </a:lnTo>
                  <a:lnTo>
                    <a:pt x="876" y="1116"/>
                  </a:lnTo>
                  <a:lnTo>
                    <a:pt x="873" y="1110"/>
                  </a:lnTo>
                  <a:lnTo>
                    <a:pt x="871" y="1100"/>
                  </a:lnTo>
                  <a:lnTo>
                    <a:pt x="870" y="1096"/>
                  </a:lnTo>
                  <a:lnTo>
                    <a:pt x="870" y="1096"/>
                  </a:lnTo>
                  <a:lnTo>
                    <a:pt x="867" y="1084"/>
                  </a:lnTo>
                  <a:lnTo>
                    <a:pt x="861" y="1054"/>
                  </a:lnTo>
                  <a:lnTo>
                    <a:pt x="854" y="1011"/>
                  </a:lnTo>
                  <a:lnTo>
                    <a:pt x="851" y="987"/>
                  </a:lnTo>
                  <a:lnTo>
                    <a:pt x="849" y="961"/>
                  </a:lnTo>
                  <a:lnTo>
                    <a:pt x="847" y="935"/>
                  </a:lnTo>
                  <a:lnTo>
                    <a:pt x="847" y="910"/>
                  </a:lnTo>
                  <a:lnTo>
                    <a:pt x="849" y="885"/>
                  </a:lnTo>
                  <a:lnTo>
                    <a:pt x="850" y="873"/>
                  </a:lnTo>
                  <a:lnTo>
                    <a:pt x="853" y="862"/>
                  </a:lnTo>
                  <a:lnTo>
                    <a:pt x="855" y="852"/>
                  </a:lnTo>
                  <a:lnTo>
                    <a:pt x="858" y="841"/>
                  </a:lnTo>
                  <a:lnTo>
                    <a:pt x="862" y="832"/>
                  </a:lnTo>
                  <a:lnTo>
                    <a:pt x="867" y="823"/>
                  </a:lnTo>
                  <a:lnTo>
                    <a:pt x="872" y="816"/>
                  </a:lnTo>
                  <a:lnTo>
                    <a:pt x="878" y="810"/>
                  </a:lnTo>
                  <a:lnTo>
                    <a:pt x="884" y="805"/>
                  </a:lnTo>
                  <a:lnTo>
                    <a:pt x="892" y="801"/>
                  </a:lnTo>
                  <a:lnTo>
                    <a:pt x="892" y="801"/>
                  </a:lnTo>
                  <a:lnTo>
                    <a:pt x="846" y="745"/>
                  </a:lnTo>
                  <a:lnTo>
                    <a:pt x="828" y="722"/>
                  </a:lnTo>
                  <a:lnTo>
                    <a:pt x="812" y="701"/>
                  </a:lnTo>
                  <a:lnTo>
                    <a:pt x="800" y="682"/>
                  </a:lnTo>
                  <a:lnTo>
                    <a:pt x="794" y="672"/>
                  </a:lnTo>
                  <a:lnTo>
                    <a:pt x="790" y="663"/>
                  </a:lnTo>
                  <a:lnTo>
                    <a:pt x="788" y="654"/>
                  </a:lnTo>
                  <a:lnTo>
                    <a:pt x="786" y="645"/>
                  </a:lnTo>
                  <a:lnTo>
                    <a:pt x="785" y="636"/>
                  </a:lnTo>
                  <a:lnTo>
                    <a:pt x="785" y="626"/>
                  </a:lnTo>
                  <a:lnTo>
                    <a:pt x="785" y="626"/>
                  </a:lnTo>
                  <a:lnTo>
                    <a:pt x="785" y="616"/>
                  </a:lnTo>
                  <a:lnTo>
                    <a:pt x="782" y="606"/>
                  </a:lnTo>
                  <a:lnTo>
                    <a:pt x="779" y="594"/>
                  </a:lnTo>
                  <a:lnTo>
                    <a:pt x="773" y="583"/>
                  </a:lnTo>
                  <a:lnTo>
                    <a:pt x="767" y="572"/>
                  </a:lnTo>
                  <a:lnTo>
                    <a:pt x="760" y="561"/>
                  </a:lnTo>
                  <a:lnTo>
                    <a:pt x="743" y="538"/>
                  </a:lnTo>
                  <a:lnTo>
                    <a:pt x="726" y="517"/>
                  </a:lnTo>
                  <a:lnTo>
                    <a:pt x="709" y="497"/>
                  </a:lnTo>
                  <a:lnTo>
                    <a:pt x="695" y="479"/>
                  </a:lnTo>
                  <a:lnTo>
                    <a:pt x="690" y="471"/>
                  </a:lnTo>
                  <a:lnTo>
                    <a:pt x="686" y="464"/>
                  </a:lnTo>
                  <a:lnTo>
                    <a:pt x="686" y="464"/>
                  </a:lnTo>
                  <a:lnTo>
                    <a:pt x="681" y="452"/>
                  </a:lnTo>
                  <a:lnTo>
                    <a:pt x="678" y="442"/>
                  </a:lnTo>
                  <a:lnTo>
                    <a:pt x="678" y="437"/>
                  </a:lnTo>
                  <a:lnTo>
                    <a:pt x="679" y="433"/>
                  </a:lnTo>
                  <a:lnTo>
                    <a:pt x="680" y="430"/>
                  </a:lnTo>
                  <a:lnTo>
                    <a:pt x="682" y="426"/>
                  </a:lnTo>
                  <a:lnTo>
                    <a:pt x="685" y="424"/>
                  </a:lnTo>
                  <a:lnTo>
                    <a:pt x="689" y="421"/>
                  </a:lnTo>
                  <a:lnTo>
                    <a:pt x="694" y="419"/>
                  </a:lnTo>
                  <a:lnTo>
                    <a:pt x="699" y="418"/>
                  </a:lnTo>
                  <a:lnTo>
                    <a:pt x="713" y="416"/>
                  </a:lnTo>
                  <a:lnTo>
                    <a:pt x="730" y="417"/>
                  </a:lnTo>
                  <a:lnTo>
                    <a:pt x="730" y="417"/>
                  </a:lnTo>
                  <a:lnTo>
                    <a:pt x="739" y="417"/>
                  </a:lnTo>
                  <a:lnTo>
                    <a:pt x="748" y="416"/>
                  </a:lnTo>
                  <a:lnTo>
                    <a:pt x="756" y="415"/>
                  </a:lnTo>
                  <a:lnTo>
                    <a:pt x="763" y="413"/>
                  </a:lnTo>
                  <a:lnTo>
                    <a:pt x="769" y="411"/>
                  </a:lnTo>
                  <a:lnTo>
                    <a:pt x="775" y="408"/>
                  </a:lnTo>
                  <a:lnTo>
                    <a:pt x="780" y="404"/>
                  </a:lnTo>
                  <a:lnTo>
                    <a:pt x="785" y="400"/>
                  </a:lnTo>
                  <a:lnTo>
                    <a:pt x="788" y="396"/>
                  </a:lnTo>
                  <a:lnTo>
                    <a:pt x="791" y="391"/>
                  </a:lnTo>
                  <a:lnTo>
                    <a:pt x="794" y="386"/>
                  </a:lnTo>
                  <a:lnTo>
                    <a:pt x="795" y="381"/>
                  </a:lnTo>
                  <a:lnTo>
                    <a:pt x="796" y="375"/>
                  </a:lnTo>
                  <a:lnTo>
                    <a:pt x="797" y="370"/>
                  </a:lnTo>
                  <a:lnTo>
                    <a:pt x="796" y="363"/>
                  </a:lnTo>
                  <a:lnTo>
                    <a:pt x="795" y="357"/>
                  </a:lnTo>
                  <a:lnTo>
                    <a:pt x="795" y="357"/>
                  </a:lnTo>
                  <a:lnTo>
                    <a:pt x="791" y="345"/>
                  </a:lnTo>
                  <a:lnTo>
                    <a:pt x="785" y="331"/>
                  </a:lnTo>
                  <a:lnTo>
                    <a:pt x="775" y="315"/>
                  </a:lnTo>
                  <a:lnTo>
                    <a:pt x="761" y="299"/>
                  </a:lnTo>
                  <a:lnTo>
                    <a:pt x="744" y="281"/>
                  </a:lnTo>
                  <a:lnTo>
                    <a:pt x="734" y="272"/>
                  </a:lnTo>
                  <a:lnTo>
                    <a:pt x="723" y="263"/>
                  </a:lnTo>
                  <a:lnTo>
                    <a:pt x="711" y="254"/>
                  </a:lnTo>
                  <a:lnTo>
                    <a:pt x="698" y="245"/>
                  </a:lnTo>
                  <a:lnTo>
                    <a:pt x="684" y="236"/>
                  </a:lnTo>
                  <a:lnTo>
                    <a:pt x="669" y="227"/>
                  </a:lnTo>
                  <a:lnTo>
                    <a:pt x="669" y="227"/>
                  </a:lnTo>
                  <a:lnTo>
                    <a:pt x="636" y="209"/>
                  </a:lnTo>
                  <a:lnTo>
                    <a:pt x="601" y="191"/>
                  </a:lnTo>
                  <a:lnTo>
                    <a:pt x="566" y="174"/>
                  </a:lnTo>
                  <a:lnTo>
                    <a:pt x="548" y="166"/>
                  </a:lnTo>
                  <a:lnTo>
                    <a:pt x="529" y="159"/>
                  </a:lnTo>
                  <a:lnTo>
                    <a:pt x="510" y="153"/>
                  </a:lnTo>
                  <a:lnTo>
                    <a:pt x="491" y="147"/>
                  </a:lnTo>
                  <a:lnTo>
                    <a:pt x="471" y="142"/>
                  </a:lnTo>
                  <a:lnTo>
                    <a:pt x="449" y="138"/>
                  </a:lnTo>
                  <a:lnTo>
                    <a:pt x="428" y="135"/>
                  </a:lnTo>
                  <a:lnTo>
                    <a:pt x="407" y="134"/>
                  </a:lnTo>
                  <a:lnTo>
                    <a:pt x="385" y="134"/>
                  </a:lnTo>
                  <a:lnTo>
                    <a:pt x="362" y="135"/>
                  </a:lnTo>
                  <a:lnTo>
                    <a:pt x="362" y="135"/>
                  </a:lnTo>
                  <a:lnTo>
                    <a:pt x="340" y="137"/>
                  </a:lnTo>
                  <a:lnTo>
                    <a:pt x="319" y="141"/>
                  </a:lnTo>
                  <a:lnTo>
                    <a:pt x="300" y="146"/>
                  </a:lnTo>
                  <a:lnTo>
                    <a:pt x="281" y="152"/>
                  </a:lnTo>
                  <a:lnTo>
                    <a:pt x="265" y="158"/>
                  </a:lnTo>
                  <a:lnTo>
                    <a:pt x="250" y="166"/>
                  </a:lnTo>
                  <a:lnTo>
                    <a:pt x="237" y="175"/>
                  </a:lnTo>
                  <a:lnTo>
                    <a:pt x="226" y="184"/>
                  </a:lnTo>
                  <a:lnTo>
                    <a:pt x="215" y="195"/>
                  </a:lnTo>
                  <a:lnTo>
                    <a:pt x="207" y="206"/>
                  </a:lnTo>
                  <a:lnTo>
                    <a:pt x="199" y="218"/>
                  </a:lnTo>
                  <a:lnTo>
                    <a:pt x="193" y="230"/>
                  </a:lnTo>
                  <a:lnTo>
                    <a:pt x="189" y="243"/>
                  </a:lnTo>
                  <a:lnTo>
                    <a:pt x="185" y="257"/>
                  </a:lnTo>
                  <a:lnTo>
                    <a:pt x="183" y="271"/>
                  </a:lnTo>
                  <a:lnTo>
                    <a:pt x="183" y="285"/>
                  </a:lnTo>
                  <a:lnTo>
                    <a:pt x="183" y="285"/>
                  </a:lnTo>
                  <a:lnTo>
                    <a:pt x="184" y="296"/>
                  </a:lnTo>
                  <a:lnTo>
                    <a:pt x="186" y="306"/>
                  </a:lnTo>
                  <a:lnTo>
                    <a:pt x="190" y="315"/>
                  </a:lnTo>
                  <a:lnTo>
                    <a:pt x="194" y="324"/>
                  </a:lnTo>
                  <a:lnTo>
                    <a:pt x="200" y="333"/>
                  </a:lnTo>
                  <a:lnTo>
                    <a:pt x="208" y="340"/>
                  </a:lnTo>
                  <a:lnTo>
                    <a:pt x="216" y="347"/>
                  </a:lnTo>
                  <a:lnTo>
                    <a:pt x="224" y="354"/>
                  </a:lnTo>
                  <a:lnTo>
                    <a:pt x="234" y="360"/>
                  </a:lnTo>
                  <a:lnTo>
                    <a:pt x="244" y="367"/>
                  </a:lnTo>
                  <a:lnTo>
                    <a:pt x="265" y="377"/>
                  </a:lnTo>
                  <a:lnTo>
                    <a:pt x="287" y="385"/>
                  </a:lnTo>
                  <a:lnTo>
                    <a:pt x="311" y="393"/>
                  </a:lnTo>
                  <a:lnTo>
                    <a:pt x="311" y="393"/>
                  </a:lnTo>
                  <a:lnTo>
                    <a:pt x="331" y="399"/>
                  </a:lnTo>
                  <a:lnTo>
                    <a:pt x="347" y="405"/>
                  </a:lnTo>
                  <a:lnTo>
                    <a:pt x="360" y="410"/>
                  </a:lnTo>
                  <a:lnTo>
                    <a:pt x="370" y="417"/>
                  </a:lnTo>
                  <a:lnTo>
                    <a:pt x="374" y="420"/>
                  </a:lnTo>
                  <a:lnTo>
                    <a:pt x="377" y="423"/>
                  </a:lnTo>
                  <a:lnTo>
                    <a:pt x="379" y="427"/>
                  </a:lnTo>
                  <a:lnTo>
                    <a:pt x="381" y="431"/>
                  </a:lnTo>
                  <a:lnTo>
                    <a:pt x="381" y="435"/>
                  </a:lnTo>
                  <a:lnTo>
                    <a:pt x="381" y="440"/>
                  </a:lnTo>
                  <a:lnTo>
                    <a:pt x="381" y="445"/>
                  </a:lnTo>
                  <a:lnTo>
                    <a:pt x="379" y="451"/>
                  </a:lnTo>
                  <a:lnTo>
                    <a:pt x="379" y="451"/>
                  </a:lnTo>
                  <a:lnTo>
                    <a:pt x="377" y="457"/>
                  </a:lnTo>
                  <a:lnTo>
                    <a:pt x="374" y="462"/>
                  </a:lnTo>
                  <a:lnTo>
                    <a:pt x="374" y="462"/>
                  </a:lnTo>
                  <a:lnTo>
                    <a:pt x="370" y="466"/>
                  </a:lnTo>
                  <a:lnTo>
                    <a:pt x="366" y="470"/>
                  </a:lnTo>
                  <a:lnTo>
                    <a:pt x="361" y="472"/>
                  </a:lnTo>
                  <a:lnTo>
                    <a:pt x="357" y="474"/>
                  </a:lnTo>
                  <a:lnTo>
                    <a:pt x="352" y="474"/>
                  </a:lnTo>
                  <a:lnTo>
                    <a:pt x="347" y="473"/>
                  </a:lnTo>
                  <a:lnTo>
                    <a:pt x="342" y="471"/>
                  </a:lnTo>
                  <a:lnTo>
                    <a:pt x="338" y="468"/>
                  </a:lnTo>
                  <a:lnTo>
                    <a:pt x="338" y="468"/>
                  </a:lnTo>
                  <a:lnTo>
                    <a:pt x="335" y="464"/>
                  </a:lnTo>
                  <a:lnTo>
                    <a:pt x="332" y="460"/>
                  </a:lnTo>
                  <a:lnTo>
                    <a:pt x="330" y="456"/>
                  </a:lnTo>
                  <a:lnTo>
                    <a:pt x="328" y="451"/>
                  </a:lnTo>
                  <a:lnTo>
                    <a:pt x="328" y="451"/>
                  </a:lnTo>
                  <a:lnTo>
                    <a:pt x="327" y="448"/>
                  </a:lnTo>
                  <a:lnTo>
                    <a:pt x="326" y="441"/>
                  </a:lnTo>
                  <a:lnTo>
                    <a:pt x="324" y="437"/>
                  </a:lnTo>
                  <a:lnTo>
                    <a:pt x="321" y="431"/>
                  </a:lnTo>
                  <a:lnTo>
                    <a:pt x="316" y="426"/>
                  </a:lnTo>
                  <a:lnTo>
                    <a:pt x="311" y="420"/>
                  </a:lnTo>
                  <a:lnTo>
                    <a:pt x="304" y="415"/>
                  </a:lnTo>
                  <a:lnTo>
                    <a:pt x="295" y="409"/>
                  </a:lnTo>
                  <a:lnTo>
                    <a:pt x="283" y="405"/>
                  </a:lnTo>
                  <a:lnTo>
                    <a:pt x="270" y="400"/>
                  </a:lnTo>
                  <a:lnTo>
                    <a:pt x="255" y="397"/>
                  </a:lnTo>
                  <a:lnTo>
                    <a:pt x="237" y="394"/>
                  </a:lnTo>
                  <a:lnTo>
                    <a:pt x="217" y="393"/>
                  </a:lnTo>
                  <a:lnTo>
                    <a:pt x="193" y="393"/>
                  </a:lnTo>
                  <a:lnTo>
                    <a:pt x="193" y="393"/>
                  </a:lnTo>
                  <a:lnTo>
                    <a:pt x="169" y="393"/>
                  </a:lnTo>
                  <a:lnTo>
                    <a:pt x="146" y="392"/>
                  </a:lnTo>
                  <a:lnTo>
                    <a:pt x="126" y="390"/>
                  </a:lnTo>
                  <a:lnTo>
                    <a:pt x="105" y="387"/>
                  </a:lnTo>
                  <a:lnTo>
                    <a:pt x="88" y="383"/>
                  </a:lnTo>
                  <a:lnTo>
                    <a:pt x="72" y="378"/>
                  </a:lnTo>
                  <a:lnTo>
                    <a:pt x="58" y="371"/>
                  </a:lnTo>
                  <a:lnTo>
                    <a:pt x="45" y="362"/>
                  </a:lnTo>
                  <a:lnTo>
                    <a:pt x="34" y="353"/>
                  </a:lnTo>
                  <a:lnTo>
                    <a:pt x="24" y="342"/>
                  </a:lnTo>
                  <a:lnTo>
                    <a:pt x="16" y="330"/>
                  </a:lnTo>
                  <a:lnTo>
                    <a:pt x="10" y="315"/>
                  </a:lnTo>
                  <a:lnTo>
                    <a:pt x="5" y="300"/>
                  </a:lnTo>
                  <a:lnTo>
                    <a:pt x="2" y="282"/>
                  </a:lnTo>
                  <a:lnTo>
                    <a:pt x="1" y="262"/>
                  </a:lnTo>
                  <a:lnTo>
                    <a:pt x="0" y="241"/>
                  </a:lnTo>
                  <a:lnTo>
                    <a:pt x="0" y="241"/>
                  </a:lnTo>
                  <a:lnTo>
                    <a:pt x="1" y="230"/>
                  </a:lnTo>
                  <a:lnTo>
                    <a:pt x="3" y="219"/>
                  </a:lnTo>
                  <a:lnTo>
                    <a:pt x="5" y="208"/>
                  </a:lnTo>
                  <a:lnTo>
                    <a:pt x="8" y="197"/>
                  </a:lnTo>
                  <a:lnTo>
                    <a:pt x="12" y="187"/>
                  </a:lnTo>
                  <a:lnTo>
                    <a:pt x="16" y="177"/>
                  </a:lnTo>
                  <a:lnTo>
                    <a:pt x="22" y="167"/>
                  </a:lnTo>
                  <a:lnTo>
                    <a:pt x="27" y="157"/>
                  </a:lnTo>
                  <a:lnTo>
                    <a:pt x="34" y="147"/>
                  </a:lnTo>
                  <a:lnTo>
                    <a:pt x="41" y="138"/>
                  </a:lnTo>
                  <a:lnTo>
                    <a:pt x="56" y="119"/>
                  </a:lnTo>
                  <a:lnTo>
                    <a:pt x="74" y="102"/>
                  </a:lnTo>
                  <a:lnTo>
                    <a:pt x="93" y="86"/>
                  </a:lnTo>
                  <a:lnTo>
                    <a:pt x="113" y="72"/>
                  </a:lnTo>
                  <a:lnTo>
                    <a:pt x="136" y="58"/>
                  </a:lnTo>
                  <a:lnTo>
                    <a:pt x="159" y="46"/>
                  </a:lnTo>
                  <a:lnTo>
                    <a:pt x="182" y="35"/>
                  </a:lnTo>
                  <a:lnTo>
                    <a:pt x="206" y="26"/>
                  </a:lnTo>
                  <a:lnTo>
                    <a:pt x="231" y="18"/>
                  </a:lnTo>
                  <a:lnTo>
                    <a:pt x="255" y="12"/>
                  </a:lnTo>
                  <a:lnTo>
                    <a:pt x="279" y="7"/>
                  </a:lnTo>
                  <a:lnTo>
                    <a:pt x="279" y="7"/>
                  </a:lnTo>
                  <a:lnTo>
                    <a:pt x="303" y="4"/>
                  </a:lnTo>
                  <a:lnTo>
                    <a:pt x="326" y="1"/>
                  </a:lnTo>
                  <a:lnTo>
                    <a:pt x="349" y="0"/>
                  </a:lnTo>
                  <a:lnTo>
                    <a:pt x="371" y="0"/>
                  </a:lnTo>
                  <a:lnTo>
                    <a:pt x="393" y="1"/>
                  </a:lnTo>
                  <a:lnTo>
                    <a:pt x="415" y="3"/>
                  </a:lnTo>
                  <a:lnTo>
                    <a:pt x="436" y="5"/>
                  </a:lnTo>
                  <a:lnTo>
                    <a:pt x="458" y="9"/>
                  </a:lnTo>
                  <a:lnTo>
                    <a:pt x="480" y="14"/>
                  </a:lnTo>
                  <a:lnTo>
                    <a:pt x="501" y="20"/>
                  </a:lnTo>
                  <a:lnTo>
                    <a:pt x="522" y="27"/>
                  </a:lnTo>
                  <a:lnTo>
                    <a:pt x="543" y="35"/>
                  </a:lnTo>
                  <a:lnTo>
                    <a:pt x="563" y="43"/>
                  </a:lnTo>
                  <a:lnTo>
                    <a:pt x="584" y="53"/>
                  </a:lnTo>
                  <a:lnTo>
                    <a:pt x="605" y="64"/>
                  </a:lnTo>
                  <a:lnTo>
                    <a:pt x="626" y="76"/>
                  </a:lnTo>
                  <a:lnTo>
                    <a:pt x="626" y="76"/>
                  </a:lnTo>
                  <a:lnTo>
                    <a:pt x="670" y="99"/>
                  </a:lnTo>
                  <a:lnTo>
                    <a:pt x="711" y="122"/>
                  </a:lnTo>
                  <a:lnTo>
                    <a:pt x="788" y="163"/>
                  </a:lnTo>
                  <a:lnTo>
                    <a:pt x="854" y="195"/>
                  </a:lnTo>
                  <a:lnTo>
                    <a:pt x="880" y="208"/>
                  </a:lnTo>
                  <a:lnTo>
                    <a:pt x="902" y="217"/>
                  </a:lnTo>
                  <a:lnTo>
                    <a:pt x="902" y="217"/>
                  </a:lnTo>
                  <a:lnTo>
                    <a:pt x="912" y="221"/>
                  </a:lnTo>
                  <a:lnTo>
                    <a:pt x="921" y="227"/>
                  </a:lnTo>
                  <a:lnTo>
                    <a:pt x="930" y="234"/>
                  </a:lnTo>
                  <a:lnTo>
                    <a:pt x="938" y="241"/>
                  </a:lnTo>
                  <a:lnTo>
                    <a:pt x="946" y="249"/>
                  </a:lnTo>
                  <a:lnTo>
                    <a:pt x="953" y="258"/>
                  </a:lnTo>
                  <a:lnTo>
                    <a:pt x="960" y="268"/>
                  </a:lnTo>
                  <a:lnTo>
                    <a:pt x="965" y="279"/>
                  </a:lnTo>
                  <a:lnTo>
                    <a:pt x="971" y="289"/>
                  </a:lnTo>
                  <a:lnTo>
                    <a:pt x="975" y="301"/>
                  </a:lnTo>
                  <a:lnTo>
                    <a:pt x="978" y="312"/>
                  </a:lnTo>
                  <a:lnTo>
                    <a:pt x="980" y="324"/>
                  </a:lnTo>
                  <a:lnTo>
                    <a:pt x="981" y="336"/>
                  </a:lnTo>
                  <a:lnTo>
                    <a:pt x="980" y="348"/>
                  </a:lnTo>
                  <a:lnTo>
                    <a:pt x="978" y="359"/>
                  </a:lnTo>
                  <a:lnTo>
                    <a:pt x="975" y="372"/>
                  </a:lnTo>
                  <a:lnTo>
                    <a:pt x="975" y="372"/>
                  </a:lnTo>
                  <a:lnTo>
                    <a:pt x="971" y="383"/>
                  </a:lnTo>
                  <a:lnTo>
                    <a:pt x="966" y="394"/>
                  </a:lnTo>
                  <a:lnTo>
                    <a:pt x="960" y="405"/>
                  </a:lnTo>
                  <a:lnTo>
                    <a:pt x="954" y="415"/>
                  </a:lnTo>
                  <a:lnTo>
                    <a:pt x="948" y="424"/>
                  </a:lnTo>
                  <a:lnTo>
                    <a:pt x="940" y="432"/>
                  </a:lnTo>
                  <a:lnTo>
                    <a:pt x="931" y="440"/>
                  </a:lnTo>
                  <a:lnTo>
                    <a:pt x="921" y="447"/>
                  </a:lnTo>
                  <a:lnTo>
                    <a:pt x="910" y="453"/>
                  </a:lnTo>
                  <a:lnTo>
                    <a:pt x="897" y="457"/>
                  </a:lnTo>
                  <a:lnTo>
                    <a:pt x="883" y="461"/>
                  </a:lnTo>
                  <a:lnTo>
                    <a:pt x="867" y="463"/>
                  </a:lnTo>
                  <a:lnTo>
                    <a:pt x="850" y="464"/>
                  </a:lnTo>
                  <a:lnTo>
                    <a:pt x="831" y="463"/>
                  </a:lnTo>
                  <a:lnTo>
                    <a:pt x="809" y="461"/>
                  </a:lnTo>
                  <a:lnTo>
                    <a:pt x="785" y="458"/>
                  </a:lnTo>
                  <a:lnTo>
                    <a:pt x="785" y="458"/>
                  </a:lnTo>
                  <a:lnTo>
                    <a:pt x="777" y="451"/>
                  </a:lnTo>
                  <a:lnTo>
                    <a:pt x="769" y="446"/>
                  </a:lnTo>
                  <a:lnTo>
                    <a:pt x="761" y="444"/>
                  </a:lnTo>
                  <a:lnTo>
                    <a:pt x="753" y="443"/>
                  </a:lnTo>
                  <a:lnTo>
                    <a:pt x="746" y="444"/>
                  </a:lnTo>
                  <a:lnTo>
                    <a:pt x="739" y="446"/>
                  </a:lnTo>
                  <a:lnTo>
                    <a:pt x="732" y="450"/>
                  </a:lnTo>
                  <a:lnTo>
                    <a:pt x="727" y="454"/>
                  </a:lnTo>
                  <a:lnTo>
                    <a:pt x="727" y="454"/>
                  </a:lnTo>
                  <a:lnTo>
                    <a:pt x="723" y="459"/>
                  </a:lnTo>
                  <a:lnTo>
                    <a:pt x="720" y="463"/>
                  </a:lnTo>
                  <a:lnTo>
                    <a:pt x="720" y="467"/>
                  </a:lnTo>
                  <a:lnTo>
                    <a:pt x="722" y="469"/>
                  </a:lnTo>
                  <a:lnTo>
                    <a:pt x="727" y="471"/>
                  </a:lnTo>
                  <a:lnTo>
                    <a:pt x="734" y="472"/>
                  </a:lnTo>
                  <a:lnTo>
                    <a:pt x="743" y="472"/>
                  </a:lnTo>
                  <a:lnTo>
                    <a:pt x="754" y="471"/>
                  </a:lnTo>
                  <a:lnTo>
                    <a:pt x="754" y="471"/>
                  </a:lnTo>
                  <a:lnTo>
                    <a:pt x="760" y="471"/>
                  </a:lnTo>
                  <a:lnTo>
                    <a:pt x="766" y="471"/>
                  </a:lnTo>
                  <a:lnTo>
                    <a:pt x="770" y="472"/>
                  </a:lnTo>
                  <a:lnTo>
                    <a:pt x="775" y="474"/>
                  </a:lnTo>
                  <a:lnTo>
                    <a:pt x="779" y="476"/>
                  </a:lnTo>
                  <a:lnTo>
                    <a:pt x="782" y="478"/>
                  </a:lnTo>
                  <a:lnTo>
                    <a:pt x="788" y="485"/>
                  </a:lnTo>
                  <a:lnTo>
                    <a:pt x="794" y="492"/>
                  </a:lnTo>
                  <a:lnTo>
                    <a:pt x="800" y="500"/>
                  </a:lnTo>
                  <a:lnTo>
                    <a:pt x="806" y="508"/>
                  </a:lnTo>
                  <a:lnTo>
                    <a:pt x="813" y="516"/>
                  </a:lnTo>
                  <a:lnTo>
                    <a:pt x="813" y="516"/>
                  </a:lnTo>
                  <a:lnTo>
                    <a:pt x="820" y="523"/>
                  </a:lnTo>
                  <a:lnTo>
                    <a:pt x="826" y="531"/>
                  </a:lnTo>
                  <a:lnTo>
                    <a:pt x="829" y="539"/>
                  </a:lnTo>
                  <a:lnTo>
                    <a:pt x="832" y="547"/>
                  </a:lnTo>
                  <a:lnTo>
                    <a:pt x="833" y="555"/>
                  </a:lnTo>
                  <a:lnTo>
                    <a:pt x="832" y="565"/>
                  </a:lnTo>
                  <a:lnTo>
                    <a:pt x="830" y="576"/>
                  </a:lnTo>
                  <a:lnTo>
                    <a:pt x="827" y="588"/>
                  </a:lnTo>
                  <a:lnTo>
                    <a:pt x="827" y="588"/>
                  </a:lnTo>
                  <a:lnTo>
                    <a:pt x="825" y="595"/>
                  </a:lnTo>
                  <a:lnTo>
                    <a:pt x="824" y="606"/>
                  </a:lnTo>
                  <a:lnTo>
                    <a:pt x="824" y="617"/>
                  </a:lnTo>
                  <a:lnTo>
                    <a:pt x="824" y="629"/>
                  </a:lnTo>
                  <a:lnTo>
                    <a:pt x="825" y="643"/>
                  </a:lnTo>
                  <a:lnTo>
                    <a:pt x="827" y="657"/>
                  </a:lnTo>
                  <a:lnTo>
                    <a:pt x="829" y="671"/>
                  </a:lnTo>
                  <a:lnTo>
                    <a:pt x="833" y="686"/>
                  </a:lnTo>
                  <a:lnTo>
                    <a:pt x="837" y="701"/>
                  </a:lnTo>
                  <a:lnTo>
                    <a:pt x="843" y="715"/>
                  </a:lnTo>
                  <a:lnTo>
                    <a:pt x="849" y="728"/>
                  </a:lnTo>
                  <a:lnTo>
                    <a:pt x="857" y="741"/>
                  </a:lnTo>
                  <a:lnTo>
                    <a:pt x="867" y="752"/>
                  </a:lnTo>
                  <a:lnTo>
                    <a:pt x="877" y="761"/>
                  </a:lnTo>
                  <a:lnTo>
                    <a:pt x="883" y="765"/>
                  </a:lnTo>
                  <a:lnTo>
                    <a:pt x="889" y="768"/>
                  </a:lnTo>
                  <a:lnTo>
                    <a:pt x="895" y="771"/>
                  </a:lnTo>
                  <a:lnTo>
                    <a:pt x="902" y="774"/>
                  </a:lnTo>
                  <a:lnTo>
                    <a:pt x="902" y="774"/>
                  </a:lnTo>
                  <a:lnTo>
                    <a:pt x="916" y="777"/>
                  </a:lnTo>
                  <a:lnTo>
                    <a:pt x="927" y="779"/>
                  </a:lnTo>
                  <a:lnTo>
                    <a:pt x="938" y="780"/>
                  </a:lnTo>
                  <a:lnTo>
                    <a:pt x="947" y="780"/>
                  </a:lnTo>
                  <a:lnTo>
                    <a:pt x="954" y="780"/>
                  </a:lnTo>
                  <a:lnTo>
                    <a:pt x="961" y="779"/>
                  </a:lnTo>
                  <a:lnTo>
                    <a:pt x="973" y="777"/>
                  </a:lnTo>
                  <a:lnTo>
                    <a:pt x="980" y="775"/>
                  </a:lnTo>
                  <a:lnTo>
                    <a:pt x="986" y="774"/>
                  </a:lnTo>
                  <a:lnTo>
                    <a:pt x="989" y="774"/>
                  </a:lnTo>
                  <a:lnTo>
                    <a:pt x="991" y="775"/>
                  </a:lnTo>
                  <a:lnTo>
                    <a:pt x="993" y="777"/>
                  </a:lnTo>
                  <a:lnTo>
                    <a:pt x="996" y="780"/>
                  </a:lnTo>
                  <a:lnTo>
                    <a:pt x="996" y="780"/>
                  </a:lnTo>
                  <a:lnTo>
                    <a:pt x="998" y="784"/>
                  </a:lnTo>
                  <a:lnTo>
                    <a:pt x="999" y="789"/>
                  </a:lnTo>
                  <a:lnTo>
                    <a:pt x="998" y="793"/>
                  </a:lnTo>
                  <a:lnTo>
                    <a:pt x="997" y="798"/>
                  </a:lnTo>
                  <a:lnTo>
                    <a:pt x="995" y="802"/>
                  </a:lnTo>
                  <a:lnTo>
                    <a:pt x="993" y="806"/>
                  </a:lnTo>
                  <a:lnTo>
                    <a:pt x="989" y="810"/>
                  </a:lnTo>
                  <a:lnTo>
                    <a:pt x="986" y="813"/>
                  </a:lnTo>
                  <a:lnTo>
                    <a:pt x="981" y="816"/>
                  </a:lnTo>
                  <a:lnTo>
                    <a:pt x="976" y="818"/>
                  </a:lnTo>
                  <a:lnTo>
                    <a:pt x="971" y="819"/>
                  </a:lnTo>
                  <a:lnTo>
                    <a:pt x="965" y="819"/>
                  </a:lnTo>
                  <a:lnTo>
                    <a:pt x="960" y="818"/>
                  </a:lnTo>
                  <a:lnTo>
                    <a:pt x="954" y="816"/>
                  </a:lnTo>
                  <a:lnTo>
                    <a:pt x="949" y="813"/>
                  </a:lnTo>
                  <a:lnTo>
                    <a:pt x="943" y="808"/>
                  </a:lnTo>
                  <a:lnTo>
                    <a:pt x="943" y="808"/>
                  </a:lnTo>
                  <a:close/>
                </a:path>
              </a:pathLst>
            </a:custGeom>
            <a:no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0" name="Freeform 116">
              <a:extLst>
                <a:ext uri="{FF2B5EF4-FFF2-40B4-BE49-F238E27FC236}">
                  <a16:creationId xmlns:a16="http://schemas.microsoft.com/office/drawing/2014/main" id="{01E2C4A7-1578-E318-FE7D-23B04D2AD317}"/>
                </a:ext>
              </a:extLst>
            </p:cNvPr>
            <p:cNvSpPr>
              <a:spLocks/>
            </p:cNvSpPr>
            <p:nvPr/>
          </p:nvSpPr>
          <p:spPr bwMode="auto">
            <a:xfrm rot="20874754">
              <a:off x="4960924" y="2989241"/>
              <a:ext cx="479425" cy="757238"/>
            </a:xfrm>
            <a:custGeom>
              <a:avLst/>
              <a:gdLst>
                <a:gd name="T0" fmla="*/ 483 w 605"/>
                <a:gd name="T1" fmla="*/ 925 h 955"/>
                <a:gd name="T2" fmla="*/ 402 w 605"/>
                <a:gd name="T3" fmla="*/ 825 h 955"/>
                <a:gd name="T4" fmla="*/ 353 w 605"/>
                <a:gd name="T5" fmla="*/ 738 h 955"/>
                <a:gd name="T6" fmla="*/ 342 w 605"/>
                <a:gd name="T7" fmla="*/ 676 h 955"/>
                <a:gd name="T8" fmla="*/ 314 w 605"/>
                <a:gd name="T9" fmla="*/ 629 h 955"/>
                <a:gd name="T10" fmla="*/ 252 w 605"/>
                <a:gd name="T11" fmla="*/ 562 h 955"/>
                <a:gd name="T12" fmla="*/ 226 w 605"/>
                <a:gd name="T13" fmla="*/ 502 h 955"/>
                <a:gd name="T14" fmla="*/ 221 w 605"/>
                <a:gd name="T15" fmla="*/ 369 h 955"/>
                <a:gd name="T16" fmla="*/ 233 w 605"/>
                <a:gd name="T17" fmla="*/ 305 h 955"/>
                <a:gd name="T18" fmla="*/ 273 w 605"/>
                <a:gd name="T19" fmla="*/ 248 h 955"/>
                <a:gd name="T20" fmla="*/ 334 w 605"/>
                <a:gd name="T21" fmla="*/ 221 h 955"/>
                <a:gd name="T22" fmla="*/ 391 w 605"/>
                <a:gd name="T23" fmla="*/ 226 h 955"/>
                <a:gd name="T24" fmla="*/ 359 w 605"/>
                <a:gd name="T25" fmla="*/ 185 h 955"/>
                <a:gd name="T26" fmla="*/ 325 w 605"/>
                <a:gd name="T27" fmla="*/ 92 h 955"/>
                <a:gd name="T28" fmla="*/ 305 w 605"/>
                <a:gd name="T29" fmla="*/ 62 h 955"/>
                <a:gd name="T30" fmla="*/ 273 w 605"/>
                <a:gd name="T31" fmla="*/ 61 h 955"/>
                <a:gd name="T32" fmla="*/ 260 w 605"/>
                <a:gd name="T33" fmla="*/ 77 h 955"/>
                <a:gd name="T34" fmla="*/ 248 w 605"/>
                <a:gd name="T35" fmla="*/ 119 h 955"/>
                <a:gd name="T36" fmla="*/ 228 w 605"/>
                <a:gd name="T37" fmla="*/ 138 h 955"/>
                <a:gd name="T38" fmla="*/ 208 w 605"/>
                <a:gd name="T39" fmla="*/ 142 h 955"/>
                <a:gd name="T40" fmla="*/ 183 w 605"/>
                <a:gd name="T41" fmla="*/ 119 h 955"/>
                <a:gd name="T42" fmla="*/ 159 w 605"/>
                <a:gd name="T43" fmla="*/ 126 h 955"/>
                <a:gd name="T44" fmla="*/ 118 w 605"/>
                <a:gd name="T45" fmla="*/ 168 h 955"/>
                <a:gd name="T46" fmla="*/ 105 w 605"/>
                <a:gd name="T47" fmla="*/ 226 h 955"/>
                <a:gd name="T48" fmla="*/ 83 w 605"/>
                <a:gd name="T49" fmla="*/ 273 h 955"/>
                <a:gd name="T50" fmla="*/ 46 w 605"/>
                <a:gd name="T51" fmla="*/ 294 h 955"/>
                <a:gd name="T52" fmla="*/ 10 w 605"/>
                <a:gd name="T53" fmla="*/ 287 h 955"/>
                <a:gd name="T54" fmla="*/ 0 w 605"/>
                <a:gd name="T55" fmla="*/ 259 h 955"/>
                <a:gd name="T56" fmla="*/ 14 w 605"/>
                <a:gd name="T57" fmla="*/ 230 h 955"/>
                <a:gd name="T58" fmla="*/ 34 w 605"/>
                <a:gd name="T59" fmla="*/ 214 h 955"/>
                <a:gd name="T60" fmla="*/ 66 w 605"/>
                <a:gd name="T61" fmla="*/ 194 h 955"/>
                <a:gd name="T62" fmla="*/ 97 w 605"/>
                <a:gd name="T63" fmla="*/ 159 h 955"/>
                <a:gd name="T64" fmla="*/ 110 w 605"/>
                <a:gd name="T65" fmla="*/ 122 h 955"/>
                <a:gd name="T66" fmla="*/ 116 w 605"/>
                <a:gd name="T67" fmla="*/ 105 h 955"/>
                <a:gd name="T68" fmla="*/ 97 w 605"/>
                <a:gd name="T69" fmla="*/ 112 h 955"/>
                <a:gd name="T70" fmla="*/ 74 w 605"/>
                <a:gd name="T71" fmla="*/ 95 h 955"/>
                <a:gd name="T72" fmla="*/ 76 w 605"/>
                <a:gd name="T73" fmla="*/ 72 h 955"/>
                <a:gd name="T74" fmla="*/ 152 w 605"/>
                <a:gd name="T75" fmla="*/ 50 h 955"/>
                <a:gd name="T76" fmla="*/ 160 w 605"/>
                <a:gd name="T77" fmla="*/ 77 h 955"/>
                <a:gd name="T78" fmla="*/ 148 w 605"/>
                <a:gd name="T79" fmla="*/ 114 h 955"/>
                <a:gd name="T80" fmla="*/ 163 w 605"/>
                <a:gd name="T81" fmla="*/ 102 h 955"/>
                <a:gd name="T82" fmla="*/ 241 w 605"/>
                <a:gd name="T83" fmla="*/ 32 h 955"/>
                <a:gd name="T84" fmla="*/ 317 w 605"/>
                <a:gd name="T85" fmla="*/ 1 h 955"/>
                <a:gd name="T86" fmla="*/ 369 w 605"/>
                <a:gd name="T87" fmla="*/ 6 h 955"/>
                <a:gd name="T88" fmla="*/ 431 w 605"/>
                <a:gd name="T89" fmla="*/ 33 h 955"/>
                <a:gd name="T90" fmla="*/ 481 w 605"/>
                <a:gd name="T91" fmla="*/ 76 h 955"/>
                <a:gd name="T92" fmla="*/ 510 w 605"/>
                <a:gd name="T93" fmla="*/ 127 h 955"/>
                <a:gd name="T94" fmla="*/ 531 w 605"/>
                <a:gd name="T95" fmla="*/ 225 h 955"/>
                <a:gd name="T96" fmla="*/ 538 w 605"/>
                <a:gd name="T97" fmla="*/ 388 h 955"/>
                <a:gd name="T98" fmla="*/ 550 w 605"/>
                <a:gd name="T99" fmla="*/ 531 h 955"/>
                <a:gd name="T100" fmla="*/ 569 w 605"/>
                <a:gd name="T101" fmla="*/ 619 h 955"/>
                <a:gd name="T102" fmla="*/ 601 w 605"/>
                <a:gd name="T103" fmla="*/ 898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5" h="955">
                  <a:moveTo>
                    <a:pt x="605" y="942"/>
                  </a:moveTo>
                  <a:lnTo>
                    <a:pt x="514" y="955"/>
                  </a:lnTo>
                  <a:lnTo>
                    <a:pt x="514" y="955"/>
                  </a:lnTo>
                  <a:lnTo>
                    <a:pt x="505" y="947"/>
                  </a:lnTo>
                  <a:lnTo>
                    <a:pt x="483" y="925"/>
                  </a:lnTo>
                  <a:lnTo>
                    <a:pt x="469" y="909"/>
                  </a:lnTo>
                  <a:lnTo>
                    <a:pt x="453" y="891"/>
                  </a:lnTo>
                  <a:lnTo>
                    <a:pt x="436" y="871"/>
                  </a:lnTo>
                  <a:lnTo>
                    <a:pt x="418" y="849"/>
                  </a:lnTo>
                  <a:lnTo>
                    <a:pt x="402" y="825"/>
                  </a:lnTo>
                  <a:lnTo>
                    <a:pt x="386" y="801"/>
                  </a:lnTo>
                  <a:lnTo>
                    <a:pt x="370" y="776"/>
                  </a:lnTo>
                  <a:lnTo>
                    <a:pt x="364" y="763"/>
                  </a:lnTo>
                  <a:lnTo>
                    <a:pt x="358" y="750"/>
                  </a:lnTo>
                  <a:lnTo>
                    <a:pt x="353" y="738"/>
                  </a:lnTo>
                  <a:lnTo>
                    <a:pt x="349" y="725"/>
                  </a:lnTo>
                  <a:lnTo>
                    <a:pt x="346" y="712"/>
                  </a:lnTo>
                  <a:lnTo>
                    <a:pt x="343" y="700"/>
                  </a:lnTo>
                  <a:lnTo>
                    <a:pt x="342" y="688"/>
                  </a:lnTo>
                  <a:lnTo>
                    <a:pt x="342" y="676"/>
                  </a:lnTo>
                  <a:lnTo>
                    <a:pt x="343" y="664"/>
                  </a:lnTo>
                  <a:lnTo>
                    <a:pt x="345" y="653"/>
                  </a:lnTo>
                  <a:lnTo>
                    <a:pt x="345" y="653"/>
                  </a:lnTo>
                  <a:lnTo>
                    <a:pt x="329" y="641"/>
                  </a:lnTo>
                  <a:lnTo>
                    <a:pt x="314" y="629"/>
                  </a:lnTo>
                  <a:lnTo>
                    <a:pt x="300" y="617"/>
                  </a:lnTo>
                  <a:lnTo>
                    <a:pt x="288" y="606"/>
                  </a:lnTo>
                  <a:lnTo>
                    <a:pt x="277" y="593"/>
                  </a:lnTo>
                  <a:lnTo>
                    <a:pt x="268" y="582"/>
                  </a:lnTo>
                  <a:lnTo>
                    <a:pt x="252" y="562"/>
                  </a:lnTo>
                  <a:lnTo>
                    <a:pt x="241" y="544"/>
                  </a:lnTo>
                  <a:lnTo>
                    <a:pt x="234" y="530"/>
                  </a:lnTo>
                  <a:lnTo>
                    <a:pt x="229" y="518"/>
                  </a:lnTo>
                  <a:lnTo>
                    <a:pt x="229" y="518"/>
                  </a:lnTo>
                  <a:lnTo>
                    <a:pt x="226" y="502"/>
                  </a:lnTo>
                  <a:lnTo>
                    <a:pt x="224" y="483"/>
                  </a:lnTo>
                  <a:lnTo>
                    <a:pt x="222" y="459"/>
                  </a:lnTo>
                  <a:lnTo>
                    <a:pt x="220" y="432"/>
                  </a:lnTo>
                  <a:lnTo>
                    <a:pt x="220" y="401"/>
                  </a:lnTo>
                  <a:lnTo>
                    <a:pt x="221" y="369"/>
                  </a:lnTo>
                  <a:lnTo>
                    <a:pt x="223" y="352"/>
                  </a:lnTo>
                  <a:lnTo>
                    <a:pt x="225" y="336"/>
                  </a:lnTo>
                  <a:lnTo>
                    <a:pt x="225" y="336"/>
                  </a:lnTo>
                  <a:lnTo>
                    <a:pt x="229" y="320"/>
                  </a:lnTo>
                  <a:lnTo>
                    <a:pt x="233" y="305"/>
                  </a:lnTo>
                  <a:lnTo>
                    <a:pt x="239" y="292"/>
                  </a:lnTo>
                  <a:lnTo>
                    <a:pt x="246" y="279"/>
                  </a:lnTo>
                  <a:lnTo>
                    <a:pt x="254" y="267"/>
                  </a:lnTo>
                  <a:lnTo>
                    <a:pt x="263" y="257"/>
                  </a:lnTo>
                  <a:lnTo>
                    <a:pt x="273" y="248"/>
                  </a:lnTo>
                  <a:lnTo>
                    <a:pt x="284" y="240"/>
                  </a:lnTo>
                  <a:lnTo>
                    <a:pt x="296" y="233"/>
                  </a:lnTo>
                  <a:lnTo>
                    <a:pt x="308" y="228"/>
                  </a:lnTo>
                  <a:lnTo>
                    <a:pt x="321" y="224"/>
                  </a:lnTo>
                  <a:lnTo>
                    <a:pt x="334" y="221"/>
                  </a:lnTo>
                  <a:lnTo>
                    <a:pt x="348" y="220"/>
                  </a:lnTo>
                  <a:lnTo>
                    <a:pt x="361" y="220"/>
                  </a:lnTo>
                  <a:lnTo>
                    <a:pt x="375" y="222"/>
                  </a:lnTo>
                  <a:lnTo>
                    <a:pt x="391" y="226"/>
                  </a:lnTo>
                  <a:lnTo>
                    <a:pt x="391" y="226"/>
                  </a:lnTo>
                  <a:lnTo>
                    <a:pt x="385" y="222"/>
                  </a:lnTo>
                  <a:lnTo>
                    <a:pt x="380" y="217"/>
                  </a:lnTo>
                  <a:lnTo>
                    <a:pt x="374" y="210"/>
                  </a:lnTo>
                  <a:lnTo>
                    <a:pt x="369" y="203"/>
                  </a:lnTo>
                  <a:lnTo>
                    <a:pt x="359" y="185"/>
                  </a:lnTo>
                  <a:lnTo>
                    <a:pt x="349" y="166"/>
                  </a:lnTo>
                  <a:lnTo>
                    <a:pt x="341" y="145"/>
                  </a:lnTo>
                  <a:lnTo>
                    <a:pt x="334" y="124"/>
                  </a:lnTo>
                  <a:lnTo>
                    <a:pt x="328" y="106"/>
                  </a:lnTo>
                  <a:lnTo>
                    <a:pt x="325" y="92"/>
                  </a:lnTo>
                  <a:lnTo>
                    <a:pt x="325" y="92"/>
                  </a:lnTo>
                  <a:lnTo>
                    <a:pt x="321" y="80"/>
                  </a:lnTo>
                  <a:lnTo>
                    <a:pt x="317" y="72"/>
                  </a:lnTo>
                  <a:lnTo>
                    <a:pt x="312" y="66"/>
                  </a:lnTo>
                  <a:lnTo>
                    <a:pt x="305" y="62"/>
                  </a:lnTo>
                  <a:lnTo>
                    <a:pt x="298" y="60"/>
                  </a:lnTo>
                  <a:lnTo>
                    <a:pt x="290" y="59"/>
                  </a:lnTo>
                  <a:lnTo>
                    <a:pt x="282" y="60"/>
                  </a:lnTo>
                  <a:lnTo>
                    <a:pt x="273" y="61"/>
                  </a:lnTo>
                  <a:lnTo>
                    <a:pt x="273" y="61"/>
                  </a:lnTo>
                  <a:lnTo>
                    <a:pt x="269" y="62"/>
                  </a:lnTo>
                  <a:lnTo>
                    <a:pt x="266" y="64"/>
                  </a:lnTo>
                  <a:lnTo>
                    <a:pt x="264" y="66"/>
                  </a:lnTo>
                  <a:lnTo>
                    <a:pt x="262" y="69"/>
                  </a:lnTo>
                  <a:lnTo>
                    <a:pt x="260" y="77"/>
                  </a:lnTo>
                  <a:lnTo>
                    <a:pt x="259" y="86"/>
                  </a:lnTo>
                  <a:lnTo>
                    <a:pt x="257" y="96"/>
                  </a:lnTo>
                  <a:lnTo>
                    <a:pt x="254" y="107"/>
                  </a:lnTo>
                  <a:lnTo>
                    <a:pt x="252" y="113"/>
                  </a:lnTo>
                  <a:lnTo>
                    <a:pt x="248" y="119"/>
                  </a:lnTo>
                  <a:lnTo>
                    <a:pt x="244" y="124"/>
                  </a:lnTo>
                  <a:lnTo>
                    <a:pt x="239" y="130"/>
                  </a:lnTo>
                  <a:lnTo>
                    <a:pt x="239" y="130"/>
                  </a:lnTo>
                  <a:lnTo>
                    <a:pt x="233" y="135"/>
                  </a:lnTo>
                  <a:lnTo>
                    <a:pt x="228" y="138"/>
                  </a:lnTo>
                  <a:lnTo>
                    <a:pt x="224" y="141"/>
                  </a:lnTo>
                  <a:lnTo>
                    <a:pt x="219" y="142"/>
                  </a:lnTo>
                  <a:lnTo>
                    <a:pt x="215" y="143"/>
                  </a:lnTo>
                  <a:lnTo>
                    <a:pt x="212" y="143"/>
                  </a:lnTo>
                  <a:lnTo>
                    <a:pt x="208" y="142"/>
                  </a:lnTo>
                  <a:lnTo>
                    <a:pt x="204" y="140"/>
                  </a:lnTo>
                  <a:lnTo>
                    <a:pt x="198" y="136"/>
                  </a:lnTo>
                  <a:lnTo>
                    <a:pt x="193" y="131"/>
                  </a:lnTo>
                  <a:lnTo>
                    <a:pt x="183" y="119"/>
                  </a:lnTo>
                  <a:lnTo>
                    <a:pt x="183" y="119"/>
                  </a:lnTo>
                  <a:lnTo>
                    <a:pt x="180" y="117"/>
                  </a:lnTo>
                  <a:lnTo>
                    <a:pt x="177" y="117"/>
                  </a:lnTo>
                  <a:lnTo>
                    <a:pt x="173" y="117"/>
                  </a:lnTo>
                  <a:lnTo>
                    <a:pt x="169" y="119"/>
                  </a:lnTo>
                  <a:lnTo>
                    <a:pt x="159" y="126"/>
                  </a:lnTo>
                  <a:lnTo>
                    <a:pt x="149" y="135"/>
                  </a:lnTo>
                  <a:lnTo>
                    <a:pt x="140" y="145"/>
                  </a:lnTo>
                  <a:lnTo>
                    <a:pt x="131" y="154"/>
                  </a:lnTo>
                  <a:lnTo>
                    <a:pt x="118" y="168"/>
                  </a:lnTo>
                  <a:lnTo>
                    <a:pt x="118" y="168"/>
                  </a:lnTo>
                  <a:lnTo>
                    <a:pt x="116" y="171"/>
                  </a:lnTo>
                  <a:lnTo>
                    <a:pt x="115" y="175"/>
                  </a:lnTo>
                  <a:lnTo>
                    <a:pt x="112" y="189"/>
                  </a:lnTo>
                  <a:lnTo>
                    <a:pt x="109" y="206"/>
                  </a:lnTo>
                  <a:lnTo>
                    <a:pt x="105" y="226"/>
                  </a:lnTo>
                  <a:lnTo>
                    <a:pt x="102" y="236"/>
                  </a:lnTo>
                  <a:lnTo>
                    <a:pt x="99" y="246"/>
                  </a:lnTo>
                  <a:lnTo>
                    <a:pt x="95" y="256"/>
                  </a:lnTo>
                  <a:lnTo>
                    <a:pt x="89" y="265"/>
                  </a:lnTo>
                  <a:lnTo>
                    <a:pt x="83" y="273"/>
                  </a:lnTo>
                  <a:lnTo>
                    <a:pt x="75" y="280"/>
                  </a:lnTo>
                  <a:lnTo>
                    <a:pt x="67" y="286"/>
                  </a:lnTo>
                  <a:lnTo>
                    <a:pt x="57" y="291"/>
                  </a:lnTo>
                  <a:lnTo>
                    <a:pt x="57" y="291"/>
                  </a:lnTo>
                  <a:lnTo>
                    <a:pt x="46" y="294"/>
                  </a:lnTo>
                  <a:lnTo>
                    <a:pt x="36" y="295"/>
                  </a:lnTo>
                  <a:lnTo>
                    <a:pt x="28" y="295"/>
                  </a:lnTo>
                  <a:lnTo>
                    <a:pt x="21" y="294"/>
                  </a:lnTo>
                  <a:lnTo>
                    <a:pt x="15" y="291"/>
                  </a:lnTo>
                  <a:lnTo>
                    <a:pt x="10" y="287"/>
                  </a:lnTo>
                  <a:lnTo>
                    <a:pt x="6" y="282"/>
                  </a:lnTo>
                  <a:lnTo>
                    <a:pt x="3" y="277"/>
                  </a:lnTo>
                  <a:lnTo>
                    <a:pt x="1" y="271"/>
                  </a:lnTo>
                  <a:lnTo>
                    <a:pt x="0" y="265"/>
                  </a:lnTo>
                  <a:lnTo>
                    <a:pt x="0" y="259"/>
                  </a:lnTo>
                  <a:lnTo>
                    <a:pt x="1" y="252"/>
                  </a:lnTo>
                  <a:lnTo>
                    <a:pt x="3" y="246"/>
                  </a:lnTo>
                  <a:lnTo>
                    <a:pt x="6" y="240"/>
                  </a:lnTo>
                  <a:lnTo>
                    <a:pt x="10" y="234"/>
                  </a:lnTo>
                  <a:lnTo>
                    <a:pt x="14" y="230"/>
                  </a:lnTo>
                  <a:lnTo>
                    <a:pt x="14" y="230"/>
                  </a:lnTo>
                  <a:lnTo>
                    <a:pt x="33" y="215"/>
                  </a:lnTo>
                  <a:lnTo>
                    <a:pt x="33" y="215"/>
                  </a:lnTo>
                  <a:lnTo>
                    <a:pt x="34" y="214"/>
                  </a:lnTo>
                  <a:lnTo>
                    <a:pt x="34" y="214"/>
                  </a:lnTo>
                  <a:lnTo>
                    <a:pt x="44" y="207"/>
                  </a:lnTo>
                  <a:lnTo>
                    <a:pt x="53" y="202"/>
                  </a:lnTo>
                  <a:lnTo>
                    <a:pt x="53" y="202"/>
                  </a:lnTo>
                  <a:lnTo>
                    <a:pt x="60" y="198"/>
                  </a:lnTo>
                  <a:lnTo>
                    <a:pt x="66" y="194"/>
                  </a:lnTo>
                  <a:lnTo>
                    <a:pt x="78" y="183"/>
                  </a:lnTo>
                  <a:lnTo>
                    <a:pt x="78" y="183"/>
                  </a:lnTo>
                  <a:lnTo>
                    <a:pt x="85" y="175"/>
                  </a:lnTo>
                  <a:lnTo>
                    <a:pt x="92" y="167"/>
                  </a:lnTo>
                  <a:lnTo>
                    <a:pt x="97" y="159"/>
                  </a:lnTo>
                  <a:lnTo>
                    <a:pt x="102" y="150"/>
                  </a:lnTo>
                  <a:lnTo>
                    <a:pt x="106" y="142"/>
                  </a:lnTo>
                  <a:lnTo>
                    <a:pt x="108" y="135"/>
                  </a:lnTo>
                  <a:lnTo>
                    <a:pt x="110" y="129"/>
                  </a:lnTo>
                  <a:lnTo>
                    <a:pt x="110" y="122"/>
                  </a:lnTo>
                  <a:lnTo>
                    <a:pt x="110" y="122"/>
                  </a:lnTo>
                  <a:lnTo>
                    <a:pt x="111" y="117"/>
                  </a:lnTo>
                  <a:lnTo>
                    <a:pt x="113" y="111"/>
                  </a:lnTo>
                  <a:lnTo>
                    <a:pt x="115" y="106"/>
                  </a:lnTo>
                  <a:lnTo>
                    <a:pt x="116" y="105"/>
                  </a:lnTo>
                  <a:lnTo>
                    <a:pt x="115" y="105"/>
                  </a:lnTo>
                  <a:lnTo>
                    <a:pt x="115" y="105"/>
                  </a:lnTo>
                  <a:lnTo>
                    <a:pt x="109" y="109"/>
                  </a:lnTo>
                  <a:lnTo>
                    <a:pt x="103" y="112"/>
                  </a:lnTo>
                  <a:lnTo>
                    <a:pt x="97" y="112"/>
                  </a:lnTo>
                  <a:lnTo>
                    <a:pt x="91" y="111"/>
                  </a:lnTo>
                  <a:lnTo>
                    <a:pt x="85" y="109"/>
                  </a:lnTo>
                  <a:lnTo>
                    <a:pt x="80" y="105"/>
                  </a:lnTo>
                  <a:lnTo>
                    <a:pt x="76" y="100"/>
                  </a:lnTo>
                  <a:lnTo>
                    <a:pt x="74" y="95"/>
                  </a:lnTo>
                  <a:lnTo>
                    <a:pt x="74" y="95"/>
                  </a:lnTo>
                  <a:lnTo>
                    <a:pt x="73" y="90"/>
                  </a:lnTo>
                  <a:lnTo>
                    <a:pt x="73" y="84"/>
                  </a:lnTo>
                  <a:lnTo>
                    <a:pt x="74" y="78"/>
                  </a:lnTo>
                  <a:lnTo>
                    <a:pt x="76" y="72"/>
                  </a:lnTo>
                  <a:lnTo>
                    <a:pt x="86" y="49"/>
                  </a:lnTo>
                  <a:lnTo>
                    <a:pt x="86" y="49"/>
                  </a:lnTo>
                  <a:lnTo>
                    <a:pt x="106" y="48"/>
                  </a:lnTo>
                  <a:lnTo>
                    <a:pt x="127" y="49"/>
                  </a:lnTo>
                  <a:lnTo>
                    <a:pt x="152" y="50"/>
                  </a:lnTo>
                  <a:lnTo>
                    <a:pt x="152" y="50"/>
                  </a:lnTo>
                  <a:lnTo>
                    <a:pt x="154" y="54"/>
                  </a:lnTo>
                  <a:lnTo>
                    <a:pt x="157" y="60"/>
                  </a:lnTo>
                  <a:lnTo>
                    <a:pt x="159" y="68"/>
                  </a:lnTo>
                  <a:lnTo>
                    <a:pt x="160" y="77"/>
                  </a:lnTo>
                  <a:lnTo>
                    <a:pt x="159" y="88"/>
                  </a:lnTo>
                  <a:lnTo>
                    <a:pt x="158" y="95"/>
                  </a:lnTo>
                  <a:lnTo>
                    <a:pt x="155" y="101"/>
                  </a:lnTo>
                  <a:lnTo>
                    <a:pt x="152" y="108"/>
                  </a:lnTo>
                  <a:lnTo>
                    <a:pt x="148" y="114"/>
                  </a:lnTo>
                  <a:lnTo>
                    <a:pt x="143" y="122"/>
                  </a:lnTo>
                  <a:lnTo>
                    <a:pt x="136" y="130"/>
                  </a:lnTo>
                  <a:lnTo>
                    <a:pt x="136" y="130"/>
                  </a:lnTo>
                  <a:lnTo>
                    <a:pt x="163" y="102"/>
                  </a:lnTo>
                  <a:lnTo>
                    <a:pt x="163" y="102"/>
                  </a:lnTo>
                  <a:lnTo>
                    <a:pt x="175" y="89"/>
                  </a:lnTo>
                  <a:lnTo>
                    <a:pt x="193" y="71"/>
                  </a:lnTo>
                  <a:lnTo>
                    <a:pt x="215" y="51"/>
                  </a:lnTo>
                  <a:lnTo>
                    <a:pt x="228" y="42"/>
                  </a:lnTo>
                  <a:lnTo>
                    <a:pt x="241" y="32"/>
                  </a:lnTo>
                  <a:lnTo>
                    <a:pt x="255" y="23"/>
                  </a:lnTo>
                  <a:lnTo>
                    <a:pt x="269" y="16"/>
                  </a:lnTo>
                  <a:lnTo>
                    <a:pt x="284" y="9"/>
                  </a:lnTo>
                  <a:lnTo>
                    <a:pt x="300" y="4"/>
                  </a:lnTo>
                  <a:lnTo>
                    <a:pt x="317" y="1"/>
                  </a:lnTo>
                  <a:lnTo>
                    <a:pt x="334" y="0"/>
                  </a:lnTo>
                  <a:lnTo>
                    <a:pt x="342" y="1"/>
                  </a:lnTo>
                  <a:lnTo>
                    <a:pt x="351" y="2"/>
                  </a:lnTo>
                  <a:lnTo>
                    <a:pt x="360" y="3"/>
                  </a:lnTo>
                  <a:lnTo>
                    <a:pt x="369" y="6"/>
                  </a:lnTo>
                  <a:lnTo>
                    <a:pt x="369" y="6"/>
                  </a:lnTo>
                  <a:lnTo>
                    <a:pt x="387" y="12"/>
                  </a:lnTo>
                  <a:lnTo>
                    <a:pt x="403" y="19"/>
                  </a:lnTo>
                  <a:lnTo>
                    <a:pt x="418" y="26"/>
                  </a:lnTo>
                  <a:lnTo>
                    <a:pt x="431" y="33"/>
                  </a:lnTo>
                  <a:lnTo>
                    <a:pt x="443" y="41"/>
                  </a:lnTo>
                  <a:lnTo>
                    <a:pt x="454" y="49"/>
                  </a:lnTo>
                  <a:lnTo>
                    <a:pt x="464" y="58"/>
                  </a:lnTo>
                  <a:lnTo>
                    <a:pt x="473" y="67"/>
                  </a:lnTo>
                  <a:lnTo>
                    <a:pt x="481" y="76"/>
                  </a:lnTo>
                  <a:lnTo>
                    <a:pt x="488" y="86"/>
                  </a:lnTo>
                  <a:lnTo>
                    <a:pt x="495" y="96"/>
                  </a:lnTo>
                  <a:lnTo>
                    <a:pt x="501" y="106"/>
                  </a:lnTo>
                  <a:lnTo>
                    <a:pt x="506" y="116"/>
                  </a:lnTo>
                  <a:lnTo>
                    <a:pt x="510" y="127"/>
                  </a:lnTo>
                  <a:lnTo>
                    <a:pt x="517" y="147"/>
                  </a:lnTo>
                  <a:lnTo>
                    <a:pt x="517" y="147"/>
                  </a:lnTo>
                  <a:lnTo>
                    <a:pt x="523" y="170"/>
                  </a:lnTo>
                  <a:lnTo>
                    <a:pt x="528" y="196"/>
                  </a:lnTo>
                  <a:lnTo>
                    <a:pt x="531" y="225"/>
                  </a:lnTo>
                  <a:lnTo>
                    <a:pt x="534" y="256"/>
                  </a:lnTo>
                  <a:lnTo>
                    <a:pt x="536" y="288"/>
                  </a:lnTo>
                  <a:lnTo>
                    <a:pt x="537" y="321"/>
                  </a:lnTo>
                  <a:lnTo>
                    <a:pt x="538" y="388"/>
                  </a:lnTo>
                  <a:lnTo>
                    <a:pt x="538" y="388"/>
                  </a:lnTo>
                  <a:lnTo>
                    <a:pt x="538" y="419"/>
                  </a:lnTo>
                  <a:lnTo>
                    <a:pt x="540" y="449"/>
                  </a:lnTo>
                  <a:lnTo>
                    <a:pt x="542" y="478"/>
                  </a:lnTo>
                  <a:lnTo>
                    <a:pt x="546" y="505"/>
                  </a:lnTo>
                  <a:lnTo>
                    <a:pt x="550" y="531"/>
                  </a:lnTo>
                  <a:lnTo>
                    <a:pt x="555" y="556"/>
                  </a:lnTo>
                  <a:lnTo>
                    <a:pt x="560" y="580"/>
                  </a:lnTo>
                  <a:lnTo>
                    <a:pt x="566" y="605"/>
                  </a:lnTo>
                  <a:lnTo>
                    <a:pt x="566" y="605"/>
                  </a:lnTo>
                  <a:lnTo>
                    <a:pt x="569" y="619"/>
                  </a:lnTo>
                  <a:lnTo>
                    <a:pt x="573" y="637"/>
                  </a:lnTo>
                  <a:lnTo>
                    <a:pt x="579" y="683"/>
                  </a:lnTo>
                  <a:lnTo>
                    <a:pt x="586" y="738"/>
                  </a:lnTo>
                  <a:lnTo>
                    <a:pt x="592" y="796"/>
                  </a:lnTo>
                  <a:lnTo>
                    <a:pt x="601" y="898"/>
                  </a:lnTo>
                  <a:lnTo>
                    <a:pt x="605" y="942"/>
                  </a:lnTo>
                  <a:lnTo>
                    <a:pt x="605" y="942"/>
                  </a:lnTo>
                  <a:close/>
                </a:path>
              </a:pathLst>
            </a:custGeom>
            <a:noFill/>
            <a:ln w="6350">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21" name="TextBox 220">
            <a:extLst>
              <a:ext uri="{FF2B5EF4-FFF2-40B4-BE49-F238E27FC236}">
                <a16:creationId xmlns:a16="http://schemas.microsoft.com/office/drawing/2014/main" id="{D3D38375-F36E-863C-E6BC-701C36BCA43B}"/>
              </a:ext>
            </a:extLst>
          </p:cNvPr>
          <p:cNvSpPr txBox="1"/>
          <p:nvPr/>
        </p:nvSpPr>
        <p:spPr bwMode="auto">
          <a:xfrm>
            <a:off x="468192" y="1525464"/>
            <a:ext cx="15474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Sensorimotor and premotor cotex</a:t>
            </a:r>
          </a:p>
        </p:txBody>
      </p:sp>
      <p:sp>
        <p:nvSpPr>
          <p:cNvPr id="222" name="TextBox 221">
            <a:extLst>
              <a:ext uri="{FF2B5EF4-FFF2-40B4-BE49-F238E27FC236}">
                <a16:creationId xmlns:a16="http://schemas.microsoft.com/office/drawing/2014/main" id="{A3CD615C-93D2-C058-38E3-A41676522755}"/>
              </a:ext>
            </a:extLst>
          </p:cNvPr>
          <p:cNvSpPr txBox="1"/>
          <p:nvPr/>
        </p:nvSpPr>
        <p:spPr bwMode="auto">
          <a:xfrm>
            <a:off x="2112352" y="1518871"/>
            <a:ext cx="198046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Dorsolateral prefrontal and lateral orbitofrontal cortex</a:t>
            </a:r>
          </a:p>
        </p:txBody>
      </p:sp>
      <p:sp>
        <p:nvSpPr>
          <p:cNvPr id="223" name="TextBox 222">
            <a:extLst>
              <a:ext uri="{FF2B5EF4-FFF2-40B4-BE49-F238E27FC236}">
                <a16:creationId xmlns:a16="http://schemas.microsoft.com/office/drawing/2014/main" id="{B76399BB-E312-7ED9-6142-42478CA2E23F}"/>
              </a:ext>
            </a:extLst>
          </p:cNvPr>
          <p:cNvSpPr txBox="1"/>
          <p:nvPr/>
        </p:nvSpPr>
        <p:spPr bwMode="auto">
          <a:xfrm>
            <a:off x="4185139" y="1523268"/>
            <a:ext cx="205520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Limbic and paralimbic cortex, hippocampus and amygdala </a:t>
            </a:r>
          </a:p>
        </p:txBody>
      </p:sp>
      <p:sp>
        <p:nvSpPr>
          <p:cNvPr id="228" name="Oval 227">
            <a:extLst>
              <a:ext uri="{FF2B5EF4-FFF2-40B4-BE49-F238E27FC236}">
                <a16:creationId xmlns:a16="http://schemas.microsoft.com/office/drawing/2014/main" id="{4CDFFB3D-7F37-E4C6-30B1-7D2C6B4AEC1E}"/>
              </a:ext>
            </a:extLst>
          </p:cNvPr>
          <p:cNvSpPr/>
          <p:nvPr/>
        </p:nvSpPr>
        <p:spPr bwMode="auto">
          <a:xfrm>
            <a:off x="365985" y="4095966"/>
            <a:ext cx="554411" cy="656935"/>
          </a:xfrm>
          <a:custGeom>
            <a:avLst/>
            <a:gdLst>
              <a:gd name="connsiteX0" fmla="*/ 0 w 636948"/>
              <a:gd name="connsiteY0" fmla="*/ 253586 h 507172"/>
              <a:gd name="connsiteX1" fmla="*/ 318474 w 636948"/>
              <a:gd name="connsiteY1" fmla="*/ 0 h 507172"/>
              <a:gd name="connsiteX2" fmla="*/ 636948 w 636948"/>
              <a:gd name="connsiteY2" fmla="*/ 253586 h 507172"/>
              <a:gd name="connsiteX3" fmla="*/ 318474 w 636948"/>
              <a:gd name="connsiteY3" fmla="*/ 507172 h 507172"/>
              <a:gd name="connsiteX4" fmla="*/ 0 w 636948"/>
              <a:gd name="connsiteY4" fmla="*/ 253586 h 507172"/>
              <a:gd name="connsiteX0" fmla="*/ 0 w 657831"/>
              <a:gd name="connsiteY0" fmla="*/ 257360 h 512312"/>
              <a:gd name="connsiteX1" fmla="*/ 318474 w 657831"/>
              <a:gd name="connsiteY1" fmla="*/ 3774 h 512312"/>
              <a:gd name="connsiteX2" fmla="*/ 657831 w 657831"/>
              <a:gd name="connsiteY2" fmla="*/ 160401 h 512312"/>
              <a:gd name="connsiteX3" fmla="*/ 318474 w 657831"/>
              <a:gd name="connsiteY3" fmla="*/ 510946 h 512312"/>
              <a:gd name="connsiteX4" fmla="*/ 0 w 657831"/>
              <a:gd name="connsiteY4" fmla="*/ 257360 h 512312"/>
              <a:gd name="connsiteX0" fmla="*/ 551 w 658382"/>
              <a:gd name="connsiteY0" fmla="*/ 257360 h 702431"/>
              <a:gd name="connsiteX1" fmla="*/ 319025 w 658382"/>
              <a:gd name="connsiteY1" fmla="*/ 3774 h 702431"/>
              <a:gd name="connsiteX2" fmla="*/ 658382 w 658382"/>
              <a:gd name="connsiteY2" fmla="*/ 160401 h 702431"/>
              <a:gd name="connsiteX3" fmla="*/ 253391 w 658382"/>
              <a:gd name="connsiteY3" fmla="*/ 701881 h 702431"/>
              <a:gd name="connsiteX4" fmla="*/ 551 w 658382"/>
              <a:gd name="connsiteY4" fmla="*/ 257360 h 702431"/>
              <a:gd name="connsiteX0" fmla="*/ 1227 w 550166"/>
              <a:gd name="connsiteY0" fmla="*/ 345842 h 709114"/>
              <a:gd name="connsiteX1" fmla="*/ 210809 w 550166"/>
              <a:gd name="connsiteY1" fmla="*/ 8722 h 709114"/>
              <a:gd name="connsiteX2" fmla="*/ 550166 w 550166"/>
              <a:gd name="connsiteY2" fmla="*/ 165349 h 709114"/>
              <a:gd name="connsiteX3" fmla="*/ 145175 w 550166"/>
              <a:gd name="connsiteY3" fmla="*/ 706829 h 709114"/>
              <a:gd name="connsiteX4" fmla="*/ 1227 w 550166"/>
              <a:gd name="connsiteY4" fmla="*/ 345842 h 709114"/>
              <a:gd name="connsiteX0" fmla="*/ 14681 w 563620"/>
              <a:gd name="connsiteY0" fmla="*/ 345842 h 709282"/>
              <a:gd name="connsiteX1" fmla="*/ 224263 w 563620"/>
              <a:gd name="connsiteY1" fmla="*/ 8722 h 709282"/>
              <a:gd name="connsiteX2" fmla="*/ 563620 w 563620"/>
              <a:gd name="connsiteY2" fmla="*/ 165349 h 709282"/>
              <a:gd name="connsiteX3" fmla="*/ 158629 w 563620"/>
              <a:gd name="connsiteY3" fmla="*/ 706829 h 709282"/>
              <a:gd name="connsiteX4" fmla="*/ 14681 w 563620"/>
              <a:gd name="connsiteY4" fmla="*/ 345842 h 709282"/>
              <a:gd name="connsiteX0" fmla="*/ 14681 w 563620"/>
              <a:gd name="connsiteY0" fmla="*/ 295918 h 659358"/>
              <a:gd name="connsiteX1" fmla="*/ 257080 w 563620"/>
              <a:gd name="connsiteY1" fmla="*/ 19956 h 659358"/>
              <a:gd name="connsiteX2" fmla="*/ 563620 w 563620"/>
              <a:gd name="connsiteY2" fmla="*/ 115425 h 659358"/>
              <a:gd name="connsiteX3" fmla="*/ 158629 w 563620"/>
              <a:gd name="connsiteY3" fmla="*/ 656905 h 659358"/>
              <a:gd name="connsiteX4" fmla="*/ 14681 w 563620"/>
              <a:gd name="connsiteY4" fmla="*/ 295918 h 659358"/>
              <a:gd name="connsiteX0" fmla="*/ 19542 w 568481"/>
              <a:gd name="connsiteY0" fmla="*/ 295918 h 659814"/>
              <a:gd name="connsiteX1" fmla="*/ 261941 w 568481"/>
              <a:gd name="connsiteY1" fmla="*/ 19956 h 659814"/>
              <a:gd name="connsiteX2" fmla="*/ 568481 w 568481"/>
              <a:gd name="connsiteY2" fmla="*/ 115425 h 659814"/>
              <a:gd name="connsiteX3" fmla="*/ 163490 w 568481"/>
              <a:gd name="connsiteY3" fmla="*/ 656905 h 659814"/>
              <a:gd name="connsiteX4" fmla="*/ 19542 w 568481"/>
              <a:gd name="connsiteY4" fmla="*/ 295918 h 659814"/>
              <a:gd name="connsiteX0" fmla="*/ 15075 w 564014"/>
              <a:gd name="connsiteY0" fmla="*/ 295918 h 658543"/>
              <a:gd name="connsiteX1" fmla="*/ 257474 w 564014"/>
              <a:gd name="connsiteY1" fmla="*/ 19956 h 658543"/>
              <a:gd name="connsiteX2" fmla="*/ 564014 w 564014"/>
              <a:gd name="connsiteY2" fmla="*/ 115425 h 658543"/>
              <a:gd name="connsiteX3" fmla="*/ 159023 w 564014"/>
              <a:gd name="connsiteY3" fmla="*/ 656905 h 658543"/>
              <a:gd name="connsiteX4" fmla="*/ 15075 w 564014"/>
              <a:gd name="connsiteY4" fmla="*/ 295918 h 658543"/>
              <a:gd name="connsiteX0" fmla="*/ 15075 w 559539"/>
              <a:gd name="connsiteY0" fmla="*/ 290798 h 653423"/>
              <a:gd name="connsiteX1" fmla="*/ 257474 w 559539"/>
              <a:gd name="connsiteY1" fmla="*/ 14836 h 653423"/>
              <a:gd name="connsiteX2" fmla="*/ 559539 w 559539"/>
              <a:gd name="connsiteY2" fmla="*/ 125222 h 653423"/>
              <a:gd name="connsiteX3" fmla="*/ 159023 w 559539"/>
              <a:gd name="connsiteY3" fmla="*/ 651785 h 653423"/>
              <a:gd name="connsiteX4" fmla="*/ 15075 w 559539"/>
              <a:gd name="connsiteY4" fmla="*/ 290798 h 653423"/>
              <a:gd name="connsiteX0" fmla="*/ 15075 w 559569"/>
              <a:gd name="connsiteY0" fmla="*/ 292724 h 655349"/>
              <a:gd name="connsiteX1" fmla="*/ 257474 w 559569"/>
              <a:gd name="connsiteY1" fmla="*/ 16762 h 655349"/>
              <a:gd name="connsiteX2" fmla="*/ 559539 w 559569"/>
              <a:gd name="connsiteY2" fmla="*/ 127148 h 655349"/>
              <a:gd name="connsiteX3" fmla="*/ 159023 w 559569"/>
              <a:gd name="connsiteY3" fmla="*/ 653711 h 655349"/>
              <a:gd name="connsiteX4" fmla="*/ 15075 w 559569"/>
              <a:gd name="connsiteY4" fmla="*/ 292724 h 655349"/>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305 w 557274"/>
              <a:gd name="connsiteY0" fmla="*/ 311949 h 656771"/>
              <a:gd name="connsiteX1" fmla="*/ 255179 w 557274"/>
              <a:gd name="connsiteY1" fmla="*/ 18087 h 656771"/>
              <a:gd name="connsiteX2" fmla="*/ 557244 w 557274"/>
              <a:gd name="connsiteY2" fmla="*/ 128473 h 656771"/>
              <a:gd name="connsiteX3" fmla="*/ 156728 w 557274"/>
              <a:gd name="connsiteY3" fmla="*/ 655036 h 656771"/>
              <a:gd name="connsiteX4" fmla="*/ 8305 w 557274"/>
              <a:gd name="connsiteY4" fmla="*/ 311949 h 656771"/>
              <a:gd name="connsiteX0" fmla="*/ 8305 w 557274"/>
              <a:gd name="connsiteY0" fmla="*/ 311949 h 656771"/>
              <a:gd name="connsiteX1" fmla="*/ 255179 w 557274"/>
              <a:gd name="connsiteY1" fmla="*/ 18087 h 656771"/>
              <a:gd name="connsiteX2" fmla="*/ 557244 w 557274"/>
              <a:gd name="connsiteY2" fmla="*/ 128473 h 656771"/>
              <a:gd name="connsiteX3" fmla="*/ 156728 w 557274"/>
              <a:gd name="connsiteY3" fmla="*/ 655036 h 656771"/>
              <a:gd name="connsiteX4" fmla="*/ 8305 w 557274"/>
              <a:gd name="connsiteY4" fmla="*/ 311949 h 656771"/>
              <a:gd name="connsiteX0" fmla="*/ 5442 w 554411"/>
              <a:gd name="connsiteY0" fmla="*/ 311949 h 656935"/>
              <a:gd name="connsiteX1" fmla="*/ 252316 w 554411"/>
              <a:gd name="connsiteY1" fmla="*/ 18087 h 656935"/>
              <a:gd name="connsiteX2" fmla="*/ 554381 w 554411"/>
              <a:gd name="connsiteY2" fmla="*/ 128473 h 656935"/>
              <a:gd name="connsiteX3" fmla="*/ 153865 w 554411"/>
              <a:gd name="connsiteY3" fmla="*/ 655036 h 656935"/>
              <a:gd name="connsiteX4" fmla="*/ 5442 w 554411"/>
              <a:gd name="connsiteY4" fmla="*/ 311949 h 6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411" h="656935">
                <a:moveTo>
                  <a:pt x="5442" y="311949"/>
                </a:moveTo>
                <a:cubicBezTo>
                  <a:pt x="37265" y="147864"/>
                  <a:pt x="160826" y="48666"/>
                  <a:pt x="252316" y="18087"/>
                </a:cubicBezTo>
                <a:cubicBezTo>
                  <a:pt x="343806" y="-12492"/>
                  <a:pt x="557365" y="-20529"/>
                  <a:pt x="554381" y="128473"/>
                </a:cubicBezTo>
                <a:cubicBezTo>
                  <a:pt x="554381" y="268525"/>
                  <a:pt x="290105" y="621971"/>
                  <a:pt x="153865" y="655036"/>
                </a:cubicBezTo>
                <a:cubicBezTo>
                  <a:pt x="57900" y="679151"/>
                  <a:pt x="-21906" y="468576"/>
                  <a:pt x="5442" y="31194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1" name="Oval 227">
            <a:extLst>
              <a:ext uri="{FF2B5EF4-FFF2-40B4-BE49-F238E27FC236}">
                <a16:creationId xmlns:a16="http://schemas.microsoft.com/office/drawing/2014/main" id="{45962D11-35C8-2F33-5EE3-8A1EBF9DAF48}"/>
              </a:ext>
            </a:extLst>
          </p:cNvPr>
          <p:cNvSpPr/>
          <p:nvPr/>
        </p:nvSpPr>
        <p:spPr bwMode="auto">
          <a:xfrm>
            <a:off x="2293485" y="4084281"/>
            <a:ext cx="554411" cy="656935"/>
          </a:xfrm>
          <a:custGeom>
            <a:avLst/>
            <a:gdLst>
              <a:gd name="connsiteX0" fmla="*/ 0 w 636948"/>
              <a:gd name="connsiteY0" fmla="*/ 253586 h 507172"/>
              <a:gd name="connsiteX1" fmla="*/ 318474 w 636948"/>
              <a:gd name="connsiteY1" fmla="*/ 0 h 507172"/>
              <a:gd name="connsiteX2" fmla="*/ 636948 w 636948"/>
              <a:gd name="connsiteY2" fmla="*/ 253586 h 507172"/>
              <a:gd name="connsiteX3" fmla="*/ 318474 w 636948"/>
              <a:gd name="connsiteY3" fmla="*/ 507172 h 507172"/>
              <a:gd name="connsiteX4" fmla="*/ 0 w 636948"/>
              <a:gd name="connsiteY4" fmla="*/ 253586 h 507172"/>
              <a:gd name="connsiteX0" fmla="*/ 0 w 657831"/>
              <a:gd name="connsiteY0" fmla="*/ 257360 h 512312"/>
              <a:gd name="connsiteX1" fmla="*/ 318474 w 657831"/>
              <a:gd name="connsiteY1" fmla="*/ 3774 h 512312"/>
              <a:gd name="connsiteX2" fmla="*/ 657831 w 657831"/>
              <a:gd name="connsiteY2" fmla="*/ 160401 h 512312"/>
              <a:gd name="connsiteX3" fmla="*/ 318474 w 657831"/>
              <a:gd name="connsiteY3" fmla="*/ 510946 h 512312"/>
              <a:gd name="connsiteX4" fmla="*/ 0 w 657831"/>
              <a:gd name="connsiteY4" fmla="*/ 257360 h 512312"/>
              <a:gd name="connsiteX0" fmla="*/ 551 w 658382"/>
              <a:gd name="connsiteY0" fmla="*/ 257360 h 702431"/>
              <a:gd name="connsiteX1" fmla="*/ 319025 w 658382"/>
              <a:gd name="connsiteY1" fmla="*/ 3774 h 702431"/>
              <a:gd name="connsiteX2" fmla="*/ 658382 w 658382"/>
              <a:gd name="connsiteY2" fmla="*/ 160401 h 702431"/>
              <a:gd name="connsiteX3" fmla="*/ 253391 w 658382"/>
              <a:gd name="connsiteY3" fmla="*/ 701881 h 702431"/>
              <a:gd name="connsiteX4" fmla="*/ 551 w 658382"/>
              <a:gd name="connsiteY4" fmla="*/ 257360 h 702431"/>
              <a:gd name="connsiteX0" fmla="*/ 1227 w 550166"/>
              <a:gd name="connsiteY0" fmla="*/ 345842 h 709114"/>
              <a:gd name="connsiteX1" fmla="*/ 210809 w 550166"/>
              <a:gd name="connsiteY1" fmla="*/ 8722 h 709114"/>
              <a:gd name="connsiteX2" fmla="*/ 550166 w 550166"/>
              <a:gd name="connsiteY2" fmla="*/ 165349 h 709114"/>
              <a:gd name="connsiteX3" fmla="*/ 145175 w 550166"/>
              <a:gd name="connsiteY3" fmla="*/ 706829 h 709114"/>
              <a:gd name="connsiteX4" fmla="*/ 1227 w 550166"/>
              <a:gd name="connsiteY4" fmla="*/ 345842 h 709114"/>
              <a:gd name="connsiteX0" fmla="*/ 14681 w 563620"/>
              <a:gd name="connsiteY0" fmla="*/ 345842 h 709282"/>
              <a:gd name="connsiteX1" fmla="*/ 224263 w 563620"/>
              <a:gd name="connsiteY1" fmla="*/ 8722 h 709282"/>
              <a:gd name="connsiteX2" fmla="*/ 563620 w 563620"/>
              <a:gd name="connsiteY2" fmla="*/ 165349 h 709282"/>
              <a:gd name="connsiteX3" fmla="*/ 158629 w 563620"/>
              <a:gd name="connsiteY3" fmla="*/ 706829 h 709282"/>
              <a:gd name="connsiteX4" fmla="*/ 14681 w 563620"/>
              <a:gd name="connsiteY4" fmla="*/ 345842 h 709282"/>
              <a:gd name="connsiteX0" fmla="*/ 14681 w 563620"/>
              <a:gd name="connsiteY0" fmla="*/ 295918 h 659358"/>
              <a:gd name="connsiteX1" fmla="*/ 257080 w 563620"/>
              <a:gd name="connsiteY1" fmla="*/ 19956 h 659358"/>
              <a:gd name="connsiteX2" fmla="*/ 563620 w 563620"/>
              <a:gd name="connsiteY2" fmla="*/ 115425 h 659358"/>
              <a:gd name="connsiteX3" fmla="*/ 158629 w 563620"/>
              <a:gd name="connsiteY3" fmla="*/ 656905 h 659358"/>
              <a:gd name="connsiteX4" fmla="*/ 14681 w 563620"/>
              <a:gd name="connsiteY4" fmla="*/ 295918 h 659358"/>
              <a:gd name="connsiteX0" fmla="*/ 19542 w 568481"/>
              <a:gd name="connsiteY0" fmla="*/ 295918 h 659814"/>
              <a:gd name="connsiteX1" fmla="*/ 261941 w 568481"/>
              <a:gd name="connsiteY1" fmla="*/ 19956 h 659814"/>
              <a:gd name="connsiteX2" fmla="*/ 568481 w 568481"/>
              <a:gd name="connsiteY2" fmla="*/ 115425 h 659814"/>
              <a:gd name="connsiteX3" fmla="*/ 163490 w 568481"/>
              <a:gd name="connsiteY3" fmla="*/ 656905 h 659814"/>
              <a:gd name="connsiteX4" fmla="*/ 19542 w 568481"/>
              <a:gd name="connsiteY4" fmla="*/ 295918 h 659814"/>
              <a:gd name="connsiteX0" fmla="*/ 15075 w 564014"/>
              <a:gd name="connsiteY0" fmla="*/ 295918 h 658543"/>
              <a:gd name="connsiteX1" fmla="*/ 257474 w 564014"/>
              <a:gd name="connsiteY1" fmla="*/ 19956 h 658543"/>
              <a:gd name="connsiteX2" fmla="*/ 564014 w 564014"/>
              <a:gd name="connsiteY2" fmla="*/ 115425 h 658543"/>
              <a:gd name="connsiteX3" fmla="*/ 159023 w 564014"/>
              <a:gd name="connsiteY3" fmla="*/ 656905 h 658543"/>
              <a:gd name="connsiteX4" fmla="*/ 15075 w 564014"/>
              <a:gd name="connsiteY4" fmla="*/ 295918 h 658543"/>
              <a:gd name="connsiteX0" fmla="*/ 15075 w 559539"/>
              <a:gd name="connsiteY0" fmla="*/ 290798 h 653423"/>
              <a:gd name="connsiteX1" fmla="*/ 257474 w 559539"/>
              <a:gd name="connsiteY1" fmla="*/ 14836 h 653423"/>
              <a:gd name="connsiteX2" fmla="*/ 559539 w 559539"/>
              <a:gd name="connsiteY2" fmla="*/ 125222 h 653423"/>
              <a:gd name="connsiteX3" fmla="*/ 159023 w 559539"/>
              <a:gd name="connsiteY3" fmla="*/ 651785 h 653423"/>
              <a:gd name="connsiteX4" fmla="*/ 15075 w 559539"/>
              <a:gd name="connsiteY4" fmla="*/ 290798 h 653423"/>
              <a:gd name="connsiteX0" fmla="*/ 15075 w 559569"/>
              <a:gd name="connsiteY0" fmla="*/ 292724 h 655349"/>
              <a:gd name="connsiteX1" fmla="*/ 257474 w 559569"/>
              <a:gd name="connsiteY1" fmla="*/ 16762 h 655349"/>
              <a:gd name="connsiteX2" fmla="*/ 559539 w 559569"/>
              <a:gd name="connsiteY2" fmla="*/ 127148 h 655349"/>
              <a:gd name="connsiteX3" fmla="*/ 159023 w 559569"/>
              <a:gd name="connsiteY3" fmla="*/ 653711 h 655349"/>
              <a:gd name="connsiteX4" fmla="*/ 15075 w 559569"/>
              <a:gd name="connsiteY4" fmla="*/ 292724 h 655349"/>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305 w 557274"/>
              <a:gd name="connsiteY0" fmla="*/ 311949 h 656771"/>
              <a:gd name="connsiteX1" fmla="*/ 255179 w 557274"/>
              <a:gd name="connsiteY1" fmla="*/ 18087 h 656771"/>
              <a:gd name="connsiteX2" fmla="*/ 557244 w 557274"/>
              <a:gd name="connsiteY2" fmla="*/ 128473 h 656771"/>
              <a:gd name="connsiteX3" fmla="*/ 156728 w 557274"/>
              <a:gd name="connsiteY3" fmla="*/ 655036 h 656771"/>
              <a:gd name="connsiteX4" fmla="*/ 8305 w 557274"/>
              <a:gd name="connsiteY4" fmla="*/ 311949 h 656771"/>
              <a:gd name="connsiteX0" fmla="*/ 8305 w 557274"/>
              <a:gd name="connsiteY0" fmla="*/ 311949 h 656771"/>
              <a:gd name="connsiteX1" fmla="*/ 255179 w 557274"/>
              <a:gd name="connsiteY1" fmla="*/ 18087 h 656771"/>
              <a:gd name="connsiteX2" fmla="*/ 557244 w 557274"/>
              <a:gd name="connsiteY2" fmla="*/ 128473 h 656771"/>
              <a:gd name="connsiteX3" fmla="*/ 156728 w 557274"/>
              <a:gd name="connsiteY3" fmla="*/ 655036 h 656771"/>
              <a:gd name="connsiteX4" fmla="*/ 8305 w 557274"/>
              <a:gd name="connsiteY4" fmla="*/ 311949 h 656771"/>
              <a:gd name="connsiteX0" fmla="*/ 5442 w 554411"/>
              <a:gd name="connsiteY0" fmla="*/ 311949 h 656935"/>
              <a:gd name="connsiteX1" fmla="*/ 252316 w 554411"/>
              <a:gd name="connsiteY1" fmla="*/ 18087 h 656935"/>
              <a:gd name="connsiteX2" fmla="*/ 554381 w 554411"/>
              <a:gd name="connsiteY2" fmla="*/ 128473 h 656935"/>
              <a:gd name="connsiteX3" fmla="*/ 153865 w 554411"/>
              <a:gd name="connsiteY3" fmla="*/ 655036 h 656935"/>
              <a:gd name="connsiteX4" fmla="*/ 5442 w 554411"/>
              <a:gd name="connsiteY4" fmla="*/ 311949 h 6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411" h="656935">
                <a:moveTo>
                  <a:pt x="5442" y="311949"/>
                </a:moveTo>
                <a:cubicBezTo>
                  <a:pt x="37265" y="147864"/>
                  <a:pt x="160826" y="48666"/>
                  <a:pt x="252316" y="18087"/>
                </a:cubicBezTo>
                <a:cubicBezTo>
                  <a:pt x="343806" y="-12492"/>
                  <a:pt x="557365" y="-20529"/>
                  <a:pt x="554381" y="128473"/>
                </a:cubicBezTo>
                <a:cubicBezTo>
                  <a:pt x="554381" y="268525"/>
                  <a:pt x="290105" y="621971"/>
                  <a:pt x="153865" y="655036"/>
                </a:cubicBezTo>
                <a:cubicBezTo>
                  <a:pt x="57900" y="679151"/>
                  <a:pt x="-21906" y="468576"/>
                  <a:pt x="5442" y="31194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2" name="Oval 227">
            <a:extLst>
              <a:ext uri="{FF2B5EF4-FFF2-40B4-BE49-F238E27FC236}">
                <a16:creationId xmlns:a16="http://schemas.microsoft.com/office/drawing/2014/main" id="{F93130FB-0975-4BDE-900C-63188ECE6A65}"/>
              </a:ext>
            </a:extLst>
          </p:cNvPr>
          <p:cNvSpPr/>
          <p:nvPr/>
        </p:nvSpPr>
        <p:spPr bwMode="auto">
          <a:xfrm>
            <a:off x="4310235" y="4088756"/>
            <a:ext cx="554411" cy="656935"/>
          </a:xfrm>
          <a:custGeom>
            <a:avLst/>
            <a:gdLst>
              <a:gd name="connsiteX0" fmla="*/ 0 w 636948"/>
              <a:gd name="connsiteY0" fmla="*/ 253586 h 507172"/>
              <a:gd name="connsiteX1" fmla="*/ 318474 w 636948"/>
              <a:gd name="connsiteY1" fmla="*/ 0 h 507172"/>
              <a:gd name="connsiteX2" fmla="*/ 636948 w 636948"/>
              <a:gd name="connsiteY2" fmla="*/ 253586 h 507172"/>
              <a:gd name="connsiteX3" fmla="*/ 318474 w 636948"/>
              <a:gd name="connsiteY3" fmla="*/ 507172 h 507172"/>
              <a:gd name="connsiteX4" fmla="*/ 0 w 636948"/>
              <a:gd name="connsiteY4" fmla="*/ 253586 h 507172"/>
              <a:gd name="connsiteX0" fmla="*/ 0 w 657831"/>
              <a:gd name="connsiteY0" fmla="*/ 257360 h 512312"/>
              <a:gd name="connsiteX1" fmla="*/ 318474 w 657831"/>
              <a:gd name="connsiteY1" fmla="*/ 3774 h 512312"/>
              <a:gd name="connsiteX2" fmla="*/ 657831 w 657831"/>
              <a:gd name="connsiteY2" fmla="*/ 160401 h 512312"/>
              <a:gd name="connsiteX3" fmla="*/ 318474 w 657831"/>
              <a:gd name="connsiteY3" fmla="*/ 510946 h 512312"/>
              <a:gd name="connsiteX4" fmla="*/ 0 w 657831"/>
              <a:gd name="connsiteY4" fmla="*/ 257360 h 512312"/>
              <a:gd name="connsiteX0" fmla="*/ 551 w 658382"/>
              <a:gd name="connsiteY0" fmla="*/ 257360 h 702431"/>
              <a:gd name="connsiteX1" fmla="*/ 319025 w 658382"/>
              <a:gd name="connsiteY1" fmla="*/ 3774 h 702431"/>
              <a:gd name="connsiteX2" fmla="*/ 658382 w 658382"/>
              <a:gd name="connsiteY2" fmla="*/ 160401 h 702431"/>
              <a:gd name="connsiteX3" fmla="*/ 253391 w 658382"/>
              <a:gd name="connsiteY3" fmla="*/ 701881 h 702431"/>
              <a:gd name="connsiteX4" fmla="*/ 551 w 658382"/>
              <a:gd name="connsiteY4" fmla="*/ 257360 h 702431"/>
              <a:gd name="connsiteX0" fmla="*/ 1227 w 550166"/>
              <a:gd name="connsiteY0" fmla="*/ 345842 h 709114"/>
              <a:gd name="connsiteX1" fmla="*/ 210809 w 550166"/>
              <a:gd name="connsiteY1" fmla="*/ 8722 h 709114"/>
              <a:gd name="connsiteX2" fmla="*/ 550166 w 550166"/>
              <a:gd name="connsiteY2" fmla="*/ 165349 h 709114"/>
              <a:gd name="connsiteX3" fmla="*/ 145175 w 550166"/>
              <a:gd name="connsiteY3" fmla="*/ 706829 h 709114"/>
              <a:gd name="connsiteX4" fmla="*/ 1227 w 550166"/>
              <a:gd name="connsiteY4" fmla="*/ 345842 h 709114"/>
              <a:gd name="connsiteX0" fmla="*/ 14681 w 563620"/>
              <a:gd name="connsiteY0" fmla="*/ 345842 h 709282"/>
              <a:gd name="connsiteX1" fmla="*/ 224263 w 563620"/>
              <a:gd name="connsiteY1" fmla="*/ 8722 h 709282"/>
              <a:gd name="connsiteX2" fmla="*/ 563620 w 563620"/>
              <a:gd name="connsiteY2" fmla="*/ 165349 h 709282"/>
              <a:gd name="connsiteX3" fmla="*/ 158629 w 563620"/>
              <a:gd name="connsiteY3" fmla="*/ 706829 h 709282"/>
              <a:gd name="connsiteX4" fmla="*/ 14681 w 563620"/>
              <a:gd name="connsiteY4" fmla="*/ 345842 h 709282"/>
              <a:gd name="connsiteX0" fmla="*/ 14681 w 563620"/>
              <a:gd name="connsiteY0" fmla="*/ 295918 h 659358"/>
              <a:gd name="connsiteX1" fmla="*/ 257080 w 563620"/>
              <a:gd name="connsiteY1" fmla="*/ 19956 h 659358"/>
              <a:gd name="connsiteX2" fmla="*/ 563620 w 563620"/>
              <a:gd name="connsiteY2" fmla="*/ 115425 h 659358"/>
              <a:gd name="connsiteX3" fmla="*/ 158629 w 563620"/>
              <a:gd name="connsiteY3" fmla="*/ 656905 h 659358"/>
              <a:gd name="connsiteX4" fmla="*/ 14681 w 563620"/>
              <a:gd name="connsiteY4" fmla="*/ 295918 h 659358"/>
              <a:gd name="connsiteX0" fmla="*/ 19542 w 568481"/>
              <a:gd name="connsiteY0" fmla="*/ 295918 h 659814"/>
              <a:gd name="connsiteX1" fmla="*/ 261941 w 568481"/>
              <a:gd name="connsiteY1" fmla="*/ 19956 h 659814"/>
              <a:gd name="connsiteX2" fmla="*/ 568481 w 568481"/>
              <a:gd name="connsiteY2" fmla="*/ 115425 h 659814"/>
              <a:gd name="connsiteX3" fmla="*/ 163490 w 568481"/>
              <a:gd name="connsiteY3" fmla="*/ 656905 h 659814"/>
              <a:gd name="connsiteX4" fmla="*/ 19542 w 568481"/>
              <a:gd name="connsiteY4" fmla="*/ 295918 h 659814"/>
              <a:gd name="connsiteX0" fmla="*/ 15075 w 564014"/>
              <a:gd name="connsiteY0" fmla="*/ 295918 h 658543"/>
              <a:gd name="connsiteX1" fmla="*/ 257474 w 564014"/>
              <a:gd name="connsiteY1" fmla="*/ 19956 h 658543"/>
              <a:gd name="connsiteX2" fmla="*/ 564014 w 564014"/>
              <a:gd name="connsiteY2" fmla="*/ 115425 h 658543"/>
              <a:gd name="connsiteX3" fmla="*/ 159023 w 564014"/>
              <a:gd name="connsiteY3" fmla="*/ 656905 h 658543"/>
              <a:gd name="connsiteX4" fmla="*/ 15075 w 564014"/>
              <a:gd name="connsiteY4" fmla="*/ 295918 h 658543"/>
              <a:gd name="connsiteX0" fmla="*/ 15075 w 559539"/>
              <a:gd name="connsiteY0" fmla="*/ 290798 h 653423"/>
              <a:gd name="connsiteX1" fmla="*/ 257474 w 559539"/>
              <a:gd name="connsiteY1" fmla="*/ 14836 h 653423"/>
              <a:gd name="connsiteX2" fmla="*/ 559539 w 559539"/>
              <a:gd name="connsiteY2" fmla="*/ 125222 h 653423"/>
              <a:gd name="connsiteX3" fmla="*/ 159023 w 559539"/>
              <a:gd name="connsiteY3" fmla="*/ 651785 h 653423"/>
              <a:gd name="connsiteX4" fmla="*/ 15075 w 559539"/>
              <a:gd name="connsiteY4" fmla="*/ 290798 h 653423"/>
              <a:gd name="connsiteX0" fmla="*/ 15075 w 559569"/>
              <a:gd name="connsiteY0" fmla="*/ 292724 h 655349"/>
              <a:gd name="connsiteX1" fmla="*/ 257474 w 559569"/>
              <a:gd name="connsiteY1" fmla="*/ 16762 h 655349"/>
              <a:gd name="connsiteX2" fmla="*/ 559539 w 559569"/>
              <a:gd name="connsiteY2" fmla="*/ 127148 h 655349"/>
              <a:gd name="connsiteX3" fmla="*/ 159023 w 559569"/>
              <a:gd name="connsiteY3" fmla="*/ 653711 h 655349"/>
              <a:gd name="connsiteX4" fmla="*/ 15075 w 559569"/>
              <a:gd name="connsiteY4" fmla="*/ 292724 h 655349"/>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611 w 553105"/>
              <a:gd name="connsiteY0" fmla="*/ 292724 h 655331"/>
              <a:gd name="connsiteX1" fmla="*/ 251010 w 553105"/>
              <a:gd name="connsiteY1" fmla="*/ 16762 h 655331"/>
              <a:gd name="connsiteX2" fmla="*/ 553075 w 553105"/>
              <a:gd name="connsiteY2" fmla="*/ 127148 h 655331"/>
              <a:gd name="connsiteX3" fmla="*/ 152559 w 553105"/>
              <a:gd name="connsiteY3" fmla="*/ 653711 h 655331"/>
              <a:gd name="connsiteX4" fmla="*/ 8611 w 553105"/>
              <a:gd name="connsiteY4" fmla="*/ 292724 h 655331"/>
              <a:gd name="connsiteX0" fmla="*/ 8305 w 557274"/>
              <a:gd name="connsiteY0" fmla="*/ 311949 h 656771"/>
              <a:gd name="connsiteX1" fmla="*/ 255179 w 557274"/>
              <a:gd name="connsiteY1" fmla="*/ 18087 h 656771"/>
              <a:gd name="connsiteX2" fmla="*/ 557244 w 557274"/>
              <a:gd name="connsiteY2" fmla="*/ 128473 h 656771"/>
              <a:gd name="connsiteX3" fmla="*/ 156728 w 557274"/>
              <a:gd name="connsiteY3" fmla="*/ 655036 h 656771"/>
              <a:gd name="connsiteX4" fmla="*/ 8305 w 557274"/>
              <a:gd name="connsiteY4" fmla="*/ 311949 h 656771"/>
              <a:gd name="connsiteX0" fmla="*/ 8305 w 557274"/>
              <a:gd name="connsiteY0" fmla="*/ 311949 h 656771"/>
              <a:gd name="connsiteX1" fmla="*/ 255179 w 557274"/>
              <a:gd name="connsiteY1" fmla="*/ 18087 h 656771"/>
              <a:gd name="connsiteX2" fmla="*/ 557244 w 557274"/>
              <a:gd name="connsiteY2" fmla="*/ 128473 h 656771"/>
              <a:gd name="connsiteX3" fmla="*/ 156728 w 557274"/>
              <a:gd name="connsiteY3" fmla="*/ 655036 h 656771"/>
              <a:gd name="connsiteX4" fmla="*/ 8305 w 557274"/>
              <a:gd name="connsiteY4" fmla="*/ 311949 h 656771"/>
              <a:gd name="connsiteX0" fmla="*/ 5442 w 554411"/>
              <a:gd name="connsiteY0" fmla="*/ 311949 h 656935"/>
              <a:gd name="connsiteX1" fmla="*/ 252316 w 554411"/>
              <a:gd name="connsiteY1" fmla="*/ 18087 h 656935"/>
              <a:gd name="connsiteX2" fmla="*/ 554381 w 554411"/>
              <a:gd name="connsiteY2" fmla="*/ 128473 h 656935"/>
              <a:gd name="connsiteX3" fmla="*/ 153865 w 554411"/>
              <a:gd name="connsiteY3" fmla="*/ 655036 h 656935"/>
              <a:gd name="connsiteX4" fmla="*/ 5442 w 554411"/>
              <a:gd name="connsiteY4" fmla="*/ 311949 h 65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411" h="656935">
                <a:moveTo>
                  <a:pt x="5442" y="311949"/>
                </a:moveTo>
                <a:cubicBezTo>
                  <a:pt x="37265" y="147864"/>
                  <a:pt x="160826" y="48666"/>
                  <a:pt x="252316" y="18087"/>
                </a:cubicBezTo>
                <a:cubicBezTo>
                  <a:pt x="343806" y="-12492"/>
                  <a:pt x="557365" y="-20529"/>
                  <a:pt x="554381" y="128473"/>
                </a:cubicBezTo>
                <a:cubicBezTo>
                  <a:pt x="554381" y="268525"/>
                  <a:pt x="290105" y="621971"/>
                  <a:pt x="153865" y="655036"/>
                </a:cubicBezTo>
                <a:cubicBezTo>
                  <a:pt x="57900" y="679151"/>
                  <a:pt x="-21906" y="468576"/>
                  <a:pt x="5442" y="31194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3" name="Oval 232">
            <a:extLst>
              <a:ext uri="{FF2B5EF4-FFF2-40B4-BE49-F238E27FC236}">
                <a16:creationId xmlns:a16="http://schemas.microsoft.com/office/drawing/2014/main" id="{F3A9A757-5603-3CB5-EE23-A6F106AEB105}"/>
              </a:ext>
            </a:extLst>
          </p:cNvPr>
          <p:cNvSpPr/>
          <p:nvPr/>
        </p:nvSpPr>
        <p:spPr bwMode="auto">
          <a:xfrm>
            <a:off x="510370" y="5411947"/>
            <a:ext cx="457543" cy="213557"/>
          </a:xfrm>
          <a:custGeom>
            <a:avLst/>
            <a:gdLst>
              <a:gd name="connsiteX0" fmla="*/ 0 w 566839"/>
              <a:gd name="connsiteY0" fmla="*/ 176018 h 352036"/>
              <a:gd name="connsiteX1" fmla="*/ 283420 w 566839"/>
              <a:gd name="connsiteY1" fmla="*/ 0 h 352036"/>
              <a:gd name="connsiteX2" fmla="*/ 566840 w 566839"/>
              <a:gd name="connsiteY2" fmla="*/ 176018 h 352036"/>
              <a:gd name="connsiteX3" fmla="*/ 283420 w 566839"/>
              <a:gd name="connsiteY3" fmla="*/ 352036 h 352036"/>
              <a:gd name="connsiteX4" fmla="*/ 0 w 566839"/>
              <a:gd name="connsiteY4" fmla="*/ 176018 h 352036"/>
              <a:gd name="connsiteX0" fmla="*/ 2217 w 569057"/>
              <a:gd name="connsiteY0" fmla="*/ 176018 h 352036"/>
              <a:gd name="connsiteX1" fmla="*/ 285637 w 569057"/>
              <a:gd name="connsiteY1" fmla="*/ 0 h 352036"/>
              <a:gd name="connsiteX2" fmla="*/ 569057 w 569057"/>
              <a:gd name="connsiteY2" fmla="*/ 176018 h 352036"/>
              <a:gd name="connsiteX3" fmla="*/ 199119 w 569057"/>
              <a:gd name="connsiteY3" fmla="*/ 352036 h 352036"/>
              <a:gd name="connsiteX4" fmla="*/ 2217 w 569057"/>
              <a:gd name="connsiteY4" fmla="*/ 176018 h 352036"/>
              <a:gd name="connsiteX0" fmla="*/ 2217 w 569057"/>
              <a:gd name="connsiteY0" fmla="*/ 176018 h 352115"/>
              <a:gd name="connsiteX1" fmla="*/ 285637 w 569057"/>
              <a:gd name="connsiteY1" fmla="*/ 0 h 352115"/>
              <a:gd name="connsiteX2" fmla="*/ 569057 w 569057"/>
              <a:gd name="connsiteY2" fmla="*/ 176018 h 352115"/>
              <a:gd name="connsiteX3" fmla="*/ 199119 w 569057"/>
              <a:gd name="connsiteY3" fmla="*/ 352036 h 352115"/>
              <a:gd name="connsiteX4" fmla="*/ 2217 w 569057"/>
              <a:gd name="connsiteY4" fmla="*/ 176018 h 352115"/>
              <a:gd name="connsiteX0" fmla="*/ 2217 w 573532"/>
              <a:gd name="connsiteY0" fmla="*/ 176372 h 352447"/>
              <a:gd name="connsiteX1" fmla="*/ 285637 w 573532"/>
              <a:gd name="connsiteY1" fmla="*/ 354 h 352447"/>
              <a:gd name="connsiteX2" fmla="*/ 573532 w 573532"/>
              <a:gd name="connsiteY2" fmla="*/ 145047 h 352447"/>
              <a:gd name="connsiteX3" fmla="*/ 199119 w 573532"/>
              <a:gd name="connsiteY3" fmla="*/ 352390 h 352447"/>
              <a:gd name="connsiteX4" fmla="*/ 2217 w 573532"/>
              <a:gd name="connsiteY4" fmla="*/ 176372 h 352447"/>
              <a:gd name="connsiteX0" fmla="*/ 2217 w 573532"/>
              <a:gd name="connsiteY0" fmla="*/ 176372 h 352592"/>
              <a:gd name="connsiteX1" fmla="*/ 285637 w 573532"/>
              <a:gd name="connsiteY1" fmla="*/ 354 h 352592"/>
              <a:gd name="connsiteX2" fmla="*/ 573532 w 573532"/>
              <a:gd name="connsiteY2" fmla="*/ 145047 h 352592"/>
              <a:gd name="connsiteX3" fmla="*/ 199119 w 573532"/>
              <a:gd name="connsiteY3" fmla="*/ 352390 h 352592"/>
              <a:gd name="connsiteX4" fmla="*/ 2217 w 573532"/>
              <a:gd name="connsiteY4" fmla="*/ 176372 h 352592"/>
              <a:gd name="connsiteX0" fmla="*/ 2217 w 573532"/>
              <a:gd name="connsiteY0" fmla="*/ 176372 h 353686"/>
              <a:gd name="connsiteX1" fmla="*/ 285637 w 573532"/>
              <a:gd name="connsiteY1" fmla="*/ 354 h 353686"/>
              <a:gd name="connsiteX2" fmla="*/ 573532 w 573532"/>
              <a:gd name="connsiteY2" fmla="*/ 145047 h 353686"/>
              <a:gd name="connsiteX3" fmla="*/ 199119 w 573532"/>
              <a:gd name="connsiteY3" fmla="*/ 352390 h 353686"/>
              <a:gd name="connsiteX4" fmla="*/ 2217 w 573532"/>
              <a:gd name="connsiteY4" fmla="*/ 176372 h 353686"/>
              <a:gd name="connsiteX0" fmla="*/ 2217 w 583974"/>
              <a:gd name="connsiteY0" fmla="*/ 176018 h 354764"/>
              <a:gd name="connsiteX1" fmla="*/ 285637 w 583974"/>
              <a:gd name="connsiteY1" fmla="*/ 0 h 354764"/>
              <a:gd name="connsiteX2" fmla="*/ 583974 w 583974"/>
              <a:gd name="connsiteY2" fmla="*/ 176019 h 354764"/>
              <a:gd name="connsiteX3" fmla="*/ 199119 w 583974"/>
              <a:gd name="connsiteY3" fmla="*/ 352036 h 354764"/>
              <a:gd name="connsiteX4" fmla="*/ 2217 w 583974"/>
              <a:gd name="connsiteY4" fmla="*/ 176018 h 354764"/>
              <a:gd name="connsiteX0" fmla="*/ 2217 w 583974"/>
              <a:gd name="connsiteY0" fmla="*/ 176018 h 353397"/>
              <a:gd name="connsiteX1" fmla="*/ 285637 w 583974"/>
              <a:gd name="connsiteY1" fmla="*/ 0 h 353397"/>
              <a:gd name="connsiteX2" fmla="*/ 583974 w 583974"/>
              <a:gd name="connsiteY2" fmla="*/ 176019 h 353397"/>
              <a:gd name="connsiteX3" fmla="*/ 199119 w 583974"/>
              <a:gd name="connsiteY3" fmla="*/ 352036 h 353397"/>
              <a:gd name="connsiteX4" fmla="*/ 2217 w 583974"/>
              <a:gd name="connsiteY4" fmla="*/ 176018 h 353397"/>
              <a:gd name="connsiteX0" fmla="*/ 2217 w 583974"/>
              <a:gd name="connsiteY0" fmla="*/ 176018 h 352471"/>
              <a:gd name="connsiteX1" fmla="*/ 285637 w 583974"/>
              <a:gd name="connsiteY1" fmla="*/ 0 h 352471"/>
              <a:gd name="connsiteX2" fmla="*/ 583974 w 583974"/>
              <a:gd name="connsiteY2" fmla="*/ 176019 h 352471"/>
              <a:gd name="connsiteX3" fmla="*/ 199119 w 583974"/>
              <a:gd name="connsiteY3" fmla="*/ 352036 h 352471"/>
              <a:gd name="connsiteX4" fmla="*/ 2217 w 583974"/>
              <a:gd name="connsiteY4" fmla="*/ 176018 h 352471"/>
              <a:gd name="connsiteX0" fmla="*/ 91744 w 451241"/>
              <a:gd name="connsiteY0" fmla="*/ 248677 h 353530"/>
              <a:gd name="connsiteX1" fmla="*/ 152904 w 451241"/>
              <a:gd name="connsiteY1" fmla="*/ 1059 h 353530"/>
              <a:gd name="connsiteX2" fmla="*/ 451241 w 451241"/>
              <a:gd name="connsiteY2" fmla="*/ 177078 h 353530"/>
              <a:gd name="connsiteX3" fmla="*/ 66386 w 451241"/>
              <a:gd name="connsiteY3" fmla="*/ 353095 h 353530"/>
              <a:gd name="connsiteX4" fmla="*/ 91744 w 451241"/>
              <a:gd name="connsiteY4" fmla="*/ 248677 h 353530"/>
              <a:gd name="connsiteX0" fmla="*/ 111833 w 471330"/>
              <a:gd name="connsiteY0" fmla="*/ 248677 h 353530"/>
              <a:gd name="connsiteX1" fmla="*/ 172993 w 471330"/>
              <a:gd name="connsiteY1" fmla="*/ 1059 h 353530"/>
              <a:gd name="connsiteX2" fmla="*/ 471330 w 471330"/>
              <a:gd name="connsiteY2" fmla="*/ 177078 h 353530"/>
              <a:gd name="connsiteX3" fmla="*/ 86475 w 471330"/>
              <a:gd name="connsiteY3" fmla="*/ 353095 h 353530"/>
              <a:gd name="connsiteX4" fmla="*/ 111833 w 471330"/>
              <a:gd name="connsiteY4" fmla="*/ 248677 h 353530"/>
              <a:gd name="connsiteX0" fmla="*/ 95846 w 455343"/>
              <a:gd name="connsiteY0" fmla="*/ 248677 h 353530"/>
              <a:gd name="connsiteX1" fmla="*/ 157006 w 455343"/>
              <a:gd name="connsiteY1" fmla="*/ 1059 h 353530"/>
              <a:gd name="connsiteX2" fmla="*/ 455343 w 455343"/>
              <a:gd name="connsiteY2" fmla="*/ 177078 h 353530"/>
              <a:gd name="connsiteX3" fmla="*/ 70488 w 455343"/>
              <a:gd name="connsiteY3" fmla="*/ 353095 h 353530"/>
              <a:gd name="connsiteX4" fmla="*/ 95846 w 455343"/>
              <a:gd name="connsiteY4" fmla="*/ 248677 h 353530"/>
              <a:gd name="connsiteX0" fmla="*/ 95846 w 455387"/>
              <a:gd name="connsiteY0" fmla="*/ 74723 h 179576"/>
              <a:gd name="connsiteX1" fmla="*/ 455343 w 455387"/>
              <a:gd name="connsiteY1" fmla="*/ 3124 h 179576"/>
              <a:gd name="connsiteX2" fmla="*/ 70488 w 455387"/>
              <a:gd name="connsiteY2" fmla="*/ 179141 h 179576"/>
              <a:gd name="connsiteX3" fmla="*/ 95846 w 455387"/>
              <a:gd name="connsiteY3" fmla="*/ 74723 h 179576"/>
              <a:gd name="connsiteX0" fmla="*/ 95846 w 455667"/>
              <a:gd name="connsiteY0" fmla="*/ 103973 h 208826"/>
              <a:gd name="connsiteX1" fmla="*/ 455343 w 455667"/>
              <a:gd name="connsiteY1" fmla="*/ 32374 h 208826"/>
              <a:gd name="connsiteX2" fmla="*/ 70488 w 455667"/>
              <a:gd name="connsiteY2" fmla="*/ 208391 h 208826"/>
              <a:gd name="connsiteX3" fmla="*/ 95846 w 455667"/>
              <a:gd name="connsiteY3" fmla="*/ 103973 h 208826"/>
              <a:gd name="connsiteX0" fmla="*/ 96775 w 455107"/>
              <a:gd name="connsiteY0" fmla="*/ 98961 h 209781"/>
              <a:gd name="connsiteX1" fmla="*/ 454781 w 455107"/>
              <a:gd name="connsiteY1" fmla="*/ 33329 h 209781"/>
              <a:gd name="connsiteX2" fmla="*/ 69926 w 455107"/>
              <a:gd name="connsiteY2" fmla="*/ 209346 h 209781"/>
              <a:gd name="connsiteX3" fmla="*/ 96775 w 455107"/>
              <a:gd name="connsiteY3" fmla="*/ 98961 h 209781"/>
              <a:gd name="connsiteX0" fmla="*/ 96775 w 455180"/>
              <a:gd name="connsiteY0" fmla="*/ 105277 h 216097"/>
              <a:gd name="connsiteX1" fmla="*/ 454781 w 455180"/>
              <a:gd name="connsiteY1" fmla="*/ 39645 h 216097"/>
              <a:gd name="connsiteX2" fmla="*/ 69926 w 455180"/>
              <a:gd name="connsiteY2" fmla="*/ 215662 h 216097"/>
              <a:gd name="connsiteX3" fmla="*/ 96775 w 455180"/>
              <a:gd name="connsiteY3" fmla="*/ 105277 h 216097"/>
              <a:gd name="connsiteX0" fmla="*/ 108435 w 448970"/>
              <a:gd name="connsiteY0" fmla="*/ 95030 h 219275"/>
              <a:gd name="connsiteX1" fmla="*/ 448541 w 448970"/>
              <a:gd name="connsiteY1" fmla="*/ 42823 h 219275"/>
              <a:gd name="connsiteX2" fmla="*/ 63686 w 448970"/>
              <a:gd name="connsiteY2" fmla="*/ 218840 h 219275"/>
              <a:gd name="connsiteX3" fmla="*/ 108435 w 448970"/>
              <a:gd name="connsiteY3" fmla="*/ 95030 h 219275"/>
              <a:gd name="connsiteX0" fmla="*/ 119311 w 459846"/>
              <a:gd name="connsiteY0" fmla="*/ 95030 h 219275"/>
              <a:gd name="connsiteX1" fmla="*/ 459417 w 459846"/>
              <a:gd name="connsiteY1" fmla="*/ 42823 h 219275"/>
              <a:gd name="connsiteX2" fmla="*/ 74562 w 459846"/>
              <a:gd name="connsiteY2" fmla="*/ 218840 h 219275"/>
              <a:gd name="connsiteX3" fmla="*/ 119311 w 459846"/>
              <a:gd name="connsiteY3" fmla="*/ 95030 h 219275"/>
              <a:gd name="connsiteX0" fmla="*/ 125087 w 465622"/>
              <a:gd name="connsiteY0" fmla="*/ 95030 h 219275"/>
              <a:gd name="connsiteX1" fmla="*/ 465193 w 465622"/>
              <a:gd name="connsiteY1" fmla="*/ 42823 h 219275"/>
              <a:gd name="connsiteX2" fmla="*/ 80338 w 465622"/>
              <a:gd name="connsiteY2" fmla="*/ 218840 h 219275"/>
              <a:gd name="connsiteX3" fmla="*/ 125087 w 465622"/>
              <a:gd name="connsiteY3" fmla="*/ 95030 h 219275"/>
              <a:gd name="connsiteX0" fmla="*/ 125087 w 470818"/>
              <a:gd name="connsiteY0" fmla="*/ 85751 h 209996"/>
              <a:gd name="connsiteX1" fmla="*/ 465193 w 470818"/>
              <a:gd name="connsiteY1" fmla="*/ 33544 h 209996"/>
              <a:gd name="connsiteX2" fmla="*/ 80338 w 470818"/>
              <a:gd name="connsiteY2" fmla="*/ 209561 h 209996"/>
              <a:gd name="connsiteX3" fmla="*/ 125087 w 470818"/>
              <a:gd name="connsiteY3" fmla="*/ 85751 h 209996"/>
              <a:gd name="connsiteX0" fmla="*/ 125087 w 467854"/>
              <a:gd name="connsiteY0" fmla="*/ 85751 h 209996"/>
              <a:gd name="connsiteX1" fmla="*/ 465193 w 467854"/>
              <a:gd name="connsiteY1" fmla="*/ 33544 h 209996"/>
              <a:gd name="connsiteX2" fmla="*/ 80338 w 467854"/>
              <a:gd name="connsiteY2" fmla="*/ 209561 h 209996"/>
              <a:gd name="connsiteX3" fmla="*/ 125087 w 467854"/>
              <a:gd name="connsiteY3" fmla="*/ 85751 h 209996"/>
              <a:gd name="connsiteX0" fmla="*/ 125087 w 468579"/>
              <a:gd name="connsiteY0" fmla="*/ 85088 h 209333"/>
              <a:gd name="connsiteX1" fmla="*/ 465193 w 468579"/>
              <a:gd name="connsiteY1" fmla="*/ 32881 h 209333"/>
              <a:gd name="connsiteX2" fmla="*/ 80338 w 468579"/>
              <a:gd name="connsiteY2" fmla="*/ 208898 h 209333"/>
              <a:gd name="connsiteX3" fmla="*/ 125087 w 468579"/>
              <a:gd name="connsiteY3" fmla="*/ 85088 h 209333"/>
              <a:gd name="connsiteX0" fmla="*/ 125087 w 472083"/>
              <a:gd name="connsiteY0" fmla="*/ 92379 h 216624"/>
              <a:gd name="connsiteX1" fmla="*/ 465193 w 472083"/>
              <a:gd name="connsiteY1" fmla="*/ 40172 h 216624"/>
              <a:gd name="connsiteX2" fmla="*/ 80338 w 472083"/>
              <a:gd name="connsiteY2" fmla="*/ 216189 h 216624"/>
              <a:gd name="connsiteX3" fmla="*/ 125087 w 472083"/>
              <a:gd name="connsiteY3" fmla="*/ 92379 h 216624"/>
              <a:gd name="connsiteX0" fmla="*/ 125087 w 448779"/>
              <a:gd name="connsiteY0" fmla="*/ 84738 h 209140"/>
              <a:gd name="connsiteX1" fmla="*/ 441326 w 448779"/>
              <a:gd name="connsiteY1" fmla="*/ 42972 h 209140"/>
              <a:gd name="connsiteX2" fmla="*/ 80338 w 448779"/>
              <a:gd name="connsiteY2" fmla="*/ 208548 h 209140"/>
              <a:gd name="connsiteX3" fmla="*/ 125087 w 448779"/>
              <a:gd name="connsiteY3" fmla="*/ 84738 h 209140"/>
              <a:gd name="connsiteX0" fmla="*/ 125087 w 455385"/>
              <a:gd name="connsiteY0" fmla="*/ 88045 h 212447"/>
              <a:gd name="connsiteX1" fmla="*/ 441326 w 455385"/>
              <a:gd name="connsiteY1" fmla="*/ 46279 h 212447"/>
              <a:gd name="connsiteX2" fmla="*/ 80338 w 455385"/>
              <a:gd name="connsiteY2" fmla="*/ 211855 h 212447"/>
              <a:gd name="connsiteX3" fmla="*/ 125087 w 455385"/>
              <a:gd name="connsiteY3" fmla="*/ 88045 h 212447"/>
              <a:gd name="connsiteX0" fmla="*/ 125087 w 457543"/>
              <a:gd name="connsiteY0" fmla="*/ 89369 h 213771"/>
              <a:gd name="connsiteX1" fmla="*/ 441326 w 457543"/>
              <a:gd name="connsiteY1" fmla="*/ 47603 h 213771"/>
              <a:gd name="connsiteX2" fmla="*/ 80338 w 457543"/>
              <a:gd name="connsiteY2" fmla="*/ 213179 h 213771"/>
              <a:gd name="connsiteX3" fmla="*/ 125087 w 457543"/>
              <a:gd name="connsiteY3" fmla="*/ 89369 h 213771"/>
              <a:gd name="connsiteX0" fmla="*/ 125087 w 457543"/>
              <a:gd name="connsiteY0" fmla="*/ 89369 h 213557"/>
              <a:gd name="connsiteX1" fmla="*/ 441326 w 457543"/>
              <a:gd name="connsiteY1" fmla="*/ 47603 h 213557"/>
              <a:gd name="connsiteX2" fmla="*/ 80338 w 457543"/>
              <a:gd name="connsiteY2" fmla="*/ 213179 h 213557"/>
              <a:gd name="connsiteX3" fmla="*/ 125087 w 457543"/>
              <a:gd name="connsiteY3" fmla="*/ 89369 h 213557"/>
            </a:gdLst>
            <a:ahLst/>
            <a:cxnLst>
              <a:cxn ang="0">
                <a:pos x="connsiteX0" y="connsiteY0"/>
              </a:cxn>
              <a:cxn ang="0">
                <a:pos x="connsiteX1" y="connsiteY1"/>
              </a:cxn>
              <a:cxn ang="0">
                <a:pos x="connsiteX2" y="connsiteY2"/>
              </a:cxn>
              <a:cxn ang="0">
                <a:pos x="connsiteX3" y="connsiteY3"/>
              </a:cxn>
            </a:cxnLst>
            <a:rect l="l" t="t" r="r" b="b"/>
            <a:pathLst>
              <a:path w="457543" h="213557">
                <a:moveTo>
                  <a:pt x="125087" y="89369"/>
                </a:moveTo>
                <a:cubicBezTo>
                  <a:pt x="247405" y="22741"/>
                  <a:pt x="527595" y="-50351"/>
                  <a:pt x="441326" y="47603"/>
                </a:cubicBezTo>
                <a:cubicBezTo>
                  <a:pt x="327959" y="183599"/>
                  <a:pt x="277142" y="217655"/>
                  <a:pt x="80338" y="213179"/>
                </a:cubicBezTo>
                <a:cubicBezTo>
                  <a:pt x="-38899" y="208704"/>
                  <a:pt x="-26568" y="165942"/>
                  <a:pt x="125087" y="8936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4" name="Oval 232">
            <a:extLst>
              <a:ext uri="{FF2B5EF4-FFF2-40B4-BE49-F238E27FC236}">
                <a16:creationId xmlns:a16="http://schemas.microsoft.com/office/drawing/2014/main" id="{8D93509B-A0B2-1CC8-84D7-170B38E8ADAA}"/>
              </a:ext>
            </a:extLst>
          </p:cNvPr>
          <p:cNvSpPr/>
          <p:nvPr/>
        </p:nvSpPr>
        <p:spPr bwMode="auto">
          <a:xfrm>
            <a:off x="2440853" y="5412196"/>
            <a:ext cx="457543" cy="213557"/>
          </a:xfrm>
          <a:custGeom>
            <a:avLst/>
            <a:gdLst>
              <a:gd name="connsiteX0" fmla="*/ 0 w 566839"/>
              <a:gd name="connsiteY0" fmla="*/ 176018 h 352036"/>
              <a:gd name="connsiteX1" fmla="*/ 283420 w 566839"/>
              <a:gd name="connsiteY1" fmla="*/ 0 h 352036"/>
              <a:gd name="connsiteX2" fmla="*/ 566840 w 566839"/>
              <a:gd name="connsiteY2" fmla="*/ 176018 h 352036"/>
              <a:gd name="connsiteX3" fmla="*/ 283420 w 566839"/>
              <a:gd name="connsiteY3" fmla="*/ 352036 h 352036"/>
              <a:gd name="connsiteX4" fmla="*/ 0 w 566839"/>
              <a:gd name="connsiteY4" fmla="*/ 176018 h 352036"/>
              <a:gd name="connsiteX0" fmla="*/ 2217 w 569057"/>
              <a:gd name="connsiteY0" fmla="*/ 176018 h 352036"/>
              <a:gd name="connsiteX1" fmla="*/ 285637 w 569057"/>
              <a:gd name="connsiteY1" fmla="*/ 0 h 352036"/>
              <a:gd name="connsiteX2" fmla="*/ 569057 w 569057"/>
              <a:gd name="connsiteY2" fmla="*/ 176018 h 352036"/>
              <a:gd name="connsiteX3" fmla="*/ 199119 w 569057"/>
              <a:gd name="connsiteY3" fmla="*/ 352036 h 352036"/>
              <a:gd name="connsiteX4" fmla="*/ 2217 w 569057"/>
              <a:gd name="connsiteY4" fmla="*/ 176018 h 352036"/>
              <a:gd name="connsiteX0" fmla="*/ 2217 w 569057"/>
              <a:gd name="connsiteY0" fmla="*/ 176018 h 352115"/>
              <a:gd name="connsiteX1" fmla="*/ 285637 w 569057"/>
              <a:gd name="connsiteY1" fmla="*/ 0 h 352115"/>
              <a:gd name="connsiteX2" fmla="*/ 569057 w 569057"/>
              <a:gd name="connsiteY2" fmla="*/ 176018 h 352115"/>
              <a:gd name="connsiteX3" fmla="*/ 199119 w 569057"/>
              <a:gd name="connsiteY3" fmla="*/ 352036 h 352115"/>
              <a:gd name="connsiteX4" fmla="*/ 2217 w 569057"/>
              <a:gd name="connsiteY4" fmla="*/ 176018 h 352115"/>
              <a:gd name="connsiteX0" fmla="*/ 2217 w 573532"/>
              <a:gd name="connsiteY0" fmla="*/ 176372 h 352447"/>
              <a:gd name="connsiteX1" fmla="*/ 285637 w 573532"/>
              <a:gd name="connsiteY1" fmla="*/ 354 h 352447"/>
              <a:gd name="connsiteX2" fmla="*/ 573532 w 573532"/>
              <a:gd name="connsiteY2" fmla="*/ 145047 h 352447"/>
              <a:gd name="connsiteX3" fmla="*/ 199119 w 573532"/>
              <a:gd name="connsiteY3" fmla="*/ 352390 h 352447"/>
              <a:gd name="connsiteX4" fmla="*/ 2217 w 573532"/>
              <a:gd name="connsiteY4" fmla="*/ 176372 h 352447"/>
              <a:gd name="connsiteX0" fmla="*/ 2217 w 573532"/>
              <a:gd name="connsiteY0" fmla="*/ 176372 h 352592"/>
              <a:gd name="connsiteX1" fmla="*/ 285637 w 573532"/>
              <a:gd name="connsiteY1" fmla="*/ 354 h 352592"/>
              <a:gd name="connsiteX2" fmla="*/ 573532 w 573532"/>
              <a:gd name="connsiteY2" fmla="*/ 145047 h 352592"/>
              <a:gd name="connsiteX3" fmla="*/ 199119 w 573532"/>
              <a:gd name="connsiteY3" fmla="*/ 352390 h 352592"/>
              <a:gd name="connsiteX4" fmla="*/ 2217 w 573532"/>
              <a:gd name="connsiteY4" fmla="*/ 176372 h 352592"/>
              <a:gd name="connsiteX0" fmla="*/ 2217 w 573532"/>
              <a:gd name="connsiteY0" fmla="*/ 176372 h 353686"/>
              <a:gd name="connsiteX1" fmla="*/ 285637 w 573532"/>
              <a:gd name="connsiteY1" fmla="*/ 354 h 353686"/>
              <a:gd name="connsiteX2" fmla="*/ 573532 w 573532"/>
              <a:gd name="connsiteY2" fmla="*/ 145047 h 353686"/>
              <a:gd name="connsiteX3" fmla="*/ 199119 w 573532"/>
              <a:gd name="connsiteY3" fmla="*/ 352390 h 353686"/>
              <a:gd name="connsiteX4" fmla="*/ 2217 w 573532"/>
              <a:gd name="connsiteY4" fmla="*/ 176372 h 353686"/>
              <a:gd name="connsiteX0" fmla="*/ 2217 w 583974"/>
              <a:gd name="connsiteY0" fmla="*/ 176018 h 354764"/>
              <a:gd name="connsiteX1" fmla="*/ 285637 w 583974"/>
              <a:gd name="connsiteY1" fmla="*/ 0 h 354764"/>
              <a:gd name="connsiteX2" fmla="*/ 583974 w 583974"/>
              <a:gd name="connsiteY2" fmla="*/ 176019 h 354764"/>
              <a:gd name="connsiteX3" fmla="*/ 199119 w 583974"/>
              <a:gd name="connsiteY3" fmla="*/ 352036 h 354764"/>
              <a:gd name="connsiteX4" fmla="*/ 2217 w 583974"/>
              <a:gd name="connsiteY4" fmla="*/ 176018 h 354764"/>
              <a:gd name="connsiteX0" fmla="*/ 2217 w 583974"/>
              <a:gd name="connsiteY0" fmla="*/ 176018 h 353397"/>
              <a:gd name="connsiteX1" fmla="*/ 285637 w 583974"/>
              <a:gd name="connsiteY1" fmla="*/ 0 h 353397"/>
              <a:gd name="connsiteX2" fmla="*/ 583974 w 583974"/>
              <a:gd name="connsiteY2" fmla="*/ 176019 h 353397"/>
              <a:gd name="connsiteX3" fmla="*/ 199119 w 583974"/>
              <a:gd name="connsiteY3" fmla="*/ 352036 h 353397"/>
              <a:gd name="connsiteX4" fmla="*/ 2217 w 583974"/>
              <a:gd name="connsiteY4" fmla="*/ 176018 h 353397"/>
              <a:gd name="connsiteX0" fmla="*/ 2217 w 583974"/>
              <a:gd name="connsiteY0" fmla="*/ 176018 h 352471"/>
              <a:gd name="connsiteX1" fmla="*/ 285637 w 583974"/>
              <a:gd name="connsiteY1" fmla="*/ 0 h 352471"/>
              <a:gd name="connsiteX2" fmla="*/ 583974 w 583974"/>
              <a:gd name="connsiteY2" fmla="*/ 176019 h 352471"/>
              <a:gd name="connsiteX3" fmla="*/ 199119 w 583974"/>
              <a:gd name="connsiteY3" fmla="*/ 352036 h 352471"/>
              <a:gd name="connsiteX4" fmla="*/ 2217 w 583974"/>
              <a:gd name="connsiteY4" fmla="*/ 176018 h 352471"/>
              <a:gd name="connsiteX0" fmla="*/ 91744 w 451241"/>
              <a:gd name="connsiteY0" fmla="*/ 248677 h 353530"/>
              <a:gd name="connsiteX1" fmla="*/ 152904 w 451241"/>
              <a:gd name="connsiteY1" fmla="*/ 1059 h 353530"/>
              <a:gd name="connsiteX2" fmla="*/ 451241 w 451241"/>
              <a:gd name="connsiteY2" fmla="*/ 177078 h 353530"/>
              <a:gd name="connsiteX3" fmla="*/ 66386 w 451241"/>
              <a:gd name="connsiteY3" fmla="*/ 353095 h 353530"/>
              <a:gd name="connsiteX4" fmla="*/ 91744 w 451241"/>
              <a:gd name="connsiteY4" fmla="*/ 248677 h 353530"/>
              <a:gd name="connsiteX0" fmla="*/ 111833 w 471330"/>
              <a:gd name="connsiteY0" fmla="*/ 248677 h 353530"/>
              <a:gd name="connsiteX1" fmla="*/ 172993 w 471330"/>
              <a:gd name="connsiteY1" fmla="*/ 1059 h 353530"/>
              <a:gd name="connsiteX2" fmla="*/ 471330 w 471330"/>
              <a:gd name="connsiteY2" fmla="*/ 177078 h 353530"/>
              <a:gd name="connsiteX3" fmla="*/ 86475 w 471330"/>
              <a:gd name="connsiteY3" fmla="*/ 353095 h 353530"/>
              <a:gd name="connsiteX4" fmla="*/ 111833 w 471330"/>
              <a:gd name="connsiteY4" fmla="*/ 248677 h 353530"/>
              <a:gd name="connsiteX0" fmla="*/ 95846 w 455343"/>
              <a:gd name="connsiteY0" fmla="*/ 248677 h 353530"/>
              <a:gd name="connsiteX1" fmla="*/ 157006 w 455343"/>
              <a:gd name="connsiteY1" fmla="*/ 1059 h 353530"/>
              <a:gd name="connsiteX2" fmla="*/ 455343 w 455343"/>
              <a:gd name="connsiteY2" fmla="*/ 177078 h 353530"/>
              <a:gd name="connsiteX3" fmla="*/ 70488 w 455343"/>
              <a:gd name="connsiteY3" fmla="*/ 353095 h 353530"/>
              <a:gd name="connsiteX4" fmla="*/ 95846 w 455343"/>
              <a:gd name="connsiteY4" fmla="*/ 248677 h 353530"/>
              <a:gd name="connsiteX0" fmla="*/ 95846 w 455387"/>
              <a:gd name="connsiteY0" fmla="*/ 74723 h 179576"/>
              <a:gd name="connsiteX1" fmla="*/ 455343 w 455387"/>
              <a:gd name="connsiteY1" fmla="*/ 3124 h 179576"/>
              <a:gd name="connsiteX2" fmla="*/ 70488 w 455387"/>
              <a:gd name="connsiteY2" fmla="*/ 179141 h 179576"/>
              <a:gd name="connsiteX3" fmla="*/ 95846 w 455387"/>
              <a:gd name="connsiteY3" fmla="*/ 74723 h 179576"/>
              <a:gd name="connsiteX0" fmla="*/ 95846 w 455667"/>
              <a:gd name="connsiteY0" fmla="*/ 103973 h 208826"/>
              <a:gd name="connsiteX1" fmla="*/ 455343 w 455667"/>
              <a:gd name="connsiteY1" fmla="*/ 32374 h 208826"/>
              <a:gd name="connsiteX2" fmla="*/ 70488 w 455667"/>
              <a:gd name="connsiteY2" fmla="*/ 208391 h 208826"/>
              <a:gd name="connsiteX3" fmla="*/ 95846 w 455667"/>
              <a:gd name="connsiteY3" fmla="*/ 103973 h 208826"/>
              <a:gd name="connsiteX0" fmla="*/ 96775 w 455107"/>
              <a:gd name="connsiteY0" fmla="*/ 98961 h 209781"/>
              <a:gd name="connsiteX1" fmla="*/ 454781 w 455107"/>
              <a:gd name="connsiteY1" fmla="*/ 33329 h 209781"/>
              <a:gd name="connsiteX2" fmla="*/ 69926 w 455107"/>
              <a:gd name="connsiteY2" fmla="*/ 209346 h 209781"/>
              <a:gd name="connsiteX3" fmla="*/ 96775 w 455107"/>
              <a:gd name="connsiteY3" fmla="*/ 98961 h 209781"/>
              <a:gd name="connsiteX0" fmla="*/ 96775 w 455180"/>
              <a:gd name="connsiteY0" fmla="*/ 105277 h 216097"/>
              <a:gd name="connsiteX1" fmla="*/ 454781 w 455180"/>
              <a:gd name="connsiteY1" fmla="*/ 39645 h 216097"/>
              <a:gd name="connsiteX2" fmla="*/ 69926 w 455180"/>
              <a:gd name="connsiteY2" fmla="*/ 215662 h 216097"/>
              <a:gd name="connsiteX3" fmla="*/ 96775 w 455180"/>
              <a:gd name="connsiteY3" fmla="*/ 105277 h 216097"/>
              <a:gd name="connsiteX0" fmla="*/ 108435 w 448970"/>
              <a:gd name="connsiteY0" fmla="*/ 95030 h 219275"/>
              <a:gd name="connsiteX1" fmla="*/ 448541 w 448970"/>
              <a:gd name="connsiteY1" fmla="*/ 42823 h 219275"/>
              <a:gd name="connsiteX2" fmla="*/ 63686 w 448970"/>
              <a:gd name="connsiteY2" fmla="*/ 218840 h 219275"/>
              <a:gd name="connsiteX3" fmla="*/ 108435 w 448970"/>
              <a:gd name="connsiteY3" fmla="*/ 95030 h 219275"/>
              <a:gd name="connsiteX0" fmla="*/ 119311 w 459846"/>
              <a:gd name="connsiteY0" fmla="*/ 95030 h 219275"/>
              <a:gd name="connsiteX1" fmla="*/ 459417 w 459846"/>
              <a:gd name="connsiteY1" fmla="*/ 42823 h 219275"/>
              <a:gd name="connsiteX2" fmla="*/ 74562 w 459846"/>
              <a:gd name="connsiteY2" fmla="*/ 218840 h 219275"/>
              <a:gd name="connsiteX3" fmla="*/ 119311 w 459846"/>
              <a:gd name="connsiteY3" fmla="*/ 95030 h 219275"/>
              <a:gd name="connsiteX0" fmla="*/ 125087 w 465622"/>
              <a:gd name="connsiteY0" fmla="*/ 95030 h 219275"/>
              <a:gd name="connsiteX1" fmla="*/ 465193 w 465622"/>
              <a:gd name="connsiteY1" fmla="*/ 42823 h 219275"/>
              <a:gd name="connsiteX2" fmla="*/ 80338 w 465622"/>
              <a:gd name="connsiteY2" fmla="*/ 218840 h 219275"/>
              <a:gd name="connsiteX3" fmla="*/ 125087 w 465622"/>
              <a:gd name="connsiteY3" fmla="*/ 95030 h 219275"/>
              <a:gd name="connsiteX0" fmla="*/ 125087 w 470818"/>
              <a:gd name="connsiteY0" fmla="*/ 85751 h 209996"/>
              <a:gd name="connsiteX1" fmla="*/ 465193 w 470818"/>
              <a:gd name="connsiteY1" fmla="*/ 33544 h 209996"/>
              <a:gd name="connsiteX2" fmla="*/ 80338 w 470818"/>
              <a:gd name="connsiteY2" fmla="*/ 209561 h 209996"/>
              <a:gd name="connsiteX3" fmla="*/ 125087 w 470818"/>
              <a:gd name="connsiteY3" fmla="*/ 85751 h 209996"/>
              <a:gd name="connsiteX0" fmla="*/ 125087 w 467854"/>
              <a:gd name="connsiteY0" fmla="*/ 85751 h 209996"/>
              <a:gd name="connsiteX1" fmla="*/ 465193 w 467854"/>
              <a:gd name="connsiteY1" fmla="*/ 33544 h 209996"/>
              <a:gd name="connsiteX2" fmla="*/ 80338 w 467854"/>
              <a:gd name="connsiteY2" fmla="*/ 209561 h 209996"/>
              <a:gd name="connsiteX3" fmla="*/ 125087 w 467854"/>
              <a:gd name="connsiteY3" fmla="*/ 85751 h 209996"/>
              <a:gd name="connsiteX0" fmla="*/ 125087 w 468579"/>
              <a:gd name="connsiteY0" fmla="*/ 85088 h 209333"/>
              <a:gd name="connsiteX1" fmla="*/ 465193 w 468579"/>
              <a:gd name="connsiteY1" fmla="*/ 32881 h 209333"/>
              <a:gd name="connsiteX2" fmla="*/ 80338 w 468579"/>
              <a:gd name="connsiteY2" fmla="*/ 208898 h 209333"/>
              <a:gd name="connsiteX3" fmla="*/ 125087 w 468579"/>
              <a:gd name="connsiteY3" fmla="*/ 85088 h 209333"/>
              <a:gd name="connsiteX0" fmla="*/ 125087 w 472083"/>
              <a:gd name="connsiteY0" fmla="*/ 92379 h 216624"/>
              <a:gd name="connsiteX1" fmla="*/ 465193 w 472083"/>
              <a:gd name="connsiteY1" fmla="*/ 40172 h 216624"/>
              <a:gd name="connsiteX2" fmla="*/ 80338 w 472083"/>
              <a:gd name="connsiteY2" fmla="*/ 216189 h 216624"/>
              <a:gd name="connsiteX3" fmla="*/ 125087 w 472083"/>
              <a:gd name="connsiteY3" fmla="*/ 92379 h 216624"/>
              <a:gd name="connsiteX0" fmla="*/ 125087 w 448779"/>
              <a:gd name="connsiteY0" fmla="*/ 84738 h 209140"/>
              <a:gd name="connsiteX1" fmla="*/ 441326 w 448779"/>
              <a:gd name="connsiteY1" fmla="*/ 42972 h 209140"/>
              <a:gd name="connsiteX2" fmla="*/ 80338 w 448779"/>
              <a:gd name="connsiteY2" fmla="*/ 208548 h 209140"/>
              <a:gd name="connsiteX3" fmla="*/ 125087 w 448779"/>
              <a:gd name="connsiteY3" fmla="*/ 84738 h 209140"/>
              <a:gd name="connsiteX0" fmla="*/ 125087 w 455385"/>
              <a:gd name="connsiteY0" fmla="*/ 88045 h 212447"/>
              <a:gd name="connsiteX1" fmla="*/ 441326 w 455385"/>
              <a:gd name="connsiteY1" fmla="*/ 46279 h 212447"/>
              <a:gd name="connsiteX2" fmla="*/ 80338 w 455385"/>
              <a:gd name="connsiteY2" fmla="*/ 211855 h 212447"/>
              <a:gd name="connsiteX3" fmla="*/ 125087 w 455385"/>
              <a:gd name="connsiteY3" fmla="*/ 88045 h 212447"/>
              <a:gd name="connsiteX0" fmla="*/ 125087 w 457543"/>
              <a:gd name="connsiteY0" fmla="*/ 89369 h 213771"/>
              <a:gd name="connsiteX1" fmla="*/ 441326 w 457543"/>
              <a:gd name="connsiteY1" fmla="*/ 47603 h 213771"/>
              <a:gd name="connsiteX2" fmla="*/ 80338 w 457543"/>
              <a:gd name="connsiteY2" fmla="*/ 213179 h 213771"/>
              <a:gd name="connsiteX3" fmla="*/ 125087 w 457543"/>
              <a:gd name="connsiteY3" fmla="*/ 89369 h 213771"/>
              <a:gd name="connsiteX0" fmla="*/ 125087 w 457543"/>
              <a:gd name="connsiteY0" fmla="*/ 89369 h 213557"/>
              <a:gd name="connsiteX1" fmla="*/ 441326 w 457543"/>
              <a:gd name="connsiteY1" fmla="*/ 47603 h 213557"/>
              <a:gd name="connsiteX2" fmla="*/ 80338 w 457543"/>
              <a:gd name="connsiteY2" fmla="*/ 213179 h 213557"/>
              <a:gd name="connsiteX3" fmla="*/ 125087 w 457543"/>
              <a:gd name="connsiteY3" fmla="*/ 89369 h 213557"/>
            </a:gdLst>
            <a:ahLst/>
            <a:cxnLst>
              <a:cxn ang="0">
                <a:pos x="connsiteX0" y="connsiteY0"/>
              </a:cxn>
              <a:cxn ang="0">
                <a:pos x="connsiteX1" y="connsiteY1"/>
              </a:cxn>
              <a:cxn ang="0">
                <a:pos x="connsiteX2" y="connsiteY2"/>
              </a:cxn>
              <a:cxn ang="0">
                <a:pos x="connsiteX3" y="connsiteY3"/>
              </a:cxn>
            </a:cxnLst>
            <a:rect l="l" t="t" r="r" b="b"/>
            <a:pathLst>
              <a:path w="457543" h="213557">
                <a:moveTo>
                  <a:pt x="125087" y="89369"/>
                </a:moveTo>
                <a:cubicBezTo>
                  <a:pt x="247405" y="22741"/>
                  <a:pt x="527595" y="-50351"/>
                  <a:pt x="441326" y="47603"/>
                </a:cubicBezTo>
                <a:cubicBezTo>
                  <a:pt x="327959" y="183599"/>
                  <a:pt x="277142" y="217655"/>
                  <a:pt x="80338" y="213179"/>
                </a:cubicBezTo>
                <a:cubicBezTo>
                  <a:pt x="-38899" y="208704"/>
                  <a:pt x="-26568" y="165942"/>
                  <a:pt x="125087" y="8936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7" name="Oval 232">
            <a:extLst>
              <a:ext uri="{FF2B5EF4-FFF2-40B4-BE49-F238E27FC236}">
                <a16:creationId xmlns:a16="http://schemas.microsoft.com/office/drawing/2014/main" id="{D50AA0CF-69D3-CB46-912F-BE47F4E1AF67}"/>
              </a:ext>
            </a:extLst>
          </p:cNvPr>
          <p:cNvSpPr/>
          <p:nvPr/>
        </p:nvSpPr>
        <p:spPr bwMode="auto">
          <a:xfrm>
            <a:off x="4463571" y="5412196"/>
            <a:ext cx="457543" cy="213557"/>
          </a:xfrm>
          <a:custGeom>
            <a:avLst/>
            <a:gdLst>
              <a:gd name="connsiteX0" fmla="*/ 0 w 566839"/>
              <a:gd name="connsiteY0" fmla="*/ 176018 h 352036"/>
              <a:gd name="connsiteX1" fmla="*/ 283420 w 566839"/>
              <a:gd name="connsiteY1" fmla="*/ 0 h 352036"/>
              <a:gd name="connsiteX2" fmla="*/ 566840 w 566839"/>
              <a:gd name="connsiteY2" fmla="*/ 176018 h 352036"/>
              <a:gd name="connsiteX3" fmla="*/ 283420 w 566839"/>
              <a:gd name="connsiteY3" fmla="*/ 352036 h 352036"/>
              <a:gd name="connsiteX4" fmla="*/ 0 w 566839"/>
              <a:gd name="connsiteY4" fmla="*/ 176018 h 352036"/>
              <a:gd name="connsiteX0" fmla="*/ 2217 w 569057"/>
              <a:gd name="connsiteY0" fmla="*/ 176018 h 352036"/>
              <a:gd name="connsiteX1" fmla="*/ 285637 w 569057"/>
              <a:gd name="connsiteY1" fmla="*/ 0 h 352036"/>
              <a:gd name="connsiteX2" fmla="*/ 569057 w 569057"/>
              <a:gd name="connsiteY2" fmla="*/ 176018 h 352036"/>
              <a:gd name="connsiteX3" fmla="*/ 199119 w 569057"/>
              <a:gd name="connsiteY3" fmla="*/ 352036 h 352036"/>
              <a:gd name="connsiteX4" fmla="*/ 2217 w 569057"/>
              <a:gd name="connsiteY4" fmla="*/ 176018 h 352036"/>
              <a:gd name="connsiteX0" fmla="*/ 2217 w 569057"/>
              <a:gd name="connsiteY0" fmla="*/ 176018 h 352115"/>
              <a:gd name="connsiteX1" fmla="*/ 285637 w 569057"/>
              <a:gd name="connsiteY1" fmla="*/ 0 h 352115"/>
              <a:gd name="connsiteX2" fmla="*/ 569057 w 569057"/>
              <a:gd name="connsiteY2" fmla="*/ 176018 h 352115"/>
              <a:gd name="connsiteX3" fmla="*/ 199119 w 569057"/>
              <a:gd name="connsiteY3" fmla="*/ 352036 h 352115"/>
              <a:gd name="connsiteX4" fmla="*/ 2217 w 569057"/>
              <a:gd name="connsiteY4" fmla="*/ 176018 h 352115"/>
              <a:gd name="connsiteX0" fmla="*/ 2217 w 573532"/>
              <a:gd name="connsiteY0" fmla="*/ 176372 h 352447"/>
              <a:gd name="connsiteX1" fmla="*/ 285637 w 573532"/>
              <a:gd name="connsiteY1" fmla="*/ 354 h 352447"/>
              <a:gd name="connsiteX2" fmla="*/ 573532 w 573532"/>
              <a:gd name="connsiteY2" fmla="*/ 145047 h 352447"/>
              <a:gd name="connsiteX3" fmla="*/ 199119 w 573532"/>
              <a:gd name="connsiteY3" fmla="*/ 352390 h 352447"/>
              <a:gd name="connsiteX4" fmla="*/ 2217 w 573532"/>
              <a:gd name="connsiteY4" fmla="*/ 176372 h 352447"/>
              <a:gd name="connsiteX0" fmla="*/ 2217 w 573532"/>
              <a:gd name="connsiteY0" fmla="*/ 176372 h 352592"/>
              <a:gd name="connsiteX1" fmla="*/ 285637 w 573532"/>
              <a:gd name="connsiteY1" fmla="*/ 354 h 352592"/>
              <a:gd name="connsiteX2" fmla="*/ 573532 w 573532"/>
              <a:gd name="connsiteY2" fmla="*/ 145047 h 352592"/>
              <a:gd name="connsiteX3" fmla="*/ 199119 w 573532"/>
              <a:gd name="connsiteY3" fmla="*/ 352390 h 352592"/>
              <a:gd name="connsiteX4" fmla="*/ 2217 w 573532"/>
              <a:gd name="connsiteY4" fmla="*/ 176372 h 352592"/>
              <a:gd name="connsiteX0" fmla="*/ 2217 w 573532"/>
              <a:gd name="connsiteY0" fmla="*/ 176372 h 353686"/>
              <a:gd name="connsiteX1" fmla="*/ 285637 w 573532"/>
              <a:gd name="connsiteY1" fmla="*/ 354 h 353686"/>
              <a:gd name="connsiteX2" fmla="*/ 573532 w 573532"/>
              <a:gd name="connsiteY2" fmla="*/ 145047 h 353686"/>
              <a:gd name="connsiteX3" fmla="*/ 199119 w 573532"/>
              <a:gd name="connsiteY3" fmla="*/ 352390 h 353686"/>
              <a:gd name="connsiteX4" fmla="*/ 2217 w 573532"/>
              <a:gd name="connsiteY4" fmla="*/ 176372 h 353686"/>
              <a:gd name="connsiteX0" fmla="*/ 2217 w 583974"/>
              <a:gd name="connsiteY0" fmla="*/ 176018 h 354764"/>
              <a:gd name="connsiteX1" fmla="*/ 285637 w 583974"/>
              <a:gd name="connsiteY1" fmla="*/ 0 h 354764"/>
              <a:gd name="connsiteX2" fmla="*/ 583974 w 583974"/>
              <a:gd name="connsiteY2" fmla="*/ 176019 h 354764"/>
              <a:gd name="connsiteX3" fmla="*/ 199119 w 583974"/>
              <a:gd name="connsiteY3" fmla="*/ 352036 h 354764"/>
              <a:gd name="connsiteX4" fmla="*/ 2217 w 583974"/>
              <a:gd name="connsiteY4" fmla="*/ 176018 h 354764"/>
              <a:gd name="connsiteX0" fmla="*/ 2217 w 583974"/>
              <a:gd name="connsiteY0" fmla="*/ 176018 h 353397"/>
              <a:gd name="connsiteX1" fmla="*/ 285637 w 583974"/>
              <a:gd name="connsiteY1" fmla="*/ 0 h 353397"/>
              <a:gd name="connsiteX2" fmla="*/ 583974 w 583974"/>
              <a:gd name="connsiteY2" fmla="*/ 176019 h 353397"/>
              <a:gd name="connsiteX3" fmla="*/ 199119 w 583974"/>
              <a:gd name="connsiteY3" fmla="*/ 352036 h 353397"/>
              <a:gd name="connsiteX4" fmla="*/ 2217 w 583974"/>
              <a:gd name="connsiteY4" fmla="*/ 176018 h 353397"/>
              <a:gd name="connsiteX0" fmla="*/ 2217 w 583974"/>
              <a:gd name="connsiteY0" fmla="*/ 176018 h 352471"/>
              <a:gd name="connsiteX1" fmla="*/ 285637 w 583974"/>
              <a:gd name="connsiteY1" fmla="*/ 0 h 352471"/>
              <a:gd name="connsiteX2" fmla="*/ 583974 w 583974"/>
              <a:gd name="connsiteY2" fmla="*/ 176019 h 352471"/>
              <a:gd name="connsiteX3" fmla="*/ 199119 w 583974"/>
              <a:gd name="connsiteY3" fmla="*/ 352036 h 352471"/>
              <a:gd name="connsiteX4" fmla="*/ 2217 w 583974"/>
              <a:gd name="connsiteY4" fmla="*/ 176018 h 352471"/>
              <a:gd name="connsiteX0" fmla="*/ 91744 w 451241"/>
              <a:gd name="connsiteY0" fmla="*/ 248677 h 353530"/>
              <a:gd name="connsiteX1" fmla="*/ 152904 w 451241"/>
              <a:gd name="connsiteY1" fmla="*/ 1059 h 353530"/>
              <a:gd name="connsiteX2" fmla="*/ 451241 w 451241"/>
              <a:gd name="connsiteY2" fmla="*/ 177078 h 353530"/>
              <a:gd name="connsiteX3" fmla="*/ 66386 w 451241"/>
              <a:gd name="connsiteY3" fmla="*/ 353095 h 353530"/>
              <a:gd name="connsiteX4" fmla="*/ 91744 w 451241"/>
              <a:gd name="connsiteY4" fmla="*/ 248677 h 353530"/>
              <a:gd name="connsiteX0" fmla="*/ 111833 w 471330"/>
              <a:gd name="connsiteY0" fmla="*/ 248677 h 353530"/>
              <a:gd name="connsiteX1" fmla="*/ 172993 w 471330"/>
              <a:gd name="connsiteY1" fmla="*/ 1059 h 353530"/>
              <a:gd name="connsiteX2" fmla="*/ 471330 w 471330"/>
              <a:gd name="connsiteY2" fmla="*/ 177078 h 353530"/>
              <a:gd name="connsiteX3" fmla="*/ 86475 w 471330"/>
              <a:gd name="connsiteY3" fmla="*/ 353095 h 353530"/>
              <a:gd name="connsiteX4" fmla="*/ 111833 w 471330"/>
              <a:gd name="connsiteY4" fmla="*/ 248677 h 353530"/>
              <a:gd name="connsiteX0" fmla="*/ 95846 w 455343"/>
              <a:gd name="connsiteY0" fmla="*/ 248677 h 353530"/>
              <a:gd name="connsiteX1" fmla="*/ 157006 w 455343"/>
              <a:gd name="connsiteY1" fmla="*/ 1059 h 353530"/>
              <a:gd name="connsiteX2" fmla="*/ 455343 w 455343"/>
              <a:gd name="connsiteY2" fmla="*/ 177078 h 353530"/>
              <a:gd name="connsiteX3" fmla="*/ 70488 w 455343"/>
              <a:gd name="connsiteY3" fmla="*/ 353095 h 353530"/>
              <a:gd name="connsiteX4" fmla="*/ 95846 w 455343"/>
              <a:gd name="connsiteY4" fmla="*/ 248677 h 353530"/>
              <a:gd name="connsiteX0" fmla="*/ 95846 w 455387"/>
              <a:gd name="connsiteY0" fmla="*/ 74723 h 179576"/>
              <a:gd name="connsiteX1" fmla="*/ 455343 w 455387"/>
              <a:gd name="connsiteY1" fmla="*/ 3124 h 179576"/>
              <a:gd name="connsiteX2" fmla="*/ 70488 w 455387"/>
              <a:gd name="connsiteY2" fmla="*/ 179141 h 179576"/>
              <a:gd name="connsiteX3" fmla="*/ 95846 w 455387"/>
              <a:gd name="connsiteY3" fmla="*/ 74723 h 179576"/>
              <a:gd name="connsiteX0" fmla="*/ 95846 w 455667"/>
              <a:gd name="connsiteY0" fmla="*/ 103973 h 208826"/>
              <a:gd name="connsiteX1" fmla="*/ 455343 w 455667"/>
              <a:gd name="connsiteY1" fmla="*/ 32374 h 208826"/>
              <a:gd name="connsiteX2" fmla="*/ 70488 w 455667"/>
              <a:gd name="connsiteY2" fmla="*/ 208391 h 208826"/>
              <a:gd name="connsiteX3" fmla="*/ 95846 w 455667"/>
              <a:gd name="connsiteY3" fmla="*/ 103973 h 208826"/>
              <a:gd name="connsiteX0" fmla="*/ 96775 w 455107"/>
              <a:gd name="connsiteY0" fmla="*/ 98961 h 209781"/>
              <a:gd name="connsiteX1" fmla="*/ 454781 w 455107"/>
              <a:gd name="connsiteY1" fmla="*/ 33329 h 209781"/>
              <a:gd name="connsiteX2" fmla="*/ 69926 w 455107"/>
              <a:gd name="connsiteY2" fmla="*/ 209346 h 209781"/>
              <a:gd name="connsiteX3" fmla="*/ 96775 w 455107"/>
              <a:gd name="connsiteY3" fmla="*/ 98961 h 209781"/>
              <a:gd name="connsiteX0" fmla="*/ 96775 w 455180"/>
              <a:gd name="connsiteY0" fmla="*/ 105277 h 216097"/>
              <a:gd name="connsiteX1" fmla="*/ 454781 w 455180"/>
              <a:gd name="connsiteY1" fmla="*/ 39645 h 216097"/>
              <a:gd name="connsiteX2" fmla="*/ 69926 w 455180"/>
              <a:gd name="connsiteY2" fmla="*/ 215662 h 216097"/>
              <a:gd name="connsiteX3" fmla="*/ 96775 w 455180"/>
              <a:gd name="connsiteY3" fmla="*/ 105277 h 216097"/>
              <a:gd name="connsiteX0" fmla="*/ 108435 w 448970"/>
              <a:gd name="connsiteY0" fmla="*/ 95030 h 219275"/>
              <a:gd name="connsiteX1" fmla="*/ 448541 w 448970"/>
              <a:gd name="connsiteY1" fmla="*/ 42823 h 219275"/>
              <a:gd name="connsiteX2" fmla="*/ 63686 w 448970"/>
              <a:gd name="connsiteY2" fmla="*/ 218840 h 219275"/>
              <a:gd name="connsiteX3" fmla="*/ 108435 w 448970"/>
              <a:gd name="connsiteY3" fmla="*/ 95030 h 219275"/>
              <a:gd name="connsiteX0" fmla="*/ 119311 w 459846"/>
              <a:gd name="connsiteY0" fmla="*/ 95030 h 219275"/>
              <a:gd name="connsiteX1" fmla="*/ 459417 w 459846"/>
              <a:gd name="connsiteY1" fmla="*/ 42823 h 219275"/>
              <a:gd name="connsiteX2" fmla="*/ 74562 w 459846"/>
              <a:gd name="connsiteY2" fmla="*/ 218840 h 219275"/>
              <a:gd name="connsiteX3" fmla="*/ 119311 w 459846"/>
              <a:gd name="connsiteY3" fmla="*/ 95030 h 219275"/>
              <a:gd name="connsiteX0" fmla="*/ 125087 w 465622"/>
              <a:gd name="connsiteY0" fmla="*/ 95030 h 219275"/>
              <a:gd name="connsiteX1" fmla="*/ 465193 w 465622"/>
              <a:gd name="connsiteY1" fmla="*/ 42823 h 219275"/>
              <a:gd name="connsiteX2" fmla="*/ 80338 w 465622"/>
              <a:gd name="connsiteY2" fmla="*/ 218840 h 219275"/>
              <a:gd name="connsiteX3" fmla="*/ 125087 w 465622"/>
              <a:gd name="connsiteY3" fmla="*/ 95030 h 219275"/>
              <a:gd name="connsiteX0" fmla="*/ 125087 w 470818"/>
              <a:gd name="connsiteY0" fmla="*/ 85751 h 209996"/>
              <a:gd name="connsiteX1" fmla="*/ 465193 w 470818"/>
              <a:gd name="connsiteY1" fmla="*/ 33544 h 209996"/>
              <a:gd name="connsiteX2" fmla="*/ 80338 w 470818"/>
              <a:gd name="connsiteY2" fmla="*/ 209561 h 209996"/>
              <a:gd name="connsiteX3" fmla="*/ 125087 w 470818"/>
              <a:gd name="connsiteY3" fmla="*/ 85751 h 209996"/>
              <a:gd name="connsiteX0" fmla="*/ 125087 w 467854"/>
              <a:gd name="connsiteY0" fmla="*/ 85751 h 209996"/>
              <a:gd name="connsiteX1" fmla="*/ 465193 w 467854"/>
              <a:gd name="connsiteY1" fmla="*/ 33544 h 209996"/>
              <a:gd name="connsiteX2" fmla="*/ 80338 w 467854"/>
              <a:gd name="connsiteY2" fmla="*/ 209561 h 209996"/>
              <a:gd name="connsiteX3" fmla="*/ 125087 w 467854"/>
              <a:gd name="connsiteY3" fmla="*/ 85751 h 209996"/>
              <a:gd name="connsiteX0" fmla="*/ 125087 w 468579"/>
              <a:gd name="connsiteY0" fmla="*/ 85088 h 209333"/>
              <a:gd name="connsiteX1" fmla="*/ 465193 w 468579"/>
              <a:gd name="connsiteY1" fmla="*/ 32881 h 209333"/>
              <a:gd name="connsiteX2" fmla="*/ 80338 w 468579"/>
              <a:gd name="connsiteY2" fmla="*/ 208898 h 209333"/>
              <a:gd name="connsiteX3" fmla="*/ 125087 w 468579"/>
              <a:gd name="connsiteY3" fmla="*/ 85088 h 209333"/>
              <a:gd name="connsiteX0" fmla="*/ 125087 w 472083"/>
              <a:gd name="connsiteY0" fmla="*/ 92379 h 216624"/>
              <a:gd name="connsiteX1" fmla="*/ 465193 w 472083"/>
              <a:gd name="connsiteY1" fmla="*/ 40172 h 216624"/>
              <a:gd name="connsiteX2" fmla="*/ 80338 w 472083"/>
              <a:gd name="connsiteY2" fmla="*/ 216189 h 216624"/>
              <a:gd name="connsiteX3" fmla="*/ 125087 w 472083"/>
              <a:gd name="connsiteY3" fmla="*/ 92379 h 216624"/>
              <a:gd name="connsiteX0" fmla="*/ 125087 w 448779"/>
              <a:gd name="connsiteY0" fmla="*/ 84738 h 209140"/>
              <a:gd name="connsiteX1" fmla="*/ 441326 w 448779"/>
              <a:gd name="connsiteY1" fmla="*/ 42972 h 209140"/>
              <a:gd name="connsiteX2" fmla="*/ 80338 w 448779"/>
              <a:gd name="connsiteY2" fmla="*/ 208548 h 209140"/>
              <a:gd name="connsiteX3" fmla="*/ 125087 w 448779"/>
              <a:gd name="connsiteY3" fmla="*/ 84738 h 209140"/>
              <a:gd name="connsiteX0" fmla="*/ 125087 w 455385"/>
              <a:gd name="connsiteY0" fmla="*/ 88045 h 212447"/>
              <a:gd name="connsiteX1" fmla="*/ 441326 w 455385"/>
              <a:gd name="connsiteY1" fmla="*/ 46279 h 212447"/>
              <a:gd name="connsiteX2" fmla="*/ 80338 w 455385"/>
              <a:gd name="connsiteY2" fmla="*/ 211855 h 212447"/>
              <a:gd name="connsiteX3" fmla="*/ 125087 w 455385"/>
              <a:gd name="connsiteY3" fmla="*/ 88045 h 212447"/>
              <a:gd name="connsiteX0" fmla="*/ 125087 w 457543"/>
              <a:gd name="connsiteY0" fmla="*/ 89369 h 213771"/>
              <a:gd name="connsiteX1" fmla="*/ 441326 w 457543"/>
              <a:gd name="connsiteY1" fmla="*/ 47603 h 213771"/>
              <a:gd name="connsiteX2" fmla="*/ 80338 w 457543"/>
              <a:gd name="connsiteY2" fmla="*/ 213179 h 213771"/>
              <a:gd name="connsiteX3" fmla="*/ 125087 w 457543"/>
              <a:gd name="connsiteY3" fmla="*/ 89369 h 213771"/>
              <a:gd name="connsiteX0" fmla="*/ 125087 w 457543"/>
              <a:gd name="connsiteY0" fmla="*/ 89369 h 213557"/>
              <a:gd name="connsiteX1" fmla="*/ 441326 w 457543"/>
              <a:gd name="connsiteY1" fmla="*/ 47603 h 213557"/>
              <a:gd name="connsiteX2" fmla="*/ 80338 w 457543"/>
              <a:gd name="connsiteY2" fmla="*/ 213179 h 213557"/>
              <a:gd name="connsiteX3" fmla="*/ 125087 w 457543"/>
              <a:gd name="connsiteY3" fmla="*/ 89369 h 213557"/>
            </a:gdLst>
            <a:ahLst/>
            <a:cxnLst>
              <a:cxn ang="0">
                <a:pos x="connsiteX0" y="connsiteY0"/>
              </a:cxn>
              <a:cxn ang="0">
                <a:pos x="connsiteX1" y="connsiteY1"/>
              </a:cxn>
              <a:cxn ang="0">
                <a:pos x="connsiteX2" y="connsiteY2"/>
              </a:cxn>
              <a:cxn ang="0">
                <a:pos x="connsiteX3" y="connsiteY3"/>
              </a:cxn>
            </a:cxnLst>
            <a:rect l="l" t="t" r="r" b="b"/>
            <a:pathLst>
              <a:path w="457543" h="213557">
                <a:moveTo>
                  <a:pt x="125087" y="89369"/>
                </a:moveTo>
                <a:cubicBezTo>
                  <a:pt x="247405" y="22741"/>
                  <a:pt x="527595" y="-50351"/>
                  <a:pt x="441326" y="47603"/>
                </a:cubicBezTo>
                <a:cubicBezTo>
                  <a:pt x="327959" y="183599"/>
                  <a:pt x="277142" y="217655"/>
                  <a:pt x="80338" y="213179"/>
                </a:cubicBezTo>
                <a:cubicBezTo>
                  <a:pt x="-38899" y="208704"/>
                  <a:pt x="-26568" y="165942"/>
                  <a:pt x="125087" y="8936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8" name="Oval 237">
            <a:extLst>
              <a:ext uri="{FF2B5EF4-FFF2-40B4-BE49-F238E27FC236}">
                <a16:creationId xmlns:a16="http://schemas.microsoft.com/office/drawing/2014/main" id="{D13C0E41-3B62-4F76-A757-295EA3DE5F4A}"/>
              </a:ext>
            </a:extLst>
          </p:cNvPr>
          <p:cNvSpPr/>
          <p:nvPr/>
        </p:nvSpPr>
        <p:spPr bwMode="auto">
          <a:xfrm>
            <a:off x="1587054" y="4265139"/>
            <a:ext cx="454007" cy="1006866"/>
          </a:xfrm>
          <a:custGeom>
            <a:avLst/>
            <a:gdLst>
              <a:gd name="connsiteX0" fmla="*/ 0 w 532530"/>
              <a:gd name="connsiteY0" fmla="*/ 495238 h 990475"/>
              <a:gd name="connsiteX1" fmla="*/ 266265 w 532530"/>
              <a:gd name="connsiteY1" fmla="*/ 0 h 990475"/>
              <a:gd name="connsiteX2" fmla="*/ 532530 w 532530"/>
              <a:gd name="connsiteY2" fmla="*/ 495238 h 990475"/>
              <a:gd name="connsiteX3" fmla="*/ 266265 w 532530"/>
              <a:gd name="connsiteY3" fmla="*/ 990476 h 990475"/>
              <a:gd name="connsiteX4" fmla="*/ 0 w 532530"/>
              <a:gd name="connsiteY4" fmla="*/ 495238 h 990475"/>
              <a:gd name="connsiteX0" fmla="*/ 0 w 496729"/>
              <a:gd name="connsiteY0" fmla="*/ 329214 h 998228"/>
              <a:gd name="connsiteX1" fmla="*/ 230464 w 496729"/>
              <a:gd name="connsiteY1" fmla="*/ 5519 h 998228"/>
              <a:gd name="connsiteX2" fmla="*/ 496729 w 496729"/>
              <a:gd name="connsiteY2" fmla="*/ 500757 h 998228"/>
              <a:gd name="connsiteX3" fmla="*/ 230464 w 496729"/>
              <a:gd name="connsiteY3" fmla="*/ 995995 h 998228"/>
              <a:gd name="connsiteX4" fmla="*/ 0 w 496729"/>
              <a:gd name="connsiteY4" fmla="*/ 329214 h 998228"/>
              <a:gd name="connsiteX0" fmla="*/ 608 w 497337"/>
              <a:gd name="connsiteY0" fmla="*/ 313346 h 982360"/>
              <a:gd name="connsiteX1" fmla="*/ 301181 w 497337"/>
              <a:gd name="connsiteY1" fmla="*/ 3076 h 982360"/>
              <a:gd name="connsiteX2" fmla="*/ 497337 w 497337"/>
              <a:gd name="connsiteY2" fmla="*/ 484889 h 982360"/>
              <a:gd name="connsiteX3" fmla="*/ 231072 w 497337"/>
              <a:gd name="connsiteY3" fmla="*/ 980127 h 982360"/>
              <a:gd name="connsiteX4" fmla="*/ 608 w 497337"/>
              <a:gd name="connsiteY4" fmla="*/ 313346 h 982360"/>
              <a:gd name="connsiteX0" fmla="*/ 2091 w 498820"/>
              <a:gd name="connsiteY0" fmla="*/ 324834 h 993848"/>
              <a:gd name="connsiteX1" fmla="*/ 128884 w 498820"/>
              <a:gd name="connsiteY1" fmla="*/ 142848 h 993848"/>
              <a:gd name="connsiteX2" fmla="*/ 302664 w 498820"/>
              <a:gd name="connsiteY2" fmla="*/ 14564 h 993848"/>
              <a:gd name="connsiteX3" fmla="*/ 498820 w 498820"/>
              <a:gd name="connsiteY3" fmla="*/ 496377 h 993848"/>
              <a:gd name="connsiteX4" fmla="*/ 232555 w 498820"/>
              <a:gd name="connsiteY4" fmla="*/ 991615 h 993848"/>
              <a:gd name="connsiteX5" fmla="*/ 2091 w 498820"/>
              <a:gd name="connsiteY5" fmla="*/ 324834 h 993848"/>
              <a:gd name="connsiteX0" fmla="*/ 2410 w 499139"/>
              <a:gd name="connsiteY0" fmla="*/ 324834 h 993848"/>
              <a:gd name="connsiteX1" fmla="*/ 129203 w 499139"/>
              <a:gd name="connsiteY1" fmla="*/ 142848 h 993848"/>
              <a:gd name="connsiteX2" fmla="*/ 302983 w 499139"/>
              <a:gd name="connsiteY2" fmla="*/ 14564 h 993848"/>
              <a:gd name="connsiteX3" fmla="*/ 499139 w 499139"/>
              <a:gd name="connsiteY3" fmla="*/ 496377 h 993848"/>
              <a:gd name="connsiteX4" fmla="*/ 232874 w 499139"/>
              <a:gd name="connsiteY4" fmla="*/ 991615 h 993848"/>
              <a:gd name="connsiteX5" fmla="*/ 2410 w 499139"/>
              <a:gd name="connsiteY5" fmla="*/ 324834 h 993848"/>
              <a:gd name="connsiteX0" fmla="*/ 2410 w 499139"/>
              <a:gd name="connsiteY0" fmla="*/ 318326 h 987340"/>
              <a:gd name="connsiteX1" fmla="*/ 129203 w 499139"/>
              <a:gd name="connsiteY1" fmla="*/ 136340 h 987340"/>
              <a:gd name="connsiteX2" fmla="*/ 302983 w 499139"/>
              <a:gd name="connsiteY2" fmla="*/ 8056 h 987340"/>
              <a:gd name="connsiteX3" fmla="*/ 499139 w 499139"/>
              <a:gd name="connsiteY3" fmla="*/ 489869 h 987340"/>
              <a:gd name="connsiteX4" fmla="*/ 232874 w 499139"/>
              <a:gd name="connsiteY4" fmla="*/ 985107 h 987340"/>
              <a:gd name="connsiteX5" fmla="*/ 2410 w 499139"/>
              <a:gd name="connsiteY5" fmla="*/ 318326 h 987340"/>
              <a:gd name="connsiteX0" fmla="*/ 2410 w 440963"/>
              <a:gd name="connsiteY0" fmla="*/ 344757 h 1061033"/>
              <a:gd name="connsiteX1" fmla="*/ 129203 w 440963"/>
              <a:gd name="connsiteY1" fmla="*/ 162771 h 1061033"/>
              <a:gd name="connsiteX2" fmla="*/ 302983 w 440963"/>
              <a:gd name="connsiteY2" fmla="*/ 34487 h 1061033"/>
              <a:gd name="connsiteX3" fmla="*/ 440963 w 440963"/>
              <a:gd name="connsiteY3" fmla="*/ 828061 h 1061033"/>
              <a:gd name="connsiteX4" fmla="*/ 232874 w 440963"/>
              <a:gd name="connsiteY4" fmla="*/ 1011538 h 1061033"/>
              <a:gd name="connsiteX5" fmla="*/ 2410 w 440963"/>
              <a:gd name="connsiteY5" fmla="*/ 344757 h 1061033"/>
              <a:gd name="connsiteX0" fmla="*/ 2410 w 449213"/>
              <a:gd name="connsiteY0" fmla="*/ 344757 h 1061033"/>
              <a:gd name="connsiteX1" fmla="*/ 129203 w 449213"/>
              <a:gd name="connsiteY1" fmla="*/ 162771 h 1061033"/>
              <a:gd name="connsiteX2" fmla="*/ 302983 w 449213"/>
              <a:gd name="connsiteY2" fmla="*/ 34487 h 1061033"/>
              <a:gd name="connsiteX3" fmla="*/ 440963 w 449213"/>
              <a:gd name="connsiteY3" fmla="*/ 828061 h 1061033"/>
              <a:gd name="connsiteX4" fmla="*/ 232874 w 449213"/>
              <a:gd name="connsiteY4" fmla="*/ 1011538 h 1061033"/>
              <a:gd name="connsiteX5" fmla="*/ 2410 w 449213"/>
              <a:gd name="connsiteY5" fmla="*/ 344757 h 1061033"/>
              <a:gd name="connsiteX0" fmla="*/ 2410 w 448423"/>
              <a:gd name="connsiteY0" fmla="*/ 325278 h 1041554"/>
              <a:gd name="connsiteX1" fmla="*/ 129203 w 448423"/>
              <a:gd name="connsiteY1" fmla="*/ 143292 h 1041554"/>
              <a:gd name="connsiteX2" fmla="*/ 302983 w 448423"/>
              <a:gd name="connsiteY2" fmla="*/ 15008 h 1041554"/>
              <a:gd name="connsiteX3" fmla="*/ 440963 w 448423"/>
              <a:gd name="connsiteY3" fmla="*/ 808582 h 1041554"/>
              <a:gd name="connsiteX4" fmla="*/ 232874 w 448423"/>
              <a:gd name="connsiteY4" fmla="*/ 992059 h 1041554"/>
              <a:gd name="connsiteX5" fmla="*/ 2410 w 448423"/>
              <a:gd name="connsiteY5" fmla="*/ 325278 h 1041554"/>
              <a:gd name="connsiteX0" fmla="*/ 2410 w 449511"/>
              <a:gd name="connsiteY0" fmla="*/ 318717 h 1034993"/>
              <a:gd name="connsiteX1" fmla="*/ 129203 w 449511"/>
              <a:gd name="connsiteY1" fmla="*/ 136731 h 1034993"/>
              <a:gd name="connsiteX2" fmla="*/ 302983 w 449511"/>
              <a:gd name="connsiteY2" fmla="*/ 8447 h 1034993"/>
              <a:gd name="connsiteX3" fmla="*/ 440963 w 449511"/>
              <a:gd name="connsiteY3" fmla="*/ 802021 h 1034993"/>
              <a:gd name="connsiteX4" fmla="*/ 232874 w 449511"/>
              <a:gd name="connsiteY4" fmla="*/ 985498 h 1034993"/>
              <a:gd name="connsiteX5" fmla="*/ 2410 w 449511"/>
              <a:gd name="connsiteY5" fmla="*/ 318717 h 1034993"/>
              <a:gd name="connsiteX0" fmla="*/ 4 w 447105"/>
              <a:gd name="connsiteY0" fmla="*/ 318717 h 1036033"/>
              <a:gd name="connsiteX1" fmla="*/ 126797 w 447105"/>
              <a:gd name="connsiteY1" fmla="*/ 136731 h 1036033"/>
              <a:gd name="connsiteX2" fmla="*/ 300577 w 447105"/>
              <a:gd name="connsiteY2" fmla="*/ 8447 h 1036033"/>
              <a:gd name="connsiteX3" fmla="*/ 438557 w 447105"/>
              <a:gd name="connsiteY3" fmla="*/ 802021 h 1036033"/>
              <a:gd name="connsiteX4" fmla="*/ 130525 w 447105"/>
              <a:gd name="connsiteY4" fmla="*/ 986990 h 1036033"/>
              <a:gd name="connsiteX5" fmla="*/ 4 w 447105"/>
              <a:gd name="connsiteY5" fmla="*/ 318717 h 1036033"/>
              <a:gd name="connsiteX0" fmla="*/ 4 w 447105"/>
              <a:gd name="connsiteY0" fmla="*/ 318717 h 1019157"/>
              <a:gd name="connsiteX1" fmla="*/ 126797 w 447105"/>
              <a:gd name="connsiteY1" fmla="*/ 136731 h 1019157"/>
              <a:gd name="connsiteX2" fmla="*/ 300577 w 447105"/>
              <a:gd name="connsiteY2" fmla="*/ 8447 h 1019157"/>
              <a:gd name="connsiteX3" fmla="*/ 438557 w 447105"/>
              <a:gd name="connsiteY3" fmla="*/ 802021 h 1019157"/>
              <a:gd name="connsiteX4" fmla="*/ 130525 w 447105"/>
              <a:gd name="connsiteY4" fmla="*/ 986990 h 1019157"/>
              <a:gd name="connsiteX5" fmla="*/ 4 w 447105"/>
              <a:gd name="connsiteY5" fmla="*/ 318717 h 1019157"/>
              <a:gd name="connsiteX0" fmla="*/ 4 w 456824"/>
              <a:gd name="connsiteY0" fmla="*/ 343657 h 1040224"/>
              <a:gd name="connsiteX1" fmla="*/ 126797 w 456824"/>
              <a:gd name="connsiteY1" fmla="*/ 161671 h 1040224"/>
              <a:gd name="connsiteX2" fmla="*/ 300577 w 456824"/>
              <a:gd name="connsiteY2" fmla="*/ 33387 h 1040224"/>
              <a:gd name="connsiteX3" fmla="*/ 448999 w 456824"/>
              <a:gd name="connsiteY3" fmla="*/ 810553 h 1040224"/>
              <a:gd name="connsiteX4" fmla="*/ 130525 w 456824"/>
              <a:gd name="connsiteY4" fmla="*/ 1011930 h 1040224"/>
              <a:gd name="connsiteX5" fmla="*/ 4 w 456824"/>
              <a:gd name="connsiteY5" fmla="*/ 343657 h 1040224"/>
              <a:gd name="connsiteX0" fmla="*/ 4 w 456390"/>
              <a:gd name="connsiteY0" fmla="*/ 320730 h 1017297"/>
              <a:gd name="connsiteX1" fmla="*/ 126797 w 456390"/>
              <a:gd name="connsiteY1" fmla="*/ 138744 h 1017297"/>
              <a:gd name="connsiteX2" fmla="*/ 300577 w 456390"/>
              <a:gd name="connsiteY2" fmla="*/ 10460 h 1017297"/>
              <a:gd name="connsiteX3" fmla="*/ 448999 w 456390"/>
              <a:gd name="connsiteY3" fmla="*/ 787626 h 1017297"/>
              <a:gd name="connsiteX4" fmla="*/ 130525 w 456390"/>
              <a:gd name="connsiteY4" fmla="*/ 989003 h 1017297"/>
              <a:gd name="connsiteX5" fmla="*/ 4 w 456390"/>
              <a:gd name="connsiteY5" fmla="*/ 320730 h 1017297"/>
              <a:gd name="connsiteX0" fmla="*/ 4 w 456390"/>
              <a:gd name="connsiteY0" fmla="*/ 320730 h 1008633"/>
              <a:gd name="connsiteX1" fmla="*/ 126797 w 456390"/>
              <a:gd name="connsiteY1" fmla="*/ 138744 h 1008633"/>
              <a:gd name="connsiteX2" fmla="*/ 300577 w 456390"/>
              <a:gd name="connsiteY2" fmla="*/ 10460 h 1008633"/>
              <a:gd name="connsiteX3" fmla="*/ 448999 w 456390"/>
              <a:gd name="connsiteY3" fmla="*/ 787626 h 1008633"/>
              <a:gd name="connsiteX4" fmla="*/ 130525 w 456390"/>
              <a:gd name="connsiteY4" fmla="*/ 989003 h 1008633"/>
              <a:gd name="connsiteX5" fmla="*/ 4 w 456390"/>
              <a:gd name="connsiteY5" fmla="*/ 320730 h 1008633"/>
              <a:gd name="connsiteX0" fmla="*/ 51 w 456437"/>
              <a:gd name="connsiteY0" fmla="*/ 320730 h 1019067"/>
              <a:gd name="connsiteX1" fmla="*/ 126844 w 456437"/>
              <a:gd name="connsiteY1" fmla="*/ 138744 h 1019067"/>
              <a:gd name="connsiteX2" fmla="*/ 300624 w 456437"/>
              <a:gd name="connsiteY2" fmla="*/ 10460 h 1019067"/>
              <a:gd name="connsiteX3" fmla="*/ 449046 w 456437"/>
              <a:gd name="connsiteY3" fmla="*/ 787626 h 1019067"/>
              <a:gd name="connsiteX4" fmla="*/ 141014 w 456437"/>
              <a:gd name="connsiteY4" fmla="*/ 1000936 h 1019067"/>
              <a:gd name="connsiteX5" fmla="*/ 51 w 456437"/>
              <a:gd name="connsiteY5" fmla="*/ 320730 h 1019067"/>
              <a:gd name="connsiteX0" fmla="*/ 51 w 456437"/>
              <a:gd name="connsiteY0" fmla="*/ 320730 h 1013276"/>
              <a:gd name="connsiteX1" fmla="*/ 126844 w 456437"/>
              <a:gd name="connsiteY1" fmla="*/ 138744 h 1013276"/>
              <a:gd name="connsiteX2" fmla="*/ 300624 w 456437"/>
              <a:gd name="connsiteY2" fmla="*/ 10460 h 1013276"/>
              <a:gd name="connsiteX3" fmla="*/ 449046 w 456437"/>
              <a:gd name="connsiteY3" fmla="*/ 787626 h 1013276"/>
              <a:gd name="connsiteX4" fmla="*/ 141014 w 456437"/>
              <a:gd name="connsiteY4" fmla="*/ 1000936 h 1013276"/>
              <a:gd name="connsiteX5" fmla="*/ 51 w 456437"/>
              <a:gd name="connsiteY5"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93 w 456479"/>
              <a:gd name="connsiteY0" fmla="*/ 320730 h 1013276"/>
              <a:gd name="connsiteX1" fmla="*/ 126886 w 456479"/>
              <a:gd name="connsiteY1" fmla="*/ 138744 h 1013276"/>
              <a:gd name="connsiteX2" fmla="*/ 300666 w 456479"/>
              <a:gd name="connsiteY2" fmla="*/ 10460 h 1013276"/>
              <a:gd name="connsiteX3" fmla="*/ 449088 w 456479"/>
              <a:gd name="connsiteY3" fmla="*/ 787626 h 1013276"/>
              <a:gd name="connsiteX4" fmla="*/ 141056 w 456479"/>
              <a:gd name="connsiteY4" fmla="*/ 1000936 h 1013276"/>
              <a:gd name="connsiteX5" fmla="*/ 108986 w 456479"/>
              <a:gd name="connsiteY5" fmla="*/ 644424 h 1013276"/>
              <a:gd name="connsiteX6" fmla="*/ 93 w 456479"/>
              <a:gd name="connsiteY6" fmla="*/ 320730 h 1013276"/>
              <a:gd name="connsiteX0" fmla="*/ 93 w 466277"/>
              <a:gd name="connsiteY0" fmla="*/ 314320 h 1006866"/>
              <a:gd name="connsiteX1" fmla="*/ 126886 w 466277"/>
              <a:gd name="connsiteY1" fmla="*/ 132334 h 1006866"/>
              <a:gd name="connsiteX2" fmla="*/ 300666 w 466277"/>
              <a:gd name="connsiteY2" fmla="*/ 4050 h 1006866"/>
              <a:gd name="connsiteX3" fmla="*/ 408814 w 466277"/>
              <a:gd name="connsiteY3" fmla="*/ 285977 h 1006866"/>
              <a:gd name="connsiteX4" fmla="*/ 449088 w 466277"/>
              <a:gd name="connsiteY4" fmla="*/ 781216 h 1006866"/>
              <a:gd name="connsiteX5" fmla="*/ 141056 w 466277"/>
              <a:gd name="connsiteY5" fmla="*/ 994526 h 1006866"/>
              <a:gd name="connsiteX6" fmla="*/ 108986 w 466277"/>
              <a:gd name="connsiteY6" fmla="*/ 638014 h 1006866"/>
              <a:gd name="connsiteX7" fmla="*/ 93 w 466277"/>
              <a:gd name="connsiteY7" fmla="*/ 314320 h 1006866"/>
              <a:gd name="connsiteX0" fmla="*/ 93 w 454007"/>
              <a:gd name="connsiteY0" fmla="*/ 314320 h 1006866"/>
              <a:gd name="connsiteX1" fmla="*/ 126886 w 454007"/>
              <a:gd name="connsiteY1" fmla="*/ 132334 h 1006866"/>
              <a:gd name="connsiteX2" fmla="*/ 300666 w 454007"/>
              <a:gd name="connsiteY2" fmla="*/ 4050 h 1006866"/>
              <a:gd name="connsiteX3" fmla="*/ 408814 w 454007"/>
              <a:gd name="connsiteY3" fmla="*/ 285977 h 1006866"/>
              <a:gd name="connsiteX4" fmla="*/ 449088 w 454007"/>
              <a:gd name="connsiteY4" fmla="*/ 781216 h 1006866"/>
              <a:gd name="connsiteX5" fmla="*/ 141056 w 454007"/>
              <a:gd name="connsiteY5" fmla="*/ 994526 h 1006866"/>
              <a:gd name="connsiteX6" fmla="*/ 108986 w 454007"/>
              <a:gd name="connsiteY6" fmla="*/ 638014 h 1006866"/>
              <a:gd name="connsiteX7" fmla="*/ 93 w 454007"/>
              <a:gd name="connsiteY7" fmla="*/ 314320 h 100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007" h="1006866">
                <a:moveTo>
                  <a:pt x="93" y="314320"/>
                </a:moveTo>
                <a:cubicBezTo>
                  <a:pt x="3076" y="230040"/>
                  <a:pt x="76791" y="184046"/>
                  <a:pt x="126886" y="132334"/>
                </a:cubicBezTo>
                <a:cubicBezTo>
                  <a:pt x="176981" y="80622"/>
                  <a:pt x="253678" y="-21557"/>
                  <a:pt x="300666" y="4050"/>
                </a:cubicBezTo>
                <a:cubicBezTo>
                  <a:pt x="347654" y="29657"/>
                  <a:pt x="384077" y="156449"/>
                  <a:pt x="408814" y="285977"/>
                </a:cubicBezTo>
                <a:cubicBezTo>
                  <a:pt x="433551" y="415505"/>
                  <a:pt x="466615" y="605446"/>
                  <a:pt x="449088" y="781216"/>
                </a:cubicBezTo>
                <a:cubicBezTo>
                  <a:pt x="420746" y="972686"/>
                  <a:pt x="348648" y="1036541"/>
                  <a:pt x="141056" y="994526"/>
                </a:cubicBezTo>
                <a:cubicBezTo>
                  <a:pt x="96555" y="985577"/>
                  <a:pt x="150380" y="775249"/>
                  <a:pt x="108986" y="638014"/>
                </a:cubicBezTo>
                <a:cubicBezTo>
                  <a:pt x="66100" y="515696"/>
                  <a:pt x="-2890" y="398600"/>
                  <a:pt x="93" y="314320"/>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9" name="Oval 237">
            <a:extLst>
              <a:ext uri="{FF2B5EF4-FFF2-40B4-BE49-F238E27FC236}">
                <a16:creationId xmlns:a16="http://schemas.microsoft.com/office/drawing/2014/main" id="{C1687650-9F90-8609-9A77-099CC2DC5AA9}"/>
              </a:ext>
            </a:extLst>
          </p:cNvPr>
          <p:cNvSpPr/>
          <p:nvPr/>
        </p:nvSpPr>
        <p:spPr bwMode="auto">
          <a:xfrm>
            <a:off x="1343918" y="4654302"/>
            <a:ext cx="346381" cy="599251"/>
          </a:xfrm>
          <a:custGeom>
            <a:avLst/>
            <a:gdLst>
              <a:gd name="connsiteX0" fmla="*/ 0 w 532530"/>
              <a:gd name="connsiteY0" fmla="*/ 495238 h 990475"/>
              <a:gd name="connsiteX1" fmla="*/ 266265 w 532530"/>
              <a:gd name="connsiteY1" fmla="*/ 0 h 990475"/>
              <a:gd name="connsiteX2" fmla="*/ 532530 w 532530"/>
              <a:gd name="connsiteY2" fmla="*/ 495238 h 990475"/>
              <a:gd name="connsiteX3" fmla="*/ 266265 w 532530"/>
              <a:gd name="connsiteY3" fmla="*/ 990476 h 990475"/>
              <a:gd name="connsiteX4" fmla="*/ 0 w 532530"/>
              <a:gd name="connsiteY4" fmla="*/ 495238 h 990475"/>
              <a:gd name="connsiteX0" fmla="*/ 0 w 496729"/>
              <a:gd name="connsiteY0" fmla="*/ 329214 h 998228"/>
              <a:gd name="connsiteX1" fmla="*/ 230464 w 496729"/>
              <a:gd name="connsiteY1" fmla="*/ 5519 h 998228"/>
              <a:gd name="connsiteX2" fmla="*/ 496729 w 496729"/>
              <a:gd name="connsiteY2" fmla="*/ 500757 h 998228"/>
              <a:gd name="connsiteX3" fmla="*/ 230464 w 496729"/>
              <a:gd name="connsiteY3" fmla="*/ 995995 h 998228"/>
              <a:gd name="connsiteX4" fmla="*/ 0 w 496729"/>
              <a:gd name="connsiteY4" fmla="*/ 329214 h 998228"/>
              <a:gd name="connsiteX0" fmla="*/ 608 w 497337"/>
              <a:gd name="connsiteY0" fmla="*/ 313346 h 982360"/>
              <a:gd name="connsiteX1" fmla="*/ 301181 w 497337"/>
              <a:gd name="connsiteY1" fmla="*/ 3076 h 982360"/>
              <a:gd name="connsiteX2" fmla="*/ 497337 w 497337"/>
              <a:gd name="connsiteY2" fmla="*/ 484889 h 982360"/>
              <a:gd name="connsiteX3" fmla="*/ 231072 w 497337"/>
              <a:gd name="connsiteY3" fmla="*/ 980127 h 982360"/>
              <a:gd name="connsiteX4" fmla="*/ 608 w 497337"/>
              <a:gd name="connsiteY4" fmla="*/ 313346 h 982360"/>
              <a:gd name="connsiteX0" fmla="*/ 2091 w 498820"/>
              <a:gd name="connsiteY0" fmla="*/ 324834 h 993848"/>
              <a:gd name="connsiteX1" fmla="*/ 128884 w 498820"/>
              <a:gd name="connsiteY1" fmla="*/ 142848 h 993848"/>
              <a:gd name="connsiteX2" fmla="*/ 302664 w 498820"/>
              <a:gd name="connsiteY2" fmla="*/ 14564 h 993848"/>
              <a:gd name="connsiteX3" fmla="*/ 498820 w 498820"/>
              <a:gd name="connsiteY3" fmla="*/ 496377 h 993848"/>
              <a:gd name="connsiteX4" fmla="*/ 232555 w 498820"/>
              <a:gd name="connsiteY4" fmla="*/ 991615 h 993848"/>
              <a:gd name="connsiteX5" fmla="*/ 2091 w 498820"/>
              <a:gd name="connsiteY5" fmla="*/ 324834 h 993848"/>
              <a:gd name="connsiteX0" fmla="*/ 2410 w 499139"/>
              <a:gd name="connsiteY0" fmla="*/ 324834 h 993848"/>
              <a:gd name="connsiteX1" fmla="*/ 129203 w 499139"/>
              <a:gd name="connsiteY1" fmla="*/ 142848 h 993848"/>
              <a:gd name="connsiteX2" fmla="*/ 302983 w 499139"/>
              <a:gd name="connsiteY2" fmla="*/ 14564 h 993848"/>
              <a:gd name="connsiteX3" fmla="*/ 499139 w 499139"/>
              <a:gd name="connsiteY3" fmla="*/ 496377 h 993848"/>
              <a:gd name="connsiteX4" fmla="*/ 232874 w 499139"/>
              <a:gd name="connsiteY4" fmla="*/ 991615 h 993848"/>
              <a:gd name="connsiteX5" fmla="*/ 2410 w 499139"/>
              <a:gd name="connsiteY5" fmla="*/ 324834 h 993848"/>
              <a:gd name="connsiteX0" fmla="*/ 2410 w 499139"/>
              <a:gd name="connsiteY0" fmla="*/ 318326 h 987340"/>
              <a:gd name="connsiteX1" fmla="*/ 129203 w 499139"/>
              <a:gd name="connsiteY1" fmla="*/ 136340 h 987340"/>
              <a:gd name="connsiteX2" fmla="*/ 302983 w 499139"/>
              <a:gd name="connsiteY2" fmla="*/ 8056 h 987340"/>
              <a:gd name="connsiteX3" fmla="*/ 499139 w 499139"/>
              <a:gd name="connsiteY3" fmla="*/ 489869 h 987340"/>
              <a:gd name="connsiteX4" fmla="*/ 232874 w 499139"/>
              <a:gd name="connsiteY4" fmla="*/ 985107 h 987340"/>
              <a:gd name="connsiteX5" fmla="*/ 2410 w 499139"/>
              <a:gd name="connsiteY5" fmla="*/ 318326 h 987340"/>
              <a:gd name="connsiteX0" fmla="*/ 2410 w 440963"/>
              <a:gd name="connsiteY0" fmla="*/ 344757 h 1061033"/>
              <a:gd name="connsiteX1" fmla="*/ 129203 w 440963"/>
              <a:gd name="connsiteY1" fmla="*/ 162771 h 1061033"/>
              <a:gd name="connsiteX2" fmla="*/ 302983 w 440963"/>
              <a:gd name="connsiteY2" fmla="*/ 34487 h 1061033"/>
              <a:gd name="connsiteX3" fmla="*/ 440963 w 440963"/>
              <a:gd name="connsiteY3" fmla="*/ 828061 h 1061033"/>
              <a:gd name="connsiteX4" fmla="*/ 232874 w 440963"/>
              <a:gd name="connsiteY4" fmla="*/ 1011538 h 1061033"/>
              <a:gd name="connsiteX5" fmla="*/ 2410 w 440963"/>
              <a:gd name="connsiteY5" fmla="*/ 344757 h 1061033"/>
              <a:gd name="connsiteX0" fmla="*/ 2410 w 449213"/>
              <a:gd name="connsiteY0" fmla="*/ 344757 h 1061033"/>
              <a:gd name="connsiteX1" fmla="*/ 129203 w 449213"/>
              <a:gd name="connsiteY1" fmla="*/ 162771 h 1061033"/>
              <a:gd name="connsiteX2" fmla="*/ 302983 w 449213"/>
              <a:gd name="connsiteY2" fmla="*/ 34487 h 1061033"/>
              <a:gd name="connsiteX3" fmla="*/ 440963 w 449213"/>
              <a:gd name="connsiteY3" fmla="*/ 828061 h 1061033"/>
              <a:gd name="connsiteX4" fmla="*/ 232874 w 449213"/>
              <a:gd name="connsiteY4" fmla="*/ 1011538 h 1061033"/>
              <a:gd name="connsiteX5" fmla="*/ 2410 w 449213"/>
              <a:gd name="connsiteY5" fmla="*/ 344757 h 1061033"/>
              <a:gd name="connsiteX0" fmla="*/ 2410 w 448423"/>
              <a:gd name="connsiteY0" fmla="*/ 325278 h 1041554"/>
              <a:gd name="connsiteX1" fmla="*/ 129203 w 448423"/>
              <a:gd name="connsiteY1" fmla="*/ 143292 h 1041554"/>
              <a:gd name="connsiteX2" fmla="*/ 302983 w 448423"/>
              <a:gd name="connsiteY2" fmla="*/ 15008 h 1041554"/>
              <a:gd name="connsiteX3" fmla="*/ 440963 w 448423"/>
              <a:gd name="connsiteY3" fmla="*/ 808582 h 1041554"/>
              <a:gd name="connsiteX4" fmla="*/ 232874 w 448423"/>
              <a:gd name="connsiteY4" fmla="*/ 992059 h 1041554"/>
              <a:gd name="connsiteX5" fmla="*/ 2410 w 448423"/>
              <a:gd name="connsiteY5" fmla="*/ 325278 h 1041554"/>
              <a:gd name="connsiteX0" fmla="*/ 2410 w 449511"/>
              <a:gd name="connsiteY0" fmla="*/ 318717 h 1034993"/>
              <a:gd name="connsiteX1" fmla="*/ 129203 w 449511"/>
              <a:gd name="connsiteY1" fmla="*/ 136731 h 1034993"/>
              <a:gd name="connsiteX2" fmla="*/ 302983 w 449511"/>
              <a:gd name="connsiteY2" fmla="*/ 8447 h 1034993"/>
              <a:gd name="connsiteX3" fmla="*/ 440963 w 449511"/>
              <a:gd name="connsiteY3" fmla="*/ 802021 h 1034993"/>
              <a:gd name="connsiteX4" fmla="*/ 232874 w 449511"/>
              <a:gd name="connsiteY4" fmla="*/ 985498 h 1034993"/>
              <a:gd name="connsiteX5" fmla="*/ 2410 w 449511"/>
              <a:gd name="connsiteY5" fmla="*/ 318717 h 1034993"/>
              <a:gd name="connsiteX0" fmla="*/ 4 w 447105"/>
              <a:gd name="connsiteY0" fmla="*/ 318717 h 1036033"/>
              <a:gd name="connsiteX1" fmla="*/ 126797 w 447105"/>
              <a:gd name="connsiteY1" fmla="*/ 136731 h 1036033"/>
              <a:gd name="connsiteX2" fmla="*/ 300577 w 447105"/>
              <a:gd name="connsiteY2" fmla="*/ 8447 h 1036033"/>
              <a:gd name="connsiteX3" fmla="*/ 438557 w 447105"/>
              <a:gd name="connsiteY3" fmla="*/ 802021 h 1036033"/>
              <a:gd name="connsiteX4" fmla="*/ 130525 w 447105"/>
              <a:gd name="connsiteY4" fmla="*/ 986990 h 1036033"/>
              <a:gd name="connsiteX5" fmla="*/ 4 w 447105"/>
              <a:gd name="connsiteY5" fmla="*/ 318717 h 1036033"/>
              <a:gd name="connsiteX0" fmla="*/ 4 w 447105"/>
              <a:gd name="connsiteY0" fmla="*/ 318717 h 1019157"/>
              <a:gd name="connsiteX1" fmla="*/ 126797 w 447105"/>
              <a:gd name="connsiteY1" fmla="*/ 136731 h 1019157"/>
              <a:gd name="connsiteX2" fmla="*/ 300577 w 447105"/>
              <a:gd name="connsiteY2" fmla="*/ 8447 h 1019157"/>
              <a:gd name="connsiteX3" fmla="*/ 438557 w 447105"/>
              <a:gd name="connsiteY3" fmla="*/ 802021 h 1019157"/>
              <a:gd name="connsiteX4" fmla="*/ 130525 w 447105"/>
              <a:gd name="connsiteY4" fmla="*/ 986990 h 1019157"/>
              <a:gd name="connsiteX5" fmla="*/ 4 w 447105"/>
              <a:gd name="connsiteY5" fmla="*/ 318717 h 1019157"/>
              <a:gd name="connsiteX0" fmla="*/ 4 w 456824"/>
              <a:gd name="connsiteY0" fmla="*/ 343657 h 1040224"/>
              <a:gd name="connsiteX1" fmla="*/ 126797 w 456824"/>
              <a:gd name="connsiteY1" fmla="*/ 161671 h 1040224"/>
              <a:gd name="connsiteX2" fmla="*/ 300577 w 456824"/>
              <a:gd name="connsiteY2" fmla="*/ 33387 h 1040224"/>
              <a:gd name="connsiteX3" fmla="*/ 448999 w 456824"/>
              <a:gd name="connsiteY3" fmla="*/ 810553 h 1040224"/>
              <a:gd name="connsiteX4" fmla="*/ 130525 w 456824"/>
              <a:gd name="connsiteY4" fmla="*/ 1011930 h 1040224"/>
              <a:gd name="connsiteX5" fmla="*/ 4 w 456824"/>
              <a:gd name="connsiteY5" fmla="*/ 343657 h 1040224"/>
              <a:gd name="connsiteX0" fmla="*/ 4 w 456390"/>
              <a:gd name="connsiteY0" fmla="*/ 320730 h 1017297"/>
              <a:gd name="connsiteX1" fmla="*/ 126797 w 456390"/>
              <a:gd name="connsiteY1" fmla="*/ 138744 h 1017297"/>
              <a:gd name="connsiteX2" fmla="*/ 300577 w 456390"/>
              <a:gd name="connsiteY2" fmla="*/ 10460 h 1017297"/>
              <a:gd name="connsiteX3" fmla="*/ 448999 w 456390"/>
              <a:gd name="connsiteY3" fmla="*/ 787626 h 1017297"/>
              <a:gd name="connsiteX4" fmla="*/ 130525 w 456390"/>
              <a:gd name="connsiteY4" fmla="*/ 989003 h 1017297"/>
              <a:gd name="connsiteX5" fmla="*/ 4 w 456390"/>
              <a:gd name="connsiteY5" fmla="*/ 320730 h 1017297"/>
              <a:gd name="connsiteX0" fmla="*/ 4 w 456390"/>
              <a:gd name="connsiteY0" fmla="*/ 320730 h 1008633"/>
              <a:gd name="connsiteX1" fmla="*/ 126797 w 456390"/>
              <a:gd name="connsiteY1" fmla="*/ 138744 h 1008633"/>
              <a:gd name="connsiteX2" fmla="*/ 300577 w 456390"/>
              <a:gd name="connsiteY2" fmla="*/ 10460 h 1008633"/>
              <a:gd name="connsiteX3" fmla="*/ 448999 w 456390"/>
              <a:gd name="connsiteY3" fmla="*/ 787626 h 1008633"/>
              <a:gd name="connsiteX4" fmla="*/ 130525 w 456390"/>
              <a:gd name="connsiteY4" fmla="*/ 989003 h 1008633"/>
              <a:gd name="connsiteX5" fmla="*/ 4 w 456390"/>
              <a:gd name="connsiteY5" fmla="*/ 320730 h 1008633"/>
              <a:gd name="connsiteX0" fmla="*/ 51 w 456437"/>
              <a:gd name="connsiteY0" fmla="*/ 320730 h 1019067"/>
              <a:gd name="connsiteX1" fmla="*/ 126844 w 456437"/>
              <a:gd name="connsiteY1" fmla="*/ 138744 h 1019067"/>
              <a:gd name="connsiteX2" fmla="*/ 300624 w 456437"/>
              <a:gd name="connsiteY2" fmla="*/ 10460 h 1019067"/>
              <a:gd name="connsiteX3" fmla="*/ 449046 w 456437"/>
              <a:gd name="connsiteY3" fmla="*/ 787626 h 1019067"/>
              <a:gd name="connsiteX4" fmla="*/ 141014 w 456437"/>
              <a:gd name="connsiteY4" fmla="*/ 1000936 h 1019067"/>
              <a:gd name="connsiteX5" fmla="*/ 51 w 456437"/>
              <a:gd name="connsiteY5" fmla="*/ 320730 h 1019067"/>
              <a:gd name="connsiteX0" fmla="*/ 51 w 456437"/>
              <a:gd name="connsiteY0" fmla="*/ 320730 h 1013276"/>
              <a:gd name="connsiteX1" fmla="*/ 126844 w 456437"/>
              <a:gd name="connsiteY1" fmla="*/ 138744 h 1013276"/>
              <a:gd name="connsiteX2" fmla="*/ 300624 w 456437"/>
              <a:gd name="connsiteY2" fmla="*/ 10460 h 1013276"/>
              <a:gd name="connsiteX3" fmla="*/ 449046 w 456437"/>
              <a:gd name="connsiteY3" fmla="*/ 787626 h 1013276"/>
              <a:gd name="connsiteX4" fmla="*/ 141014 w 456437"/>
              <a:gd name="connsiteY4" fmla="*/ 1000936 h 1013276"/>
              <a:gd name="connsiteX5" fmla="*/ 51 w 456437"/>
              <a:gd name="connsiteY5"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93 w 456479"/>
              <a:gd name="connsiteY0" fmla="*/ 320730 h 1013276"/>
              <a:gd name="connsiteX1" fmla="*/ 126886 w 456479"/>
              <a:gd name="connsiteY1" fmla="*/ 138744 h 1013276"/>
              <a:gd name="connsiteX2" fmla="*/ 300666 w 456479"/>
              <a:gd name="connsiteY2" fmla="*/ 10460 h 1013276"/>
              <a:gd name="connsiteX3" fmla="*/ 449088 w 456479"/>
              <a:gd name="connsiteY3" fmla="*/ 787626 h 1013276"/>
              <a:gd name="connsiteX4" fmla="*/ 141056 w 456479"/>
              <a:gd name="connsiteY4" fmla="*/ 1000936 h 1013276"/>
              <a:gd name="connsiteX5" fmla="*/ 108986 w 456479"/>
              <a:gd name="connsiteY5" fmla="*/ 644424 h 1013276"/>
              <a:gd name="connsiteX6" fmla="*/ 93 w 456479"/>
              <a:gd name="connsiteY6" fmla="*/ 320730 h 1013276"/>
              <a:gd name="connsiteX0" fmla="*/ 93 w 466277"/>
              <a:gd name="connsiteY0" fmla="*/ 314320 h 1006866"/>
              <a:gd name="connsiteX1" fmla="*/ 126886 w 466277"/>
              <a:gd name="connsiteY1" fmla="*/ 132334 h 1006866"/>
              <a:gd name="connsiteX2" fmla="*/ 300666 w 466277"/>
              <a:gd name="connsiteY2" fmla="*/ 4050 h 1006866"/>
              <a:gd name="connsiteX3" fmla="*/ 408814 w 466277"/>
              <a:gd name="connsiteY3" fmla="*/ 285977 h 1006866"/>
              <a:gd name="connsiteX4" fmla="*/ 449088 w 466277"/>
              <a:gd name="connsiteY4" fmla="*/ 781216 h 1006866"/>
              <a:gd name="connsiteX5" fmla="*/ 141056 w 466277"/>
              <a:gd name="connsiteY5" fmla="*/ 994526 h 1006866"/>
              <a:gd name="connsiteX6" fmla="*/ 108986 w 466277"/>
              <a:gd name="connsiteY6" fmla="*/ 638014 h 1006866"/>
              <a:gd name="connsiteX7" fmla="*/ 93 w 466277"/>
              <a:gd name="connsiteY7" fmla="*/ 314320 h 1006866"/>
              <a:gd name="connsiteX0" fmla="*/ 93 w 454007"/>
              <a:gd name="connsiteY0" fmla="*/ 314320 h 1006866"/>
              <a:gd name="connsiteX1" fmla="*/ 126886 w 454007"/>
              <a:gd name="connsiteY1" fmla="*/ 132334 h 1006866"/>
              <a:gd name="connsiteX2" fmla="*/ 300666 w 454007"/>
              <a:gd name="connsiteY2" fmla="*/ 4050 h 1006866"/>
              <a:gd name="connsiteX3" fmla="*/ 408814 w 454007"/>
              <a:gd name="connsiteY3" fmla="*/ 285977 h 1006866"/>
              <a:gd name="connsiteX4" fmla="*/ 449088 w 454007"/>
              <a:gd name="connsiteY4" fmla="*/ 781216 h 1006866"/>
              <a:gd name="connsiteX5" fmla="*/ 141056 w 454007"/>
              <a:gd name="connsiteY5" fmla="*/ 994526 h 1006866"/>
              <a:gd name="connsiteX6" fmla="*/ 108986 w 454007"/>
              <a:gd name="connsiteY6" fmla="*/ 638014 h 1006866"/>
              <a:gd name="connsiteX7" fmla="*/ 93 w 454007"/>
              <a:gd name="connsiteY7" fmla="*/ 314320 h 1006866"/>
              <a:gd name="connsiteX0" fmla="*/ 93 w 470779"/>
              <a:gd name="connsiteY0" fmla="*/ 317269 h 1009815"/>
              <a:gd name="connsiteX1" fmla="*/ 126886 w 470779"/>
              <a:gd name="connsiteY1" fmla="*/ 135283 h 1009815"/>
              <a:gd name="connsiteX2" fmla="*/ 300666 w 470779"/>
              <a:gd name="connsiteY2" fmla="*/ 6999 h 1009815"/>
              <a:gd name="connsiteX3" fmla="*/ 458149 w 470779"/>
              <a:gd name="connsiteY3" fmla="*/ 351811 h 1009815"/>
              <a:gd name="connsiteX4" fmla="*/ 449088 w 470779"/>
              <a:gd name="connsiteY4" fmla="*/ 784165 h 1009815"/>
              <a:gd name="connsiteX5" fmla="*/ 141056 w 470779"/>
              <a:gd name="connsiteY5" fmla="*/ 997475 h 1009815"/>
              <a:gd name="connsiteX6" fmla="*/ 108986 w 470779"/>
              <a:gd name="connsiteY6" fmla="*/ 640963 h 1009815"/>
              <a:gd name="connsiteX7" fmla="*/ 93 w 470779"/>
              <a:gd name="connsiteY7" fmla="*/ 317269 h 1009815"/>
              <a:gd name="connsiteX0" fmla="*/ 93 w 496373"/>
              <a:gd name="connsiteY0" fmla="*/ 317269 h 1041531"/>
              <a:gd name="connsiteX1" fmla="*/ 126886 w 496373"/>
              <a:gd name="connsiteY1" fmla="*/ 135283 h 1041531"/>
              <a:gd name="connsiteX2" fmla="*/ 300666 w 496373"/>
              <a:gd name="connsiteY2" fmla="*/ 6999 h 1041531"/>
              <a:gd name="connsiteX3" fmla="*/ 458149 w 496373"/>
              <a:gd name="connsiteY3" fmla="*/ 351811 h 1041531"/>
              <a:gd name="connsiteX4" fmla="*/ 490529 w 496373"/>
              <a:gd name="connsiteY4" fmla="*/ 909938 h 1041531"/>
              <a:gd name="connsiteX5" fmla="*/ 141056 w 496373"/>
              <a:gd name="connsiteY5" fmla="*/ 997475 h 1041531"/>
              <a:gd name="connsiteX6" fmla="*/ 108986 w 496373"/>
              <a:gd name="connsiteY6" fmla="*/ 640963 h 1041531"/>
              <a:gd name="connsiteX7" fmla="*/ 93 w 496373"/>
              <a:gd name="connsiteY7" fmla="*/ 317269 h 1041531"/>
              <a:gd name="connsiteX0" fmla="*/ 93 w 505612"/>
              <a:gd name="connsiteY0" fmla="*/ 317269 h 1041533"/>
              <a:gd name="connsiteX1" fmla="*/ 126886 w 505612"/>
              <a:gd name="connsiteY1" fmla="*/ 135283 h 1041533"/>
              <a:gd name="connsiteX2" fmla="*/ 300666 w 505612"/>
              <a:gd name="connsiteY2" fmla="*/ 6999 h 1041533"/>
              <a:gd name="connsiteX3" fmla="*/ 458149 w 505612"/>
              <a:gd name="connsiteY3" fmla="*/ 351811 h 1041533"/>
              <a:gd name="connsiteX4" fmla="*/ 490529 w 505612"/>
              <a:gd name="connsiteY4" fmla="*/ 909938 h 1041533"/>
              <a:gd name="connsiteX5" fmla="*/ 141056 w 505612"/>
              <a:gd name="connsiteY5" fmla="*/ 997475 h 1041533"/>
              <a:gd name="connsiteX6" fmla="*/ 108986 w 505612"/>
              <a:gd name="connsiteY6" fmla="*/ 640963 h 1041533"/>
              <a:gd name="connsiteX7" fmla="*/ 93 w 505612"/>
              <a:gd name="connsiteY7" fmla="*/ 317269 h 1041533"/>
              <a:gd name="connsiteX0" fmla="*/ 93 w 505612"/>
              <a:gd name="connsiteY0" fmla="*/ 317269 h 1022189"/>
              <a:gd name="connsiteX1" fmla="*/ 126886 w 505612"/>
              <a:gd name="connsiteY1" fmla="*/ 135283 h 1022189"/>
              <a:gd name="connsiteX2" fmla="*/ 300666 w 505612"/>
              <a:gd name="connsiteY2" fmla="*/ 6999 h 1022189"/>
              <a:gd name="connsiteX3" fmla="*/ 458149 w 505612"/>
              <a:gd name="connsiteY3" fmla="*/ 351811 h 1022189"/>
              <a:gd name="connsiteX4" fmla="*/ 490529 w 505612"/>
              <a:gd name="connsiteY4" fmla="*/ 909938 h 1022189"/>
              <a:gd name="connsiteX5" fmla="*/ 141056 w 505612"/>
              <a:gd name="connsiteY5" fmla="*/ 997475 h 1022189"/>
              <a:gd name="connsiteX6" fmla="*/ 108986 w 505612"/>
              <a:gd name="connsiteY6" fmla="*/ 640963 h 1022189"/>
              <a:gd name="connsiteX7" fmla="*/ 93 w 505612"/>
              <a:gd name="connsiteY7" fmla="*/ 317269 h 1022189"/>
              <a:gd name="connsiteX0" fmla="*/ 93 w 505612"/>
              <a:gd name="connsiteY0" fmla="*/ 317269 h 1008945"/>
              <a:gd name="connsiteX1" fmla="*/ 126886 w 505612"/>
              <a:gd name="connsiteY1" fmla="*/ 135283 h 1008945"/>
              <a:gd name="connsiteX2" fmla="*/ 300666 w 505612"/>
              <a:gd name="connsiteY2" fmla="*/ 6999 h 1008945"/>
              <a:gd name="connsiteX3" fmla="*/ 458149 w 505612"/>
              <a:gd name="connsiteY3" fmla="*/ 351811 h 1008945"/>
              <a:gd name="connsiteX4" fmla="*/ 490529 w 505612"/>
              <a:gd name="connsiteY4" fmla="*/ 909938 h 1008945"/>
              <a:gd name="connsiteX5" fmla="*/ 204204 w 505612"/>
              <a:gd name="connsiteY5" fmla="*/ 977350 h 1008945"/>
              <a:gd name="connsiteX6" fmla="*/ 108986 w 505612"/>
              <a:gd name="connsiteY6" fmla="*/ 640963 h 1008945"/>
              <a:gd name="connsiteX7" fmla="*/ 93 w 505612"/>
              <a:gd name="connsiteY7" fmla="*/ 317269 h 1008945"/>
              <a:gd name="connsiteX0" fmla="*/ 93 w 505612"/>
              <a:gd name="connsiteY0" fmla="*/ 317269 h 1016432"/>
              <a:gd name="connsiteX1" fmla="*/ 126886 w 505612"/>
              <a:gd name="connsiteY1" fmla="*/ 135283 h 1016432"/>
              <a:gd name="connsiteX2" fmla="*/ 300666 w 505612"/>
              <a:gd name="connsiteY2" fmla="*/ 6999 h 1016432"/>
              <a:gd name="connsiteX3" fmla="*/ 458149 w 505612"/>
              <a:gd name="connsiteY3" fmla="*/ 351811 h 1016432"/>
              <a:gd name="connsiteX4" fmla="*/ 490529 w 505612"/>
              <a:gd name="connsiteY4" fmla="*/ 909938 h 1016432"/>
              <a:gd name="connsiteX5" fmla="*/ 204204 w 505612"/>
              <a:gd name="connsiteY5" fmla="*/ 977350 h 1016432"/>
              <a:gd name="connsiteX6" fmla="*/ 108986 w 505612"/>
              <a:gd name="connsiteY6" fmla="*/ 640963 h 1016432"/>
              <a:gd name="connsiteX7" fmla="*/ 93 w 505612"/>
              <a:gd name="connsiteY7" fmla="*/ 317269 h 1016432"/>
              <a:gd name="connsiteX0" fmla="*/ 93 w 505612"/>
              <a:gd name="connsiteY0" fmla="*/ 317269 h 1016432"/>
              <a:gd name="connsiteX1" fmla="*/ 126886 w 505612"/>
              <a:gd name="connsiteY1" fmla="*/ 135283 h 1016432"/>
              <a:gd name="connsiteX2" fmla="*/ 300666 w 505612"/>
              <a:gd name="connsiteY2" fmla="*/ 6999 h 1016432"/>
              <a:gd name="connsiteX3" fmla="*/ 458149 w 505612"/>
              <a:gd name="connsiteY3" fmla="*/ 351811 h 1016432"/>
              <a:gd name="connsiteX4" fmla="*/ 490529 w 505612"/>
              <a:gd name="connsiteY4" fmla="*/ 909938 h 1016432"/>
              <a:gd name="connsiteX5" fmla="*/ 204204 w 505612"/>
              <a:gd name="connsiteY5" fmla="*/ 977350 h 1016432"/>
              <a:gd name="connsiteX6" fmla="*/ 108986 w 505612"/>
              <a:gd name="connsiteY6" fmla="*/ 640963 h 1016432"/>
              <a:gd name="connsiteX7" fmla="*/ 93 w 505612"/>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34 w 464112"/>
              <a:gd name="connsiteY0" fmla="*/ 463166 h 1016432"/>
              <a:gd name="connsiteX1" fmla="*/ 85386 w 464112"/>
              <a:gd name="connsiteY1" fmla="*/ 135283 h 1016432"/>
              <a:gd name="connsiteX2" fmla="*/ 259166 w 464112"/>
              <a:gd name="connsiteY2" fmla="*/ 6999 h 1016432"/>
              <a:gd name="connsiteX3" fmla="*/ 416649 w 464112"/>
              <a:gd name="connsiteY3" fmla="*/ 351811 h 1016432"/>
              <a:gd name="connsiteX4" fmla="*/ 449029 w 464112"/>
              <a:gd name="connsiteY4" fmla="*/ 909938 h 1016432"/>
              <a:gd name="connsiteX5" fmla="*/ 162704 w 464112"/>
              <a:gd name="connsiteY5" fmla="*/ 977350 h 1016432"/>
              <a:gd name="connsiteX6" fmla="*/ 93141 w 464112"/>
              <a:gd name="connsiteY6" fmla="*/ 686241 h 1016432"/>
              <a:gd name="connsiteX7" fmla="*/ 34 w 464112"/>
              <a:gd name="connsiteY7" fmla="*/ 463166 h 1016432"/>
              <a:gd name="connsiteX0" fmla="*/ 2 w 464080"/>
              <a:gd name="connsiteY0" fmla="*/ 458522 h 1011788"/>
              <a:gd name="connsiteX1" fmla="*/ 95222 w 464080"/>
              <a:gd name="connsiteY1" fmla="*/ 201072 h 1011788"/>
              <a:gd name="connsiteX2" fmla="*/ 259134 w 464080"/>
              <a:gd name="connsiteY2" fmla="*/ 2355 h 1011788"/>
              <a:gd name="connsiteX3" fmla="*/ 416617 w 464080"/>
              <a:gd name="connsiteY3" fmla="*/ 347167 h 1011788"/>
              <a:gd name="connsiteX4" fmla="*/ 448997 w 464080"/>
              <a:gd name="connsiteY4" fmla="*/ 905294 h 1011788"/>
              <a:gd name="connsiteX5" fmla="*/ 162672 w 464080"/>
              <a:gd name="connsiteY5" fmla="*/ 972706 h 1011788"/>
              <a:gd name="connsiteX6" fmla="*/ 93109 w 464080"/>
              <a:gd name="connsiteY6" fmla="*/ 681597 h 1011788"/>
              <a:gd name="connsiteX7" fmla="*/ 2 w 464080"/>
              <a:gd name="connsiteY7" fmla="*/ 458522 h 1011788"/>
              <a:gd name="connsiteX0" fmla="*/ 2 w 464080"/>
              <a:gd name="connsiteY0" fmla="*/ 458522 h 1011788"/>
              <a:gd name="connsiteX1" fmla="*/ 95222 w 464080"/>
              <a:gd name="connsiteY1" fmla="*/ 201072 h 1011788"/>
              <a:gd name="connsiteX2" fmla="*/ 259134 w 464080"/>
              <a:gd name="connsiteY2" fmla="*/ 2355 h 1011788"/>
              <a:gd name="connsiteX3" fmla="*/ 416617 w 464080"/>
              <a:gd name="connsiteY3" fmla="*/ 347167 h 1011788"/>
              <a:gd name="connsiteX4" fmla="*/ 448997 w 464080"/>
              <a:gd name="connsiteY4" fmla="*/ 905294 h 1011788"/>
              <a:gd name="connsiteX5" fmla="*/ 162672 w 464080"/>
              <a:gd name="connsiteY5" fmla="*/ 972706 h 1011788"/>
              <a:gd name="connsiteX6" fmla="*/ 93109 w 464080"/>
              <a:gd name="connsiteY6" fmla="*/ 681597 h 1011788"/>
              <a:gd name="connsiteX7" fmla="*/ 2 w 464080"/>
              <a:gd name="connsiteY7" fmla="*/ 458522 h 1011788"/>
              <a:gd name="connsiteX0" fmla="*/ 2 w 464080"/>
              <a:gd name="connsiteY0" fmla="*/ 457060 h 1010326"/>
              <a:gd name="connsiteX1" fmla="*/ 95222 w 464080"/>
              <a:gd name="connsiteY1" fmla="*/ 199610 h 1010326"/>
              <a:gd name="connsiteX2" fmla="*/ 259134 w 464080"/>
              <a:gd name="connsiteY2" fmla="*/ 893 h 1010326"/>
              <a:gd name="connsiteX3" fmla="*/ 416617 w 464080"/>
              <a:gd name="connsiteY3" fmla="*/ 345705 h 1010326"/>
              <a:gd name="connsiteX4" fmla="*/ 448997 w 464080"/>
              <a:gd name="connsiteY4" fmla="*/ 903832 h 1010326"/>
              <a:gd name="connsiteX5" fmla="*/ 162672 w 464080"/>
              <a:gd name="connsiteY5" fmla="*/ 971244 h 1010326"/>
              <a:gd name="connsiteX6" fmla="*/ 93109 w 464080"/>
              <a:gd name="connsiteY6" fmla="*/ 680135 h 1010326"/>
              <a:gd name="connsiteX7" fmla="*/ 2 w 464080"/>
              <a:gd name="connsiteY7" fmla="*/ 457060 h 1010326"/>
              <a:gd name="connsiteX0" fmla="*/ 3 w 458160"/>
              <a:gd name="connsiteY0" fmla="*/ 441967 h 1010326"/>
              <a:gd name="connsiteX1" fmla="*/ 89302 w 458160"/>
              <a:gd name="connsiteY1" fmla="*/ 199610 h 1010326"/>
              <a:gd name="connsiteX2" fmla="*/ 253214 w 458160"/>
              <a:gd name="connsiteY2" fmla="*/ 893 h 1010326"/>
              <a:gd name="connsiteX3" fmla="*/ 410697 w 458160"/>
              <a:gd name="connsiteY3" fmla="*/ 345705 h 1010326"/>
              <a:gd name="connsiteX4" fmla="*/ 443077 w 458160"/>
              <a:gd name="connsiteY4" fmla="*/ 903832 h 1010326"/>
              <a:gd name="connsiteX5" fmla="*/ 156752 w 458160"/>
              <a:gd name="connsiteY5" fmla="*/ 971244 h 1010326"/>
              <a:gd name="connsiteX6" fmla="*/ 87189 w 458160"/>
              <a:gd name="connsiteY6" fmla="*/ 680135 h 1010326"/>
              <a:gd name="connsiteX7" fmla="*/ 3 w 458160"/>
              <a:gd name="connsiteY7" fmla="*/ 441967 h 1010326"/>
              <a:gd name="connsiteX0" fmla="*/ 82 w 458239"/>
              <a:gd name="connsiteY0" fmla="*/ 441967 h 1010326"/>
              <a:gd name="connsiteX1" fmla="*/ 89381 w 458239"/>
              <a:gd name="connsiteY1" fmla="*/ 199610 h 1010326"/>
              <a:gd name="connsiteX2" fmla="*/ 253293 w 458239"/>
              <a:gd name="connsiteY2" fmla="*/ 893 h 1010326"/>
              <a:gd name="connsiteX3" fmla="*/ 410776 w 458239"/>
              <a:gd name="connsiteY3" fmla="*/ 345705 h 1010326"/>
              <a:gd name="connsiteX4" fmla="*/ 443156 w 458239"/>
              <a:gd name="connsiteY4" fmla="*/ 903832 h 1010326"/>
              <a:gd name="connsiteX5" fmla="*/ 156831 w 458239"/>
              <a:gd name="connsiteY5" fmla="*/ 971244 h 1010326"/>
              <a:gd name="connsiteX6" fmla="*/ 87268 w 458239"/>
              <a:gd name="connsiteY6" fmla="*/ 680135 h 1010326"/>
              <a:gd name="connsiteX7" fmla="*/ 82 w 458239"/>
              <a:gd name="connsiteY7" fmla="*/ 441967 h 1010326"/>
              <a:gd name="connsiteX0" fmla="*/ 83 w 458240"/>
              <a:gd name="connsiteY0" fmla="*/ 441967 h 1010326"/>
              <a:gd name="connsiteX1" fmla="*/ 89382 w 458240"/>
              <a:gd name="connsiteY1" fmla="*/ 199610 h 1010326"/>
              <a:gd name="connsiteX2" fmla="*/ 253294 w 458240"/>
              <a:gd name="connsiteY2" fmla="*/ 893 h 1010326"/>
              <a:gd name="connsiteX3" fmla="*/ 410777 w 458240"/>
              <a:gd name="connsiteY3" fmla="*/ 345705 h 1010326"/>
              <a:gd name="connsiteX4" fmla="*/ 443157 w 458240"/>
              <a:gd name="connsiteY4" fmla="*/ 903832 h 1010326"/>
              <a:gd name="connsiteX5" fmla="*/ 156832 w 458240"/>
              <a:gd name="connsiteY5" fmla="*/ 971244 h 1010326"/>
              <a:gd name="connsiteX6" fmla="*/ 87269 w 458240"/>
              <a:gd name="connsiteY6" fmla="*/ 680135 h 1010326"/>
              <a:gd name="connsiteX7" fmla="*/ 83 w 458240"/>
              <a:gd name="connsiteY7" fmla="*/ 441967 h 1010326"/>
              <a:gd name="connsiteX0" fmla="*/ 83 w 458240"/>
              <a:gd name="connsiteY0" fmla="*/ 442169 h 1010528"/>
              <a:gd name="connsiteX1" fmla="*/ 89382 w 458240"/>
              <a:gd name="connsiteY1" fmla="*/ 199812 h 1010528"/>
              <a:gd name="connsiteX2" fmla="*/ 253294 w 458240"/>
              <a:gd name="connsiteY2" fmla="*/ 1095 h 1010528"/>
              <a:gd name="connsiteX3" fmla="*/ 410777 w 458240"/>
              <a:gd name="connsiteY3" fmla="*/ 345907 h 1010528"/>
              <a:gd name="connsiteX4" fmla="*/ 443157 w 458240"/>
              <a:gd name="connsiteY4" fmla="*/ 904034 h 1010528"/>
              <a:gd name="connsiteX5" fmla="*/ 156832 w 458240"/>
              <a:gd name="connsiteY5" fmla="*/ 971446 h 1010528"/>
              <a:gd name="connsiteX6" fmla="*/ 87269 w 458240"/>
              <a:gd name="connsiteY6" fmla="*/ 680337 h 1010528"/>
              <a:gd name="connsiteX7" fmla="*/ 83 w 458240"/>
              <a:gd name="connsiteY7" fmla="*/ 442169 h 10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240" h="1010528">
                <a:moveTo>
                  <a:pt x="83" y="442169"/>
                </a:moveTo>
                <a:cubicBezTo>
                  <a:pt x="2409" y="382205"/>
                  <a:pt x="7712" y="349628"/>
                  <a:pt x="89382" y="199812"/>
                </a:cubicBezTo>
                <a:cubicBezTo>
                  <a:pt x="139477" y="115400"/>
                  <a:pt x="217488" y="-13194"/>
                  <a:pt x="253294" y="1095"/>
                </a:cubicBezTo>
                <a:cubicBezTo>
                  <a:pt x="289100" y="15384"/>
                  <a:pt x="386040" y="216379"/>
                  <a:pt x="410777" y="345907"/>
                </a:cubicBezTo>
                <a:cubicBezTo>
                  <a:pt x="435514" y="475435"/>
                  <a:pt x="482392" y="688016"/>
                  <a:pt x="443157" y="904034"/>
                </a:cubicBezTo>
                <a:cubicBezTo>
                  <a:pt x="418762" y="1032617"/>
                  <a:pt x="275620" y="1031068"/>
                  <a:pt x="156832" y="971446"/>
                </a:cubicBezTo>
                <a:cubicBezTo>
                  <a:pt x="96544" y="942374"/>
                  <a:pt x="142477" y="885491"/>
                  <a:pt x="87269" y="680337"/>
                </a:cubicBezTo>
                <a:cubicBezTo>
                  <a:pt x="44383" y="558019"/>
                  <a:pt x="-2243" y="502133"/>
                  <a:pt x="83" y="44216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4" name="Oval 232">
            <a:extLst>
              <a:ext uri="{FF2B5EF4-FFF2-40B4-BE49-F238E27FC236}">
                <a16:creationId xmlns:a16="http://schemas.microsoft.com/office/drawing/2014/main" id="{50D9888D-52C2-523F-EA89-FFD2BA9C9833}"/>
              </a:ext>
            </a:extLst>
          </p:cNvPr>
          <p:cNvSpPr/>
          <p:nvPr/>
        </p:nvSpPr>
        <p:spPr bwMode="auto">
          <a:xfrm>
            <a:off x="1143459" y="4963453"/>
            <a:ext cx="255889" cy="288864"/>
          </a:xfrm>
          <a:custGeom>
            <a:avLst/>
            <a:gdLst>
              <a:gd name="connsiteX0" fmla="*/ 0 w 566839"/>
              <a:gd name="connsiteY0" fmla="*/ 176018 h 352036"/>
              <a:gd name="connsiteX1" fmla="*/ 283420 w 566839"/>
              <a:gd name="connsiteY1" fmla="*/ 0 h 352036"/>
              <a:gd name="connsiteX2" fmla="*/ 566840 w 566839"/>
              <a:gd name="connsiteY2" fmla="*/ 176018 h 352036"/>
              <a:gd name="connsiteX3" fmla="*/ 283420 w 566839"/>
              <a:gd name="connsiteY3" fmla="*/ 352036 h 352036"/>
              <a:gd name="connsiteX4" fmla="*/ 0 w 566839"/>
              <a:gd name="connsiteY4" fmla="*/ 176018 h 352036"/>
              <a:gd name="connsiteX0" fmla="*/ 2217 w 569057"/>
              <a:gd name="connsiteY0" fmla="*/ 176018 h 352036"/>
              <a:gd name="connsiteX1" fmla="*/ 285637 w 569057"/>
              <a:gd name="connsiteY1" fmla="*/ 0 h 352036"/>
              <a:gd name="connsiteX2" fmla="*/ 569057 w 569057"/>
              <a:gd name="connsiteY2" fmla="*/ 176018 h 352036"/>
              <a:gd name="connsiteX3" fmla="*/ 199119 w 569057"/>
              <a:gd name="connsiteY3" fmla="*/ 352036 h 352036"/>
              <a:gd name="connsiteX4" fmla="*/ 2217 w 569057"/>
              <a:gd name="connsiteY4" fmla="*/ 176018 h 352036"/>
              <a:gd name="connsiteX0" fmla="*/ 2217 w 569057"/>
              <a:gd name="connsiteY0" fmla="*/ 176018 h 352115"/>
              <a:gd name="connsiteX1" fmla="*/ 285637 w 569057"/>
              <a:gd name="connsiteY1" fmla="*/ 0 h 352115"/>
              <a:gd name="connsiteX2" fmla="*/ 569057 w 569057"/>
              <a:gd name="connsiteY2" fmla="*/ 176018 h 352115"/>
              <a:gd name="connsiteX3" fmla="*/ 199119 w 569057"/>
              <a:gd name="connsiteY3" fmla="*/ 352036 h 352115"/>
              <a:gd name="connsiteX4" fmla="*/ 2217 w 569057"/>
              <a:gd name="connsiteY4" fmla="*/ 176018 h 352115"/>
              <a:gd name="connsiteX0" fmla="*/ 2217 w 573532"/>
              <a:gd name="connsiteY0" fmla="*/ 176372 h 352447"/>
              <a:gd name="connsiteX1" fmla="*/ 285637 w 573532"/>
              <a:gd name="connsiteY1" fmla="*/ 354 h 352447"/>
              <a:gd name="connsiteX2" fmla="*/ 573532 w 573532"/>
              <a:gd name="connsiteY2" fmla="*/ 145047 h 352447"/>
              <a:gd name="connsiteX3" fmla="*/ 199119 w 573532"/>
              <a:gd name="connsiteY3" fmla="*/ 352390 h 352447"/>
              <a:gd name="connsiteX4" fmla="*/ 2217 w 573532"/>
              <a:gd name="connsiteY4" fmla="*/ 176372 h 352447"/>
              <a:gd name="connsiteX0" fmla="*/ 2217 w 573532"/>
              <a:gd name="connsiteY0" fmla="*/ 176372 h 352592"/>
              <a:gd name="connsiteX1" fmla="*/ 285637 w 573532"/>
              <a:gd name="connsiteY1" fmla="*/ 354 h 352592"/>
              <a:gd name="connsiteX2" fmla="*/ 573532 w 573532"/>
              <a:gd name="connsiteY2" fmla="*/ 145047 h 352592"/>
              <a:gd name="connsiteX3" fmla="*/ 199119 w 573532"/>
              <a:gd name="connsiteY3" fmla="*/ 352390 h 352592"/>
              <a:gd name="connsiteX4" fmla="*/ 2217 w 573532"/>
              <a:gd name="connsiteY4" fmla="*/ 176372 h 352592"/>
              <a:gd name="connsiteX0" fmla="*/ 2217 w 573532"/>
              <a:gd name="connsiteY0" fmla="*/ 176372 h 353686"/>
              <a:gd name="connsiteX1" fmla="*/ 285637 w 573532"/>
              <a:gd name="connsiteY1" fmla="*/ 354 h 353686"/>
              <a:gd name="connsiteX2" fmla="*/ 573532 w 573532"/>
              <a:gd name="connsiteY2" fmla="*/ 145047 h 353686"/>
              <a:gd name="connsiteX3" fmla="*/ 199119 w 573532"/>
              <a:gd name="connsiteY3" fmla="*/ 352390 h 353686"/>
              <a:gd name="connsiteX4" fmla="*/ 2217 w 573532"/>
              <a:gd name="connsiteY4" fmla="*/ 176372 h 353686"/>
              <a:gd name="connsiteX0" fmla="*/ 2217 w 583974"/>
              <a:gd name="connsiteY0" fmla="*/ 176018 h 354764"/>
              <a:gd name="connsiteX1" fmla="*/ 285637 w 583974"/>
              <a:gd name="connsiteY1" fmla="*/ 0 h 354764"/>
              <a:gd name="connsiteX2" fmla="*/ 583974 w 583974"/>
              <a:gd name="connsiteY2" fmla="*/ 176019 h 354764"/>
              <a:gd name="connsiteX3" fmla="*/ 199119 w 583974"/>
              <a:gd name="connsiteY3" fmla="*/ 352036 h 354764"/>
              <a:gd name="connsiteX4" fmla="*/ 2217 w 583974"/>
              <a:gd name="connsiteY4" fmla="*/ 176018 h 354764"/>
              <a:gd name="connsiteX0" fmla="*/ 2217 w 583974"/>
              <a:gd name="connsiteY0" fmla="*/ 176018 h 353397"/>
              <a:gd name="connsiteX1" fmla="*/ 285637 w 583974"/>
              <a:gd name="connsiteY1" fmla="*/ 0 h 353397"/>
              <a:gd name="connsiteX2" fmla="*/ 583974 w 583974"/>
              <a:gd name="connsiteY2" fmla="*/ 176019 h 353397"/>
              <a:gd name="connsiteX3" fmla="*/ 199119 w 583974"/>
              <a:gd name="connsiteY3" fmla="*/ 352036 h 353397"/>
              <a:gd name="connsiteX4" fmla="*/ 2217 w 583974"/>
              <a:gd name="connsiteY4" fmla="*/ 176018 h 353397"/>
              <a:gd name="connsiteX0" fmla="*/ 2217 w 583974"/>
              <a:gd name="connsiteY0" fmla="*/ 176018 h 352471"/>
              <a:gd name="connsiteX1" fmla="*/ 285637 w 583974"/>
              <a:gd name="connsiteY1" fmla="*/ 0 h 352471"/>
              <a:gd name="connsiteX2" fmla="*/ 583974 w 583974"/>
              <a:gd name="connsiteY2" fmla="*/ 176019 h 352471"/>
              <a:gd name="connsiteX3" fmla="*/ 199119 w 583974"/>
              <a:gd name="connsiteY3" fmla="*/ 352036 h 352471"/>
              <a:gd name="connsiteX4" fmla="*/ 2217 w 583974"/>
              <a:gd name="connsiteY4" fmla="*/ 176018 h 352471"/>
              <a:gd name="connsiteX0" fmla="*/ 91744 w 451241"/>
              <a:gd name="connsiteY0" fmla="*/ 248677 h 353530"/>
              <a:gd name="connsiteX1" fmla="*/ 152904 w 451241"/>
              <a:gd name="connsiteY1" fmla="*/ 1059 h 353530"/>
              <a:gd name="connsiteX2" fmla="*/ 451241 w 451241"/>
              <a:gd name="connsiteY2" fmla="*/ 177078 h 353530"/>
              <a:gd name="connsiteX3" fmla="*/ 66386 w 451241"/>
              <a:gd name="connsiteY3" fmla="*/ 353095 h 353530"/>
              <a:gd name="connsiteX4" fmla="*/ 91744 w 451241"/>
              <a:gd name="connsiteY4" fmla="*/ 248677 h 353530"/>
              <a:gd name="connsiteX0" fmla="*/ 111833 w 471330"/>
              <a:gd name="connsiteY0" fmla="*/ 248677 h 353530"/>
              <a:gd name="connsiteX1" fmla="*/ 172993 w 471330"/>
              <a:gd name="connsiteY1" fmla="*/ 1059 h 353530"/>
              <a:gd name="connsiteX2" fmla="*/ 471330 w 471330"/>
              <a:gd name="connsiteY2" fmla="*/ 177078 h 353530"/>
              <a:gd name="connsiteX3" fmla="*/ 86475 w 471330"/>
              <a:gd name="connsiteY3" fmla="*/ 353095 h 353530"/>
              <a:gd name="connsiteX4" fmla="*/ 111833 w 471330"/>
              <a:gd name="connsiteY4" fmla="*/ 248677 h 353530"/>
              <a:gd name="connsiteX0" fmla="*/ 95846 w 455343"/>
              <a:gd name="connsiteY0" fmla="*/ 248677 h 353530"/>
              <a:gd name="connsiteX1" fmla="*/ 157006 w 455343"/>
              <a:gd name="connsiteY1" fmla="*/ 1059 h 353530"/>
              <a:gd name="connsiteX2" fmla="*/ 455343 w 455343"/>
              <a:gd name="connsiteY2" fmla="*/ 177078 h 353530"/>
              <a:gd name="connsiteX3" fmla="*/ 70488 w 455343"/>
              <a:gd name="connsiteY3" fmla="*/ 353095 h 353530"/>
              <a:gd name="connsiteX4" fmla="*/ 95846 w 455343"/>
              <a:gd name="connsiteY4" fmla="*/ 248677 h 353530"/>
              <a:gd name="connsiteX0" fmla="*/ 95846 w 455387"/>
              <a:gd name="connsiteY0" fmla="*/ 74723 h 179576"/>
              <a:gd name="connsiteX1" fmla="*/ 455343 w 455387"/>
              <a:gd name="connsiteY1" fmla="*/ 3124 h 179576"/>
              <a:gd name="connsiteX2" fmla="*/ 70488 w 455387"/>
              <a:gd name="connsiteY2" fmla="*/ 179141 h 179576"/>
              <a:gd name="connsiteX3" fmla="*/ 95846 w 455387"/>
              <a:gd name="connsiteY3" fmla="*/ 74723 h 179576"/>
              <a:gd name="connsiteX0" fmla="*/ 95846 w 455667"/>
              <a:gd name="connsiteY0" fmla="*/ 103973 h 208826"/>
              <a:gd name="connsiteX1" fmla="*/ 455343 w 455667"/>
              <a:gd name="connsiteY1" fmla="*/ 32374 h 208826"/>
              <a:gd name="connsiteX2" fmla="*/ 70488 w 455667"/>
              <a:gd name="connsiteY2" fmla="*/ 208391 h 208826"/>
              <a:gd name="connsiteX3" fmla="*/ 95846 w 455667"/>
              <a:gd name="connsiteY3" fmla="*/ 103973 h 208826"/>
              <a:gd name="connsiteX0" fmla="*/ 96775 w 455107"/>
              <a:gd name="connsiteY0" fmla="*/ 98961 h 209781"/>
              <a:gd name="connsiteX1" fmla="*/ 454781 w 455107"/>
              <a:gd name="connsiteY1" fmla="*/ 33329 h 209781"/>
              <a:gd name="connsiteX2" fmla="*/ 69926 w 455107"/>
              <a:gd name="connsiteY2" fmla="*/ 209346 h 209781"/>
              <a:gd name="connsiteX3" fmla="*/ 96775 w 455107"/>
              <a:gd name="connsiteY3" fmla="*/ 98961 h 209781"/>
              <a:gd name="connsiteX0" fmla="*/ 96775 w 455180"/>
              <a:gd name="connsiteY0" fmla="*/ 105277 h 216097"/>
              <a:gd name="connsiteX1" fmla="*/ 454781 w 455180"/>
              <a:gd name="connsiteY1" fmla="*/ 39645 h 216097"/>
              <a:gd name="connsiteX2" fmla="*/ 69926 w 455180"/>
              <a:gd name="connsiteY2" fmla="*/ 215662 h 216097"/>
              <a:gd name="connsiteX3" fmla="*/ 96775 w 455180"/>
              <a:gd name="connsiteY3" fmla="*/ 105277 h 216097"/>
              <a:gd name="connsiteX0" fmla="*/ 108435 w 448970"/>
              <a:gd name="connsiteY0" fmla="*/ 95030 h 219275"/>
              <a:gd name="connsiteX1" fmla="*/ 448541 w 448970"/>
              <a:gd name="connsiteY1" fmla="*/ 42823 h 219275"/>
              <a:gd name="connsiteX2" fmla="*/ 63686 w 448970"/>
              <a:gd name="connsiteY2" fmla="*/ 218840 h 219275"/>
              <a:gd name="connsiteX3" fmla="*/ 108435 w 448970"/>
              <a:gd name="connsiteY3" fmla="*/ 95030 h 219275"/>
              <a:gd name="connsiteX0" fmla="*/ 119311 w 459846"/>
              <a:gd name="connsiteY0" fmla="*/ 95030 h 219275"/>
              <a:gd name="connsiteX1" fmla="*/ 459417 w 459846"/>
              <a:gd name="connsiteY1" fmla="*/ 42823 h 219275"/>
              <a:gd name="connsiteX2" fmla="*/ 74562 w 459846"/>
              <a:gd name="connsiteY2" fmla="*/ 218840 h 219275"/>
              <a:gd name="connsiteX3" fmla="*/ 119311 w 459846"/>
              <a:gd name="connsiteY3" fmla="*/ 95030 h 219275"/>
              <a:gd name="connsiteX0" fmla="*/ 125087 w 465622"/>
              <a:gd name="connsiteY0" fmla="*/ 95030 h 219275"/>
              <a:gd name="connsiteX1" fmla="*/ 465193 w 465622"/>
              <a:gd name="connsiteY1" fmla="*/ 42823 h 219275"/>
              <a:gd name="connsiteX2" fmla="*/ 80338 w 465622"/>
              <a:gd name="connsiteY2" fmla="*/ 218840 h 219275"/>
              <a:gd name="connsiteX3" fmla="*/ 125087 w 465622"/>
              <a:gd name="connsiteY3" fmla="*/ 95030 h 219275"/>
              <a:gd name="connsiteX0" fmla="*/ 125087 w 470818"/>
              <a:gd name="connsiteY0" fmla="*/ 85751 h 209996"/>
              <a:gd name="connsiteX1" fmla="*/ 465193 w 470818"/>
              <a:gd name="connsiteY1" fmla="*/ 33544 h 209996"/>
              <a:gd name="connsiteX2" fmla="*/ 80338 w 470818"/>
              <a:gd name="connsiteY2" fmla="*/ 209561 h 209996"/>
              <a:gd name="connsiteX3" fmla="*/ 125087 w 470818"/>
              <a:gd name="connsiteY3" fmla="*/ 85751 h 209996"/>
              <a:gd name="connsiteX0" fmla="*/ 125087 w 467854"/>
              <a:gd name="connsiteY0" fmla="*/ 85751 h 209996"/>
              <a:gd name="connsiteX1" fmla="*/ 465193 w 467854"/>
              <a:gd name="connsiteY1" fmla="*/ 33544 h 209996"/>
              <a:gd name="connsiteX2" fmla="*/ 80338 w 467854"/>
              <a:gd name="connsiteY2" fmla="*/ 209561 h 209996"/>
              <a:gd name="connsiteX3" fmla="*/ 125087 w 467854"/>
              <a:gd name="connsiteY3" fmla="*/ 85751 h 209996"/>
              <a:gd name="connsiteX0" fmla="*/ 125087 w 468579"/>
              <a:gd name="connsiteY0" fmla="*/ 85088 h 209333"/>
              <a:gd name="connsiteX1" fmla="*/ 465193 w 468579"/>
              <a:gd name="connsiteY1" fmla="*/ 32881 h 209333"/>
              <a:gd name="connsiteX2" fmla="*/ 80338 w 468579"/>
              <a:gd name="connsiteY2" fmla="*/ 208898 h 209333"/>
              <a:gd name="connsiteX3" fmla="*/ 125087 w 468579"/>
              <a:gd name="connsiteY3" fmla="*/ 85088 h 209333"/>
              <a:gd name="connsiteX0" fmla="*/ 125087 w 472083"/>
              <a:gd name="connsiteY0" fmla="*/ 92379 h 216624"/>
              <a:gd name="connsiteX1" fmla="*/ 465193 w 472083"/>
              <a:gd name="connsiteY1" fmla="*/ 40172 h 216624"/>
              <a:gd name="connsiteX2" fmla="*/ 80338 w 472083"/>
              <a:gd name="connsiteY2" fmla="*/ 216189 h 216624"/>
              <a:gd name="connsiteX3" fmla="*/ 125087 w 472083"/>
              <a:gd name="connsiteY3" fmla="*/ 92379 h 216624"/>
              <a:gd name="connsiteX0" fmla="*/ 125087 w 448779"/>
              <a:gd name="connsiteY0" fmla="*/ 84738 h 209140"/>
              <a:gd name="connsiteX1" fmla="*/ 441326 w 448779"/>
              <a:gd name="connsiteY1" fmla="*/ 42972 h 209140"/>
              <a:gd name="connsiteX2" fmla="*/ 80338 w 448779"/>
              <a:gd name="connsiteY2" fmla="*/ 208548 h 209140"/>
              <a:gd name="connsiteX3" fmla="*/ 125087 w 448779"/>
              <a:gd name="connsiteY3" fmla="*/ 84738 h 209140"/>
              <a:gd name="connsiteX0" fmla="*/ 125087 w 455385"/>
              <a:gd name="connsiteY0" fmla="*/ 88045 h 212447"/>
              <a:gd name="connsiteX1" fmla="*/ 441326 w 455385"/>
              <a:gd name="connsiteY1" fmla="*/ 46279 h 212447"/>
              <a:gd name="connsiteX2" fmla="*/ 80338 w 455385"/>
              <a:gd name="connsiteY2" fmla="*/ 211855 h 212447"/>
              <a:gd name="connsiteX3" fmla="*/ 125087 w 455385"/>
              <a:gd name="connsiteY3" fmla="*/ 88045 h 212447"/>
              <a:gd name="connsiteX0" fmla="*/ 125087 w 457543"/>
              <a:gd name="connsiteY0" fmla="*/ 89369 h 213771"/>
              <a:gd name="connsiteX1" fmla="*/ 441326 w 457543"/>
              <a:gd name="connsiteY1" fmla="*/ 47603 h 213771"/>
              <a:gd name="connsiteX2" fmla="*/ 80338 w 457543"/>
              <a:gd name="connsiteY2" fmla="*/ 213179 h 213771"/>
              <a:gd name="connsiteX3" fmla="*/ 125087 w 457543"/>
              <a:gd name="connsiteY3" fmla="*/ 89369 h 213771"/>
              <a:gd name="connsiteX0" fmla="*/ 125087 w 457543"/>
              <a:gd name="connsiteY0" fmla="*/ 89369 h 213557"/>
              <a:gd name="connsiteX1" fmla="*/ 441326 w 457543"/>
              <a:gd name="connsiteY1" fmla="*/ 47603 h 213557"/>
              <a:gd name="connsiteX2" fmla="*/ 80338 w 457543"/>
              <a:gd name="connsiteY2" fmla="*/ 213179 h 213557"/>
              <a:gd name="connsiteX3" fmla="*/ 125087 w 457543"/>
              <a:gd name="connsiteY3" fmla="*/ 89369 h 213557"/>
              <a:gd name="connsiteX0" fmla="*/ 35968 w 437016"/>
              <a:gd name="connsiteY0" fmla="*/ 89369 h 280447"/>
              <a:gd name="connsiteX1" fmla="*/ 352207 w 437016"/>
              <a:gd name="connsiteY1" fmla="*/ 47603 h 280447"/>
              <a:gd name="connsiteX2" fmla="*/ 373090 w 437016"/>
              <a:gd name="connsiteY2" fmla="*/ 280305 h 280447"/>
              <a:gd name="connsiteX3" fmla="*/ 35968 w 437016"/>
              <a:gd name="connsiteY3" fmla="*/ 89369 h 280447"/>
              <a:gd name="connsiteX0" fmla="*/ 35968 w 438333"/>
              <a:gd name="connsiteY0" fmla="*/ 104946 h 296001"/>
              <a:gd name="connsiteX1" fmla="*/ 361157 w 438333"/>
              <a:gd name="connsiteY1" fmla="*/ 42296 h 296001"/>
              <a:gd name="connsiteX2" fmla="*/ 373090 w 438333"/>
              <a:gd name="connsiteY2" fmla="*/ 295882 h 296001"/>
              <a:gd name="connsiteX3" fmla="*/ 35968 w 438333"/>
              <a:gd name="connsiteY3" fmla="*/ 104946 h 296001"/>
              <a:gd name="connsiteX0" fmla="*/ 35968 w 438333"/>
              <a:gd name="connsiteY0" fmla="*/ 110232 h 301287"/>
              <a:gd name="connsiteX1" fmla="*/ 361157 w 438333"/>
              <a:gd name="connsiteY1" fmla="*/ 47582 h 301287"/>
              <a:gd name="connsiteX2" fmla="*/ 373090 w 438333"/>
              <a:gd name="connsiteY2" fmla="*/ 301168 h 301287"/>
              <a:gd name="connsiteX3" fmla="*/ 35968 w 438333"/>
              <a:gd name="connsiteY3" fmla="*/ 110232 h 301287"/>
              <a:gd name="connsiteX0" fmla="*/ 35968 w 474705"/>
              <a:gd name="connsiteY0" fmla="*/ 110232 h 301243"/>
              <a:gd name="connsiteX1" fmla="*/ 361157 w 474705"/>
              <a:gd name="connsiteY1" fmla="*/ 47582 h 301243"/>
              <a:gd name="connsiteX2" fmla="*/ 373090 w 474705"/>
              <a:gd name="connsiteY2" fmla="*/ 301168 h 301243"/>
              <a:gd name="connsiteX3" fmla="*/ 35968 w 474705"/>
              <a:gd name="connsiteY3" fmla="*/ 110232 h 301243"/>
              <a:gd name="connsiteX0" fmla="*/ 35968 w 437267"/>
              <a:gd name="connsiteY0" fmla="*/ 110232 h 303000"/>
              <a:gd name="connsiteX1" fmla="*/ 361157 w 437267"/>
              <a:gd name="connsiteY1" fmla="*/ 47582 h 303000"/>
              <a:gd name="connsiteX2" fmla="*/ 373090 w 437267"/>
              <a:gd name="connsiteY2" fmla="*/ 301168 h 303000"/>
              <a:gd name="connsiteX3" fmla="*/ 35968 w 437267"/>
              <a:gd name="connsiteY3" fmla="*/ 110232 h 303000"/>
              <a:gd name="connsiteX0" fmla="*/ 35968 w 442053"/>
              <a:gd name="connsiteY0" fmla="*/ 116019 h 308731"/>
              <a:gd name="connsiteX1" fmla="*/ 373090 w 442053"/>
              <a:gd name="connsiteY1" fmla="*/ 45910 h 308731"/>
              <a:gd name="connsiteX2" fmla="*/ 373090 w 442053"/>
              <a:gd name="connsiteY2" fmla="*/ 306955 h 308731"/>
              <a:gd name="connsiteX3" fmla="*/ 35968 w 442053"/>
              <a:gd name="connsiteY3" fmla="*/ 116019 h 308731"/>
              <a:gd name="connsiteX0" fmla="*/ 35968 w 442053"/>
              <a:gd name="connsiteY0" fmla="*/ 116019 h 308882"/>
              <a:gd name="connsiteX1" fmla="*/ 373090 w 442053"/>
              <a:gd name="connsiteY1" fmla="*/ 45910 h 308882"/>
              <a:gd name="connsiteX2" fmla="*/ 373090 w 442053"/>
              <a:gd name="connsiteY2" fmla="*/ 306955 h 308882"/>
              <a:gd name="connsiteX3" fmla="*/ 35968 w 442053"/>
              <a:gd name="connsiteY3" fmla="*/ 116019 h 308882"/>
              <a:gd name="connsiteX0" fmla="*/ 39836 w 422971"/>
              <a:gd name="connsiteY0" fmla="*/ 116019 h 320718"/>
              <a:gd name="connsiteX1" fmla="*/ 376958 w 422971"/>
              <a:gd name="connsiteY1" fmla="*/ 45910 h 320718"/>
              <a:gd name="connsiteX2" fmla="*/ 329224 w 422971"/>
              <a:gd name="connsiteY2" fmla="*/ 318889 h 320718"/>
              <a:gd name="connsiteX3" fmla="*/ 39836 w 422971"/>
              <a:gd name="connsiteY3" fmla="*/ 116019 h 320718"/>
              <a:gd name="connsiteX0" fmla="*/ 39836 w 442555"/>
              <a:gd name="connsiteY0" fmla="*/ 116019 h 320515"/>
              <a:gd name="connsiteX1" fmla="*/ 376958 w 442555"/>
              <a:gd name="connsiteY1" fmla="*/ 45910 h 320515"/>
              <a:gd name="connsiteX2" fmla="*/ 329224 w 442555"/>
              <a:gd name="connsiteY2" fmla="*/ 318889 h 320515"/>
              <a:gd name="connsiteX3" fmla="*/ 39836 w 442555"/>
              <a:gd name="connsiteY3" fmla="*/ 116019 h 320515"/>
              <a:gd name="connsiteX0" fmla="*/ 58846 w 315380"/>
              <a:gd name="connsiteY0" fmla="*/ 223911 h 303106"/>
              <a:gd name="connsiteX1" fmla="*/ 249783 w 315380"/>
              <a:gd name="connsiteY1" fmla="*/ 28501 h 303106"/>
              <a:gd name="connsiteX2" fmla="*/ 202049 w 315380"/>
              <a:gd name="connsiteY2" fmla="*/ 301480 h 303106"/>
              <a:gd name="connsiteX3" fmla="*/ 58846 w 315380"/>
              <a:gd name="connsiteY3" fmla="*/ 223911 h 303106"/>
              <a:gd name="connsiteX0" fmla="*/ 0 w 256534"/>
              <a:gd name="connsiteY0" fmla="*/ 223911 h 303106"/>
              <a:gd name="connsiteX1" fmla="*/ 190937 w 256534"/>
              <a:gd name="connsiteY1" fmla="*/ 28501 h 303106"/>
              <a:gd name="connsiteX2" fmla="*/ 143203 w 256534"/>
              <a:gd name="connsiteY2" fmla="*/ 301480 h 303106"/>
              <a:gd name="connsiteX3" fmla="*/ 0 w 256534"/>
              <a:gd name="connsiteY3" fmla="*/ 223911 h 303106"/>
              <a:gd name="connsiteX0" fmla="*/ 0 w 256534"/>
              <a:gd name="connsiteY0" fmla="*/ 223911 h 303106"/>
              <a:gd name="connsiteX1" fmla="*/ 190937 w 256534"/>
              <a:gd name="connsiteY1" fmla="*/ 28501 h 303106"/>
              <a:gd name="connsiteX2" fmla="*/ 143203 w 256534"/>
              <a:gd name="connsiteY2" fmla="*/ 301480 h 303106"/>
              <a:gd name="connsiteX3" fmla="*/ 0 w 256534"/>
              <a:gd name="connsiteY3" fmla="*/ 223911 h 303106"/>
              <a:gd name="connsiteX0" fmla="*/ 4839 w 261373"/>
              <a:gd name="connsiteY0" fmla="*/ 221336 h 300531"/>
              <a:gd name="connsiteX1" fmla="*/ 195776 w 261373"/>
              <a:gd name="connsiteY1" fmla="*/ 25926 h 300531"/>
              <a:gd name="connsiteX2" fmla="*/ 148042 w 261373"/>
              <a:gd name="connsiteY2" fmla="*/ 298905 h 300531"/>
              <a:gd name="connsiteX3" fmla="*/ 4839 w 261373"/>
              <a:gd name="connsiteY3" fmla="*/ 221336 h 300531"/>
              <a:gd name="connsiteX0" fmla="*/ 5027 w 254103"/>
              <a:gd name="connsiteY0" fmla="*/ 233811 h 299581"/>
              <a:gd name="connsiteX1" fmla="*/ 188506 w 254103"/>
              <a:gd name="connsiteY1" fmla="*/ 24976 h 299581"/>
              <a:gd name="connsiteX2" fmla="*/ 140772 w 254103"/>
              <a:gd name="connsiteY2" fmla="*/ 297955 h 299581"/>
              <a:gd name="connsiteX3" fmla="*/ 5027 w 254103"/>
              <a:gd name="connsiteY3" fmla="*/ 233811 h 299581"/>
              <a:gd name="connsiteX0" fmla="*/ 4769 w 259241"/>
              <a:gd name="connsiteY0" fmla="*/ 226871 h 292695"/>
              <a:gd name="connsiteX1" fmla="*/ 198690 w 259241"/>
              <a:gd name="connsiteY1" fmla="*/ 25495 h 292695"/>
              <a:gd name="connsiteX2" fmla="*/ 140514 w 259241"/>
              <a:gd name="connsiteY2" fmla="*/ 291015 h 292695"/>
              <a:gd name="connsiteX3" fmla="*/ 4769 w 259241"/>
              <a:gd name="connsiteY3" fmla="*/ 226871 h 292695"/>
              <a:gd name="connsiteX0" fmla="*/ 4912 w 256258"/>
              <a:gd name="connsiteY0" fmla="*/ 235199 h 300958"/>
              <a:gd name="connsiteX1" fmla="*/ 192866 w 256258"/>
              <a:gd name="connsiteY1" fmla="*/ 24873 h 300958"/>
              <a:gd name="connsiteX2" fmla="*/ 140657 w 256258"/>
              <a:gd name="connsiteY2" fmla="*/ 299343 h 300958"/>
              <a:gd name="connsiteX3" fmla="*/ 4912 w 256258"/>
              <a:gd name="connsiteY3" fmla="*/ 235199 h 300958"/>
              <a:gd name="connsiteX0" fmla="*/ 4912 w 312969"/>
              <a:gd name="connsiteY0" fmla="*/ 235199 h 272839"/>
              <a:gd name="connsiteX1" fmla="*/ 192866 w 312969"/>
              <a:gd name="connsiteY1" fmla="*/ 24873 h 272839"/>
              <a:gd name="connsiteX2" fmla="*/ 233141 w 312969"/>
              <a:gd name="connsiteY2" fmla="*/ 271001 h 272839"/>
              <a:gd name="connsiteX3" fmla="*/ 4912 w 312969"/>
              <a:gd name="connsiteY3" fmla="*/ 235199 h 272839"/>
              <a:gd name="connsiteX0" fmla="*/ 4912 w 312969"/>
              <a:gd name="connsiteY0" fmla="*/ 235199 h 299951"/>
              <a:gd name="connsiteX1" fmla="*/ 192866 w 312969"/>
              <a:gd name="connsiteY1" fmla="*/ 24873 h 299951"/>
              <a:gd name="connsiteX2" fmla="*/ 233141 w 312969"/>
              <a:gd name="connsiteY2" fmla="*/ 271001 h 299951"/>
              <a:gd name="connsiteX3" fmla="*/ 4912 w 312969"/>
              <a:gd name="connsiteY3" fmla="*/ 235199 h 299951"/>
              <a:gd name="connsiteX0" fmla="*/ 4912 w 255665"/>
              <a:gd name="connsiteY0" fmla="*/ 235199 h 299951"/>
              <a:gd name="connsiteX1" fmla="*/ 192866 w 255665"/>
              <a:gd name="connsiteY1" fmla="*/ 24873 h 299951"/>
              <a:gd name="connsiteX2" fmla="*/ 233141 w 255665"/>
              <a:gd name="connsiteY2" fmla="*/ 271001 h 299951"/>
              <a:gd name="connsiteX3" fmla="*/ 4912 w 255665"/>
              <a:gd name="connsiteY3" fmla="*/ 235199 h 299951"/>
              <a:gd name="connsiteX0" fmla="*/ 4912 w 255665"/>
              <a:gd name="connsiteY0" fmla="*/ 235199 h 304591"/>
              <a:gd name="connsiteX1" fmla="*/ 192866 w 255665"/>
              <a:gd name="connsiteY1" fmla="*/ 24873 h 304591"/>
              <a:gd name="connsiteX2" fmla="*/ 233141 w 255665"/>
              <a:gd name="connsiteY2" fmla="*/ 271001 h 304591"/>
              <a:gd name="connsiteX3" fmla="*/ 4912 w 255665"/>
              <a:gd name="connsiteY3" fmla="*/ 235199 h 304591"/>
              <a:gd name="connsiteX0" fmla="*/ 4912 w 255665"/>
              <a:gd name="connsiteY0" fmla="*/ 235199 h 299951"/>
              <a:gd name="connsiteX1" fmla="*/ 192866 w 255665"/>
              <a:gd name="connsiteY1" fmla="*/ 24873 h 299951"/>
              <a:gd name="connsiteX2" fmla="*/ 233141 w 255665"/>
              <a:gd name="connsiteY2" fmla="*/ 271001 h 299951"/>
              <a:gd name="connsiteX3" fmla="*/ 4912 w 255665"/>
              <a:gd name="connsiteY3" fmla="*/ 235199 h 299951"/>
              <a:gd name="connsiteX0" fmla="*/ 4912 w 255665"/>
              <a:gd name="connsiteY0" fmla="*/ 235199 h 297962"/>
              <a:gd name="connsiteX1" fmla="*/ 192866 w 255665"/>
              <a:gd name="connsiteY1" fmla="*/ 24873 h 297962"/>
              <a:gd name="connsiteX2" fmla="*/ 233141 w 255665"/>
              <a:gd name="connsiteY2" fmla="*/ 271001 h 297962"/>
              <a:gd name="connsiteX3" fmla="*/ 4912 w 255665"/>
              <a:gd name="connsiteY3" fmla="*/ 235199 h 297962"/>
              <a:gd name="connsiteX0" fmla="*/ 5059 w 255812"/>
              <a:gd name="connsiteY0" fmla="*/ 232714 h 295477"/>
              <a:gd name="connsiteX1" fmla="*/ 193013 w 255812"/>
              <a:gd name="connsiteY1" fmla="*/ 22388 h 295477"/>
              <a:gd name="connsiteX2" fmla="*/ 233288 w 255812"/>
              <a:gd name="connsiteY2" fmla="*/ 268516 h 295477"/>
              <a:gd name="connsiteX3" fmla="*/ 5059 w 255812"/>
              <a:gd name="connsiteY3" fmla="*/ 232714 h 295477"/>
              <a:gd name="connsiteX0" fmla="*/ 5136 w 255889"/>
              <a:gd name="connsiteY0" fmla="*/ 226101 h 288864"/>
              <a:gd name="connsiteX1" fmla="*/ 193090 w 255889"/>
              <a:gd name="connsiteY1" fmla="*/ 15775 h 288864"/>
              <a:gd name="connsiteX2" fmla="*/ 233365 w 255889"/>
              <a:gd name="connsiteY2" fmla="*/ 261903 h 288864"/>
              <a:gd name="connsiteX3" fmla="*/ 5136 w 255889"/>
              <a:gd name="connsiteY3" fmla="*/ 226101 h 288864"/>
            </a:gdLst>
            <a:ahLst/>
            <a:cxnLst>
              <a:cxn ang="0">
                <a:pos x="connsiteX0" y="connsiteY0"/>
              </a:cxn>
              <a:cxn ang="0">
                <a:pos x="connsiteX1" y="connsiteY1"/>
              </a:cxn>
              <a:cxn ang="0">
                <a:pos x="connsiteX2" y="connsiteY2"/>
              </a:cxn>
              <a:cxn ang="0">
                <a:pos x="connsiteX3" y="connsiteY3"/>
              </a:cxn>
            </a:cxnLst>
            <a:rect l="l" t="t" r="r" b="b"/>
            <a:pathLst>
              <a:path w="255889" h="288864">
                <a:moveTo>
                  <a:pt x="5136" y="226101"/>
                </a:moveTo>
                <a:cubicBezTo>
                  <a:pt x="-30664" y="193782"/>
                  <a:pt x="130192" y="-65771"/>
                  <a:pt x="193090" y="15775"/>
                </a:cubicBezTo>
                <a:cubicBezTo>
                  <a:pt x="264692" y="96579"/>
                  <a:pt x="270560" y="236545"/>
                  <a:pt x="233365" y="261903"/>
                </a:cubicBezTo>
                <a:cubicBezTo>
                  <a:pt x="169320" y="320078"/>
                  <a:pt x="50383" y="272841"/>
                  <a:pt x="5136" y="226101"/>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9" name="Oval 237">
            <a:extLst>
              <a:ext uri="{FF2B5EF4-FFF2-40B4-BE49-F238E27FC236}">
                <a16:creationId xmlns:a16="http://schemas.microsoft.com/office/drawing/2014/main" id="{7FB81C99-490D-6BCB-3AFB-2A4FC48D0887}"/>
              </a:ext>
            </a:extLst>
          </p:cNvPr>
          <p:cNvSpPr/>
          <p:nvPr/>
        </p:nvSpPr>
        <p:spPr bwMode="auto">
          <a:xfrm>
            <a:off x="3521763" y="4265139"/>
            <a:ext cx="454007" cy="1006866"/>
          </a:xfrm>
          <a:custGeom>
            <a:avLst/>
            <a:gdLst>
              <a:gd name="connsiteX0" fmla="*/ 0 w 532530"/>
              <a:gd name="connsiteY0" fmla="*/ 495238 h 990475"/>
              <a:gd name="connsiteX1" fmla="*/ 266265 w 532530"/>
              <a:gd name="connsiteY1" fmla="*/ 0 h 990475"/>
              <a:gd name="connsiteX2" fmla="*/ 532530 w 532530"/>
              <a:gd name="connsiteY2" fmla="*/ 495238 h 990475"/>
              <a:gd name="connsiteX3" fmla="*/ 266265 w 532530"/>
              <a:gd name="connsiteY3" fmla="*/ 990476 h 990475"/>
              <a:gd name="connsiteX4" fmla="*/ 0 w 532530"/>
              <a:gd name="connsiteY4" fmla="*/ 495238 h 990475"/>
              <a:gd name="connsiteX0" fmla="*/ 0 w 496729"/>
              <a:gd name="connsiteY0" fmla="*/ 329214 h 998228"/>
              <a:gd name="connsiteX1" fmla="*/ 230464 w 496729"/>
              <a:gd name="connsiteY1" fmla="*/ 5519 h 998228"/>
              <a:gd name="connsiteX2" fmla="*/ 496729 w 496729"/>
              <a:gd name="connsiteY2" fmla="*/ 500757 h 998228"/>
              <a:gd name="connsiteX3" fmla="*/ 230464 w 496729"/>
              <a:gd name="connsiteY3" fmla="*/ 995995 h 998228"/>
              <a:gd name="connsiteX4" fmla="*/ 0 w 496729"/>
              <a:gd name="connsiteY4" fmla="*/ 329214 h 998228"/>
              <a:gd name="connsiteX0" fmla="*/ 608 w 497337"/>
              <a:gd name="connsiteY0" fmla="*/ 313346 h 982360"/>
              <a:gd name="connsiteX1" fmla="*/ 301181 w 497337"/>
              <a:gd name="connsiteY1" fmla="*/ 3076 h 982360"/>
              <a:gd name="connsiteX2" fmla="*/ 497337 w 497337"/>
              <a:gd name="connsiteY2" fmla="*/ 484889 h 982360"/>
              <a:gd name="connsiteX3" fmla="*/ 231072 w 497337"/>
              <a:gd name="connsiteY3" fmla="*/ 980127 h 982360"/>
              <a:gd name="connsiteX4" fmla="*/ 608 w 497337"/>
              <a:gd name="connsiteY4" fmla="*/ 313346 h 982360"/>
              <a:gd name="connsiteX0" fmla="*/ 2091 w 498820"/>
              <a:gd name="connsiteY0" fmla="*/ 324834 h 993848"/>
              <a:gd name="connsiteX1" fmla="*/ 128884 w 498820"/>
              <a:gd name="connsiteY1" fmla="*/ 142848 h 993848"/>
              <a:gd name="connsiteX2" fmla="*/ 302664 w 498820"/>
              <a:gd name="connsiteY2" fmla="*/ 14564 h 993848"/>
              <a:gd name="connsiteX3" fmla="*/ 498820 w 498820"/>
              <a:gd name="connsiteY3" fmla="*/ 496377 h 993848"/>
              <a:gd name="connsiteX4" fmla="*/ 232555 w 498820"/>
              <a:gd name="connsiteY4" fmla="*/ 991615 h 993848"/>
              <a:gd name="connsiteX5" fmla="*/ 2091 w 498820"/>
              <a:gd name="connsiteY5" fmla="*/ 324834 h 993848"/>
              <a:gd name="connsiteX0" fmla="*/ 2410 w 499139"/>
              <a:gd name="connsiteY0" fmla="*/ 324834 h 993848"/>
              <a:gd name="connsiteX1" fmla="*/ 129203 w 499139"/>
              <a:gd name="connsiteY1" fmla="*/ 142848 h 993848"/>
              <a:gd name="connsiteX2" fmla="*/ 302983 w 499139"/>
              <a:gd name="connsiteY2" fmla="*/ 14564 h 993848"/>
              <a:gd name="connsiteX3" fmla="*/ 499139 w 499139"/>
              <a:gd name="connsiteY3" fmla="*/ 496377 h 993848"/>
              <a:gd name="connsiteX4" fmla="*/ 232874 w 499139"/>
              <a:gd name="connsiteY4" fmla="*/ 991615 h 993848"/>
              <a:gd name="connsiteX5" fmla="*/ 2410 w 499139"/>
              <a:gd name="connsiteY5" fmla="*/ 324834 h 993848"/>
              <a:gd name="connsiteX0" fmla="*/ 2410 w 499139"/>
              <a:gd name="connsiteY0" fmla="*/ 318326 h 987340"/>
              <a:gd name="connsiteX1" fmla="*/ 129203 w 499139"/>
              <a:gd name="connsiteY1" fmla="*/ 136340 h 987340"/>
              <a:gd name="connsiteX2" fmla="*/ 302983 w 499139"/>
              <a:gd name="connsiteY2" fmla="*/ 8056 h 987340"/>
              <a:gd name="connsiteX3" fmla="*/ 499139 w 499139"/>
              <a:gd name="connsiteY3" fmla="*/ 489869 h 987340"/>
              <a:gd name="connsiteX4" fmla="*/ 232874 w 499139"/>
              <a:gd name="connsiteY4" fmla="*/ 985107 h 987340"/>
              <a:gd name="connsiteX5" fmla="*/ 2410 w 499139"/>
              <a:gd name="connsiteY5" fmla="*/ 318326 h 987340"/>
              <a:gd name="connsiteX0" fmla="*/ 2410 w 440963"/>
              <a:gd name="connsiteY0" fmla="*/ 344757 h 1061033"/>
              <a:gd name="connsiteX1" fmla="*/ 129203 w 440963"/>
              <a:gd name="connsiteY1" fmla="*/ 162771 h 1061033"/>
              <a:gd name="connsiteX2" fmla="*/ 302983 w 440963"/>
              <a:gd name="connsiteY2" fmla="*/ 34487 h 1061033"/>
              <a:gd name="connsiteX3" fmla="*/ 440963 w 440963"/>
              <a:gd name="connsiteY3" fmla="*/ 828061 h 1061033"/>
              <a:gd name="connsiteX4" fmla="*/ 232874 w 440963"/>
              <a:gd name="connsiteY4" fmla="*/ 1011538 h 1061033"/>
              <a:gd name="connsiteX5" fmla="*/ 2410 w 440963"/>
              <a:gd name="connsiteY5" fmla="*/ 344757 h 1061033"/>
              <a:gd name="connsiteX0" fmla="*/ 2410 w 449213"/>
              <a:gd name="connsiteY0" fmla="*/ 344757 h 1061033"/>
              <a:gd name="connsiteX1" fmla="*/ 129203 w 449213"/>
              <a:gd name="connsiteY1" fmla="*/ 162771 h 1061033"/>
              <a:gd name="connsiteX2" fmla="*/ 302983 w 449213"/>
              <a:gd name="connsiteY2" fmla="*/ 34487 h 1061033"/>
              <a:gd name="connsiteX3" fmla="*/ 440963 w 449213"/>
              <a:gd name="connsiteY3" fmla="*/ 828061 h 1061033"/>
              <a:gd name="connsiteX4" fmla="*/ 232874 w 449213"/>
              <a:gd name="connsiteY4" fmla="*/ 1011538 h 1061033"/>
              <a:gd name="connsiteX5" fmla="*/ 2410 w 449213"/>
              <a:gd name="connsiteY5" fmla="*/ 344757 h 1061033"/>
              <a:gd name="connsiteX0" fmla="*/ 2410 w 448423"/>
              <a:gd name="connsiteY0" fmla="*/ 325278 h 1041554"/>
              <a:gd name="connsiteX1" fmla="*/ 129203 w 448423"/>
              <a:gd name="connsiteY1" fmla="*/ 143292 h 1041554"/>
              <a:gd name="connsiteX2" fmla="*/ 302983 w 448423"/>
              <a:gd name="connsiteY2" fmla="*/ 15008 h 1041554"/>
              <a:gd name="connsiteX3" fmla="*/ 440963 w 448423"/>
              <a:gd name="connsiteY3" fmla="*/ 808582 h 1041554"/>
              <a:gd name="connsiteX4" fmla="*/ 232874 w 448423"/>
              <a:gd name="connsiteY4" fmla="*/ 992059 h 1041554"/>
              <a:gd name="connsiteX5" fmla="*/ 2410 w 448423"/>
              <a:gd name="connsiteY5" fmla="*/ 325278 h 1041554"/>
              <a:gd name="connsiteX0" fmla="*/ 2410 w 449511"/>
              <a:gd name="connsiteY0" fmla="*/ 318717 h 1034993"/>
              <a:gd name="connsiteX1" fmla="*/ 129203 w 449511"/>
              <a:gd name="connsiteY1" fmla="*/ 136731 h 1034993"/>
              <a:gd name="connsiteX2" fmla="*/ 302983 w 449511"/>
              <a:gd name="connsiteY2" fmla="*/ 8447 h 1034993"/>
              <a:gd name="connsiteX3" fmla="*/ 440963 w 449511"/>
              <a:gd name="connsiteY3" fmla="*/ 802021 h 1034993"/>
              <a:gd name="connsiteX4" fmla="*/ 232874 w 449511"/>
              <a:gd name="connsiteY4" fmla="*/ 985498 h 1034993"/>
              <a:gd name="connsiteX5" fmla="*/ 2410 w 449511"/>
              <a:gd name="connsiteY5" fmla="*/ 318717 h 1034993"/>
              <a:gd name="connsiteX0" fmla="*/ 4 w 447105"/>
              <a:gd name="connsiteY0" fmla="*/ 318717 h 1036033"/>
              <a:gd name="connsiteX1" fmla="*/ 126797 w 447105"/>
              <a:gd name="connsiteY1" fmla="*/ 136731 h 1036033"/>
              <a:gd name="connsiteX2" fmla="*/ 300577 w 447105"/>
              <a:gd name="connsiteY2" fmla="*/ 8447 h 1036033"/>
              <a:gd name="connsiteX3" fmla="*/ 438557 w 447105"/>
              <a:gd name="connsiteY3" fmla="*/ 802021 h 1036033"/>
              <a:gd name="connsiteX4" fmla="*/ 130525 w 447105"/>
              <a:gd name="connsiteY4" fmla="*/ 986990 h 1036033"/>
              <a:gd name="connsiteX5" fmla="*/ 4 w 447105"/>
              <a:gd name="connsiteY5" fmla="*/ 318717 h 1036033"/>
              <a:gd name="connsiteX0" fmla="*/ 4 w 447105"/>
              <a:gd name="connsiteY0" fmla="*/ 318717 h 1019157"/>
              <a:gd name="connsiteX1" fmla="*/ 126797 w 447105"/>
              <a:gd name="connsiteY1" fmla="*/ 136731 h 1019157"/>
              <a:gd name="connsiteX2" fmla="*/ 300577 w 447105"/>
              <a:gd name="connsiteY2" fmla="*/ 8447 h 1019157"/>
              <a:gd name="connsiteX3" fmla="*/ 438557 w 447105"/>
              <a:gd name="connsiteY3" fmla="*/ 802021 h 1019157"/>
              <a:gd name="connsiteX4" fmla="*/ 130525 w 447105"/>
              <a:gd name="connsiteY4" fmla="*/ 986990 h 1019157"/>
              <a:gd name="connsiteX5" fmla="*/ 4 w 447105"/>
              <a:gd name="connsiteY5" fmla="*/ 318717 h 1019157"/>
              <a:gd name="connsiteX0" fmla="*/ 4 w 456824"/>
              <a:gd name="connsiteY0" fmla="*/ 343657 h 1040224"/>
              <a:gd name="connsiteX1" fmla="*/ 126797 w 456824"/>
              <a:gd name="connsiteY1" fmla="*/ 161671 h 1040224"/>
              <a:gd name="connsiteX2" fmla="*/ 300577 w 456824"/>
              <a:gd name="connsiteY2" fmla="*/ 33387 h 1040224"/>
              <a:gd name="connsiteX3" fmla="*/ 448999 w 456824"/>
              <a:gd name="connsiteY3" fmla="*/ 810553 h 1040224"/>
              <a:gd name="connsiteX4" fmla="*/ 130525 w 456824"/>
              <a:gd name="connsiteY4" fmla="*/ 1011930 h 1040224"/>
              <a:gd name="connsiteX5" fmla="*/ 4 w 456824"/>
              <a:gd name="connsiteY5" fmla="*/ 343657 h 1040224"/>
              <a:gd name="connsiteX0" fmla="*/ 4 w 456390"/>
              <a:gd name="connsiteY0" fmla="*/ 320730 h 1017297"/>
              <a:gd name="connsiteX1" fmla="*/ 126797 w 456390"/>
              <a:gd name="connsiteY1" fmla="*/ 138744 h 1017297"/>
              <a:gd name="connsiteX2" fmla="*/ 300577 w 456390"/>
              <a:gd name="connsiteY2" fmla="*/ 10460 h 1017297"/>
              <a:gd name="connsiteX3" fmla="*/ 448999 w 456390"/>
              <a:gd name="connsiteY3" fmla="*/ 787626 h 1017297"/>
              <a:gd name="connsiteX4" fmla="*/ 130525 w 456390"/>
              <a:gd name="connsiteY4" fmla="*/ 989003 h 1017297"/>
              <a:gd name="connsiteX5" fmla="*/ 4 w 456390"/>
              <a:gd name="connsiteY5" fmla="*/ 320730 h 1017297"/>
              <a:gd name="connsiteX0" fmla="*/ 4 w 456390"/>
              <a:gd name="connsiteY0" fmla="*/ 320730 h 1008633"/>
              <a:gd name="connsiteX1" fmla="*/ 126797 w 456390"/>
              <a:gd name="connsiteY1" fmla="*/ 138744 h 1008633"/>
              <a:gd name="connsiteX2" fmla="*/ 300577 w 456390"/>
              <a:gd name="connsiteY2" fmla="*/ 10460 h 1008633"/>
              <a:gd name="connsiteX3" fmla="*/ 448999 w 456390"/>
              <a:gd name="connsiteY3" fmla="*/ 787626 h 1008633"/>
              <a:gd name="connsiteX4" fmla="*/ 130525 w 456390"/>
              <a:gd name="connsiteY4" fmla="*/ 989003 h 1008633"/>
              <a:gd name="connsiteX5" fmla="*/ 4 w 456390"/>
              <a:gd name="connsiteY5" fmla="*/ 320730 h 1008633"/>
              <a:gd name="connsiteX0" fmla="*/ 51 w 456437"/>
              <a:gd name="connsiteY0" fmla="*/ 320730 h 1019067"/>
              <a:gd name="connsiteX1" fmla="*/ 126844 w 456437"/>
              <a:gd name="connsiteY1" fmla="*/ 138744 h 1019067"/>
              <a:gd name="connsiteX2" fmla="*/ 300624 w 456437"/>
              <a:gd name="connsiteY2" fmla="*/ 10460 h 1019067"/>
              <a:gd name="connsiteX3" fmla="*/ 449046 w 456437"/>
              <a:gd name="connsiteY3" fmla="*/ 787626 h 1019067"/>
              <a:gd name="connsiteX4" fmla="*/ 141014 w 456437"/>
              <a:gd name="connsiteY4" fmla="*/ 1000936 h 1019067"/>
              <a:gd name="connsiteX5" fmla="*/ 51 w 456437"/>
              <a:gd name="connsiteY5" fmla="*/ 320730 h 1019067"/>
              <a:gd name="connsiteX0" fmla="*/ 51 w 456437"/>
              <a:gd name="connsiteY0" fmla="*/ 320730 h 1013276"/>
              <a:gd name="connsiteX1" fmla="*/ 126844 w 456437"/>
              <a:gd name="connsiteY1" fmla="*/ 138744 h 1013276"/>
              <a:gd name="connsiteX2" fmla="*/ 300624 w 456437"/>
              <a:gd name="connsiteY2" fmla="*/ 10460 h 1013276"/>
              <a:gd name="connsiteX3" fmla="*/ 449046 w 456437"/>
              <a:gd name="connsiteY3" fmla="*/ 787626 h 1013276"/>
              <a:gd name="connsiteX4" fmla="*/ 141014 w 456437"/>
              <a:gd name="connsiteY4" fmla="*/ 1000936 h 1013276"/>
              <a:gd name="connsiteX5" fmla="*/ 51 w 456437"/>
              <a:gd name="connsiteY5"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93 w 456479"/>
              <a:gd name="connsiteY0" fmla="*/ 320730 h 1013276"/>
              <a:gd name="connsiteX1" fmla="*/ 126886 w 456479"/>
              <a:gd name="connsiteY1" fmla="*/ 138744 h 1013276"/>
              <a:gd name="connsiteX2" fmla="*/ 300666 w 456479"/>
              <a:gd name="connsiteY2" fmla="*/ 10460 h 1013276"/>
              <a:gd name="connsiteX3" fmla="*/ 449088 w 456479"/>
              <a:gd name="connsiteY3" fmla="*/ 787626 h 1013276"/>
              <a:gd name="connsiteX4" fmla="*/ 141056 w 456479"/>
              <a:gd name="connsiteY4" fmla="*/ 1000936 h 1013276"/>
              <a:gd name="connsiteX5" fmla="*/ 108986 w 456479"/>
              <a:gd name="connsiteY5" fmla="*/ 644424 h 1013276"/>
              <a:gd name="connsiteX6" fmla="*/ 93 w 456479"/>
              <a:gd name="connsiteY6" fmla="*/ 320730 h 1013276"/>
              <a:gd name="connsiteX0" fmla="*/ 93 w 466277"/>
              <a:gd name="connsiteY0" fmla="*/ 314320 h 1006866"/>
              <a:gd name="connsiteX1" fmla="*/ 126886 w 466277"/>
              <a:gd name="connsiteY1" fmla="*/ 132334 h 1006866"/>
              <a:gd name="connsiteX2" fmla="*/ 300666 w 466277"/>
              <a:gd name="connsiteY2" fmla="*/ 4050 h 1006866"/>
              <a:gd name="connsiteX3" fmla="*/ 408814 w 466277"/>
              <a:gd name="connsiteY3" fmla="*/ 285977 h 1006866"/>
              <a:gd name="connsiteX4" fmla="*/ 449088 w 466277"/>
              <a:gd name="connsiteY4" fmla="*/ 781216 h 1006866"/>
              <a:gd name="connsiteX5" fmla="*/ 141056 w 466277"/>
              <a:gd name="connsiteY5" fmla="*/ 994526 h 1006866"/>
              <a:gd name="connsiteX6" fmla="*/ 108986 w 466277"/>
              <a:gd name="connsiteY6" fmla="*/ 638014 h 1006866"/>
              <a:gd name="connsiteX7" fmla="*/ 93 w 466277"/>
              <a:gd name="connsiteY7" fmla="*/ 314320 h 1006866"/>
              <a:gd name="connsiteX0" fmla="*/ 93 w 454007"/>
              <a:gd name="connsiteY0" fmla="*/ 314320 h 1006866"/>
              <a:gd name="connsiteX1" fmla="*/ 126886 w 454007"/>
              <a:gd name="connsiteY1" fmla="*/ 132334 h 1006866"/>
              <a:gd name="connsiteX2" fmla="*/ 300666 w 454007"/>
              <a:gd name="connsiteY2" fmla="*/ 4050 h 1006866"/>
              <a:gd name="connsiteX3" fmla="*/ 408814 w 454007"/>
              <a:gd name="connsiteY3" fmla="*/ 285977 h 1006866"/>
              <a:gd name="connsiteX4" fmla="*/ 449088 w 454007"/>
              <a:gd name="connsiteY4" fmla="*/ 781216 h 1006866"/>
              <a:gd name="connsiteX5" fmla="*/ 141056 w 454007"/>
              <a:gd name="connsiteY5" fmla="*/ 994526 h 1006866"/>
              <a:gd name="connsiteX6" fmla="*/ 108986 w 454007"/>
              <a:gd name="connsiteY6" fmla="*/ 638014 h 1006866"/>
              <a:gd name="connsiteX7" fmla="*/ 93 w 454007"/>
              <a:gd name="connsiteY7" fmla="*/ 314320 h 100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007" h="1006866">
                <a:moveTo>
                  <a:pt x="93" y="314320"/>
                </a:moveTo>
                <a:cubicBezTo>
                  <a:pt x="3076" y="230040"/>
                  <a:pt x="76791" y="184046"/>
                  <a:pt x="126886" y="132334"/>
                </a:cubicBezTo>
                <a:cubicBezTo>
                  <a:pt x="176981" y="80622"/>
                  <a:pt x="253678" y="-21557"/>
                  <a:pt x="300666" y="4050"/>
                </a:cubicBezTo>
                <a:cubicBezTo>
                  <a:pt x="347654" y="29657"/>
                  <a:pt x="384077" y="156449"/>
                  <a:pt x="408814" y="285977"/>
                </a:cubicBezTo>
                <a:cubicBezTo>
                  <a:pt x="433551" y="415505"/>
                  <a:pt x="466615" y="605446"/>
                  <a:pt x="449088" y="781216"/>
                </a:cubicBezTo>
                <a:cubicBezTo>
                  <a:pt x="420746" y="972686"/>
                  <a:pt x="348648" y="1036541"/>
                  <a:pt x="141056" y="994526"/>
                </a:cubicBezTo>
                <a:cubicBezTo>
                  <a:pt x="96555" y="985577"/>
                  <a:pt x="150380" y="775249"/>
                  <a:pt x="108986" y="638014"/>
                </a:cubicBezTo>
                <a:cubicBezTo>
                  <a:pt x="66100" y="515696"/>
                  <a:pt x="-2890" y="398600"/>
                  <a:pt x="93" y="314320"/>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0" name="Oval 237">
            <a:extLst>
              <a:ext uri="{FF2B5EF4-FFF2-40B4-BE49-F238E27FC236}">
                <a16:creationId xmlns:a16="http://schemas.microsoft.com/office/drawing/2014/main" id="{B474CB5D-DA1B-2CB3-BFBF-83B270A197B7}"/>
              </a:ext>
            </a:extLst>
          </p:cNvPr>
          <p:cNvSpPr/>
          <p:nvPr/>
        </p:nvSpPr>
        <p:spPr bwMode="auto">
          <a:xfrm>
            <a:off x="3278627" y="4654302"/>
            <a:ext cx="346381" cy="599251"/>
          </a:xfrm>
          <a:custGeom>
            <a:avLst/>
            <a:gdLst>
              <a:gd name="connsiteX0" fmla="*/ 0 w 532530"/>
              <a:gd name="connsiteY0" fmla="*/ 495238 h 990475"/>
              <a:gd name="connsiteX1" fmla="*/ 266265 w 532530"/>
              <a:gd name="connsiteY1" fmla="*/ 0 h 990475"/>
              <a:gd name="connsiteX2" fmla="*/ 532530 w 532530"/>
              <a:gd name="connsiteY2" fmla="*/ 495238 h 990475"/>
              <a:gd name="connsiteX3" fmla="*/ 266265 w 532530"/>
              <a:gd name="connsiteY3" fmla="*/ 990476 h 990475"/>
              <a:gd name="connsiteX4" fmla="*/ 0 w 532530"/>
              <a:gd name="connsiteY4" fmla="*/ 495238 h 990475"/>
              <a:gd name="connsiteX0" fmla="*/ 0 w 496729"/>
              <a:gd name="connsiteY0" fmla="*/ 329214 h 998228"/>
              <a:gd name="connsiteX1" fmla="*/ 230464 w 496729"/>
              <a:gd name="connsiteY1" fmla="*/ 5519 h 998228"/>
              <a:gd name="connsiteX2" fmla="*/ 496729 w 496729"/>
              <a:gd name="connsiteY2" fmla="*/ 500757 h 998228"/>
              <a:gd name="connsiteX3" fmla="*/ 230464 w 496729"/>
              <a:gd name="connsiteY3" fmla="*/ 995995 h 998228"/>
              <a:gd name="connsiteX4" fmla="*/ 0 w 496729"/>
              <a:gd name="connsiteY4" fmla="*/ 329214 h 998228"/>
              <a:gd name="connsiteX0" fmla="*/ 608 w 497337"/>
              <a:gd name="connsiteY0" fmla="*/ 313346 h 982360"/>
              <a:gd name="connsiteX1" fmla="*/ 301181 w 497337"/>
              <a:gd name="connsiteY1" fmla="*/ 3076 h 982360"/>
              <a:gd name="connsiteX2" fmla="*/ 497337 w 497337"/>
              <a:gd name="connsiteY2" fmla="*/ 484889 h 982360"/>
              <a:gd name="connsiteX3" fmla="*/ 231072 w 497337"/>
              <a:gd name="connsiteY3" fmla="*/ 980127 h 982360"/>
              <a:gd name="connsiteX4" fmla="*/ 608 w 497337"/>
              <a:gd name="connsiteY4" fmla="*/ 313346 h 982360"/>
              <a:gd name="connsiteX0" fmla="*/ 2091 w 498820"/>
              <a:gd name="connsiteY0" fmla="*/ 324834 h 993848"/>
              <a:gd name="connsiteX1" fmla="*/ 128884 w 498820"/>
              <a:gd name="connsiteY1" fmla="*/ 142848 h 993848"/>
              <a:gd name="connsiteX2" fmla="*/ 302664 w 498820"/>
              <a:gd name="connsiteY2" fmla="*/ 14564 h 993848"/>
              <a:gd name="connsiteX3" fmla="*/ 498820 w 498820"/>
              <a:gd name="connsiteY3" fmla="*/ 496377 h 993848"/>
              <a:gd name="connsiteX4" fmla="*/ 232555 w 498820"/>
              <a:gd name="connsiteY4" fmla="*/ 991615 h 993848"/>
              <a:gd name="connsiteX5" fmla="*/ 2091 w 498820"/>
              <a:gd name="connsiteY5" fmla="*/ 324834 h 993848"/>
              <a:gd name="connsiteX0" fmla="*/ 2410 w 499139"/>
              <a:gd name="connsiteY0" fmla="*/ 324834 h 993848"/>
              <a:gd name="connsiteX1" fmla="*/ 129203 w 499139"/>
              <a:gd name="connsiteY1" fmla="*/ 142848 h 993848"/>
              <a:gd name="connsiteX2" fmla="*/ 302983 w 499139"/>
              <a:gd name="connsiteY2" fmla="*/ 14564 h 993848"/>
              <a:gd name="connsiteX3" fmla="*/ 499139 w 499139"/>
              <a:gd name="connsiteY3" fmla="*/ 496377 h 993848"/>
              <a:gd name="connsiteX4" fmla="*/ 232874 w 499139"/>
              <a:gd name="connsiteY4" fmla="*/ 991615 h 993848"/>
              <a:gd name="connsiteX5" fmla="*/ 2410 w 499139"/>
              <a:gd name="connsiteY5" fmla="*/ 324834 h 993848"/>
              <a:gd name="connsiteX0" fmla="*/ 2410 w 499139"/>
              <a:gd name="connsiteY0" fmla="*/ 318326 h 987340"/>
              <a:gd name="connsiteX1" fmla="*/ 129203 w 499139"/>
              <a:gd name="connsiteY1" fmla="*/ 136340 h 987340"/>
              <a:gd name="connsiteX2" fmla="*/ 302983 w 499139"/>
              <a:gd name="connsiteY2" fmla="*/ 8056 h 987340"/>
              <a:gd name="connsiteX3" fmla="*/ 499139 w 499139"/>
              <a:gd name="connsiteY3" fmla="*/ 489869 h 987340"/>
              <a:gd name="connsiteX4" fmla="*/ 232874 w 499139"/>
              <a:gd name="connsiteY4" fmla="*/ 985107 h 987340"/>
              <a:gd name="connsiteX5" fmla="*/ 2410 w 499139"/>
              <a:gd name="connsiteY5" fmla="*/ 318326 h 987340"/>
              <a:gd name="connsiteX0" fmla="*/ 2410 w 440963"/>
              <a:gd name="connsiteY0" fmla="*/ 344757 h 1061033"/>
              <a:gd name="connsiteX1" fmla="*/ 129203 w 440963"/>
              <a:gd name="connsiteY1" fmla="*/ 162771 h 1061033"/>
              <a:gd name="connsiteX2" fmla="*/ 302983 w 440963"/>
              <a:gd name="connsiteY2" fmla="*/ 34487 h 1061033"/>
              <a:gd name="connsiteX3" fmla="*/ 440963 w 440963"/>
              <a:gd name="connsiteY3" fmla="*/ 828061 h 1061033"/>
              <a:gd name="connsiteX4" fmla="*/ 232874 w 440963"/>
              <a:gd name="connsiteY4" fmla="*/ 1011538 h 1061033"/>
              <a:gd name="connsiteX5" fmla="*/ 2410 w 440963"/>
              <a:gd name="connsiteY5" fmla="*/ 344757 h 1061033"/>
              <a:gd name="connsiteX0" fmla="*/ 2410 w 449213"/>
              <a:gd name="connsiteY0" fmla="*/ 344757 h 1061033"/>
              <a:gd name="connsiteX1" fmla="*/ 129203 w 449213"/>
              <a:gd name="connsiteY1" fmla="*/ 162771 h 1061033"/>
              <a:gd name="connsiteX2" fmla="*/ 302983 w 449213"/>
              <a:gd name="connsiteY2" fmla="*/ 34487 h 1061033"/>
              <a:gd name="connsiteX3" fmla="*/ 440963 w 449213"/>
              <a:gd name="connsiteY3" fmla="*/ 828061 h 1061033"/>
              <a:gd name="connsiteX4" fmla="*/ 232874 w 449213"/>
              <a:gd name="connsiteY4" fmla="*/ 1011538 h 1061033"/>
              <a:gd name="connsiteX5" fmla="*/ 2410 w 449213"/>
              <a:gd name="connsiteY5" fmla="*/ 344757 h 1061033"/>
              <a:gd name="connsiteX0" fmla="*/ 2410 w 448423"/>
              <a:gd name="connsiteY0" fmla="*/ 325278 h 1041554"/>
              <a:gd name="connsiteX1" fmla="*/ 129203 w 448423"/>
              <a:gd name="connsiteY1" fmla="*/ 143292 h 1041554"/>
              <a:gd name="connsiteX2" fmla="*/ 302983 w 448423"/>
              <a:gd name="connsiteY2" fmla="*/ 15008 h 1041554"/>
              <a:gd name="connsiteX3" fmla="*/ 440963 w 448423"/>
              <a:gd name="connsiteY3" fmla="*/ 808582 h 1041554"/>
              <a:gd name="connsiteX4" fmla="*/ 232874 w 448423"/>
              <a:gd name="connsiteY4" fmla="*/ 992059 h 1041554"/>
              <a:gd name="connsiteX5" fmla="*/ 2410 w 448423"/>
              <a:gd name="connsiteY5" fmla="*/ 325278 h 1041554"/>
              <a:gd name="connsiteX0" fmla="*/ 2410 w 449511"/>
              <a:gd name="connsiteY0" fmla="*/ 318717 h 1034993"/>
              <a:gd name="connsiteX1" fmla="*/ 129203 w 449511"/>
              <a:gd name="connsiteY1" fmla="*/ 136731 h 1034993"/>
              <a:gd name="connsiteX2" fmla="*/ 302983 w 449511"/>
              <a:gd name="connsiteY2" fmla="*/ 8447 h 1034993"/>
              <a:gd name="connsiteX3" fmla="*/ 440963 w 449511"/>
              <a:gd name="connsiteY3" fmla="*/ 802021 h 1034993"/>
              <a:gd name="connsiteX4" fmla="*/ 232874 w 449511"/>
              <a:gd name="connsiteY4" fmla="*/ 985498 h 1034993"/>
              <a:gd name="connsiteX5" fmla="*/ 2410 w 449511"/>
              <a:gd name="connsiteY5" fmla="*/ 318717 h 1034993"/>
              <a:gd name="connsiteX0" fmla="*/ 4 w 447105"/>
              <a:gd name="connsiteY0" fmla="*/ 318717 h 1036033"/>
              <a:gd name="connsiteX1" fmla="*/ 126797 w 447105"/>
              <a:gd name="connsiteY1" fmla="*/ 136731 h 1036033"/>
              <a:gd name="connsiteX2" fmla="*/ 300577 w 447105"/>
              <a:gd name="connsiteY2" fmla="*/ 8447 h 1036033"/>
              <a:gd name="connsiteX3" fmla="*/ 438557 w 447105"/>
              <a:gd name="connsiteY3" fmla="*/ 802021 h 1036033"/>
              <a:gd name="connsiteX4" fmla="*/ 130525 w 447105"/>
              <a:gd name="connsiteY4" fmla="*/ 986990 h 1036033"/>
              <a:gd name="connsiteX5" fmla="*/ 4 w 447105"/>
              <a:gd name="connsiteY5" fmla="*/ 318717 h 1036033"/>
              <a:gd name="connsiteX0" fmla="*/ 4 w 447105"/>
              <a:gd name="connsiteY0" fmla="*/ 318717 h 1019157"/>
              <a:gd name="connsiteX1" fmla="*/ 126797 w 447105"/>
              <a:gd name="connsiteY1" fmla="*/ 136731 h 1019157"/>
              <a:gd name="connsiteX2" fmla="*/ 300577 w 447105"/>
              <a:gd name="connsiteY2" fmla="*/ 8447 h 1019157"/>
              <a:gd name="connsiteX3" fmla="*/ 438557 w 447105"/>
              <a:gd name="connsiteY3" fmla="*/ 802021 h 1019157"/>
              <a:gd name="connsiteX4" fmla="*/ 130525 w 447105"/>
              <a:gd name="connsiteY4" fmla="*/ 986990 h 1019157"/>
              <a:gd name="connsiteX5" fmla="*/ 4 w 447105"/>
              <a:gd name="connsiteY5" fmla="*/ 318717 h 1019157"/>
              <a:gd name="connsiteX0" fmla="*/ 4 w 456824"/>
              <a:gd name="connsiteY0" fmla="*/ 343657 h 1040224"/>
              <a:gd name="connsiteX1" fmla="*/ 126797 w 456824"/>
              <a:gd name="connsiteY1" fmla="*/ 161671 h 1040224"/>
              <a:gd name="connsiteX2" fmla="*/ 300577 w 456824"/>
              <a:gd name="connsiteY2" fmla="*/ 33387 h 1040224"/>
              <a:gd name="connsiteX3" fmla="*/ 448999 w 456824"/>
              <a:gd name="connsiteY3" fmla="*/ 810553 h 1040224"/>
              <a:gd name="connsiteX4" fmla="*/ 130525 w 456824"/>
              <a:gd name="connsiteY4" fmla="*/ 1011930 h 1040224"/>
              <a:gd name="connsiteX5" fmla="*/ 4 w 456824"/>
              <a:gd name="connsiteY5" fmla="*/ 343657 h 1040224"/>
              <a:gd name="connsiteX0" fmla="*/ 4 w 456390"/>
              <a:gd name="connsiteY0" fmla="*/ 320730 h 1017297"/>
              <a:gd name="connsiteX1" fmla="*/ 126797 w 456390"/>
              <a:gd name="connsiteY1" fmla="*/ 138744 h 1017297"/>
              <a:gd name="connsiteX2" fmla="*/ 300577 w 456390"/>
              <a:gd name="connsiteY2" fmla="*/ 10460 h 1017297"/>
              <a:gd name="connsiteX3" fmla="*/ 448999 w 456390"/>
              <a:gd name="connsiteY3" fmla="*/ 787626 h 1017297"/>
              <a:gd name="connsiteX4" fmla="*/ 130525 w 456390"/>
              <a:gd name="connsiteY4" fmla="*/ 989003 h 1017297"/>
              <a:gd name="connsiteX5" fmla="*/ 4 w 456390"/>
              <a:gd name="connsiteY5" fmla="*/ 320730 h 1017297"/>
              <a:gd name="connsiteX0" fmla="*/ 4 w 456390"/>
              <a:gd name="connsiteY0" fmla="*/ 320730 h 1008633"/>
              <a:gd name="connsiteX1" fmla="*/ 126797 w 456390"/>
              <a:gd name="connsiteY1" fmla="*/ 138744 h 1008633"/>
              <a:gd name="connsiteX2" fmla="*/ 300577 w 456390"/>
              <a:gd name="connsiteY2" fmla="*/ 10460 h 1008633"/>
              <a:gd name="connsiteX3" fmla="*/ 448999 w 456390"/>
              <a:gd name="connsiteY3" fmla="*/ 787626 h 1008633"/>
              <a:gd name="connsiteX4" fmla="*/ 130525 w 456390"/>
              <a:gd name="connsiteY4" fmla="*/ 989003 h 1008633"/>
              <a:gd name="connsiteX5" fmla="*/ 4 w 456390"/>
              <a:gd name="connsiteY5" fmla="*/ 320730 h 1008633"/>
              <a:gd name="connsiteX0" fmla="*/ 51 w 456437"/>
              <a:gd name="connsiteY0" fmla="*/ 320730 h 1019067"/>
              <a:gd name="connsiteX1" fmla="*/ 126844 w 456437"/>
              <a:gd name="connsiteY1" fmla="*/ 138744 h 1019067"/>
              <a:gd name="connsiteX2" fmla="*/ 300624 w 456437"/>
              <a:gd name="connsiteY2" fmla="*/ 10460 h 1019067"/>
              <a:gd name="connsiteX3" fmla="*/ 449046 w 456437"/>
              <a:gd name="connsiteY3" fmla="*/ 787626 h 1019067"/>
              <a:gd name="connsiteX4" fmla="*/ 141014 w 456437"/>
              <a:gd name="connsiteY4" fmla="*/ 1000936 h 1019067"/>
              <a:gd name="connsiteX5" fmla="*/ 51 w 456437"/>
              <a:gd name="connsiteY5" fmla="*/ 320730 h 1019067"/>
              <a:gd name="connsiteX0" fmla="*/ 51 w 456437"/>
              <a:gd name="connsiteY0" fmla="*/ 320730 h 1013276"/>
              <a:gd name="connsiteX1" fmla="*/ 126844 w 456437"/>
              <a:gd name="connsiteY1" fmla="*/ 138744 h 1013276"/>
              <a:gd name="connsiteX2" fmla="*/ 300624 w 456437"/>
              <a:gd name="connsiteY2" fmla="*/ 10460 h 1013276"/>
              <a:gd name="connsiteX3" fmla="*/ 449046 w 456437"/>
              <a:gd name="connsiteY3" fmla="*/ 787626 h 1013276"/>
              <a:gd name="connsiteX4" fmla="*/ 141014 w 456437"/>
              <a:gd name="connsiteY4" fmla="*/ 1000936 h 1013276"/>
              <a:gd name="connsiteX5" fmla="*/ 51 w 456437"/>
              <a:gd name="connsiteY5"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93 w 456479"/>
              <a:gd name="connsiteY0" fmla="*/ 320730 h 1013276"/>
              <a:gd name="connsiteX1" fmla="*/ 126886 w 456479"/>
              <a:gd name="connsiteY1" fmla="*/ 138744 h 1013276"/>
              <a:gd name="connsiteX2" fmla="*/ 300666 w 456479"/>
              <a:gd name="connsiteY2" fmla="*/ 10460 h 1013276"/>
              <a:gd name="connsiteX3" fmla="*/ 449088 w 456479"/>
              <a:gd name="connsiteY3" fmla="*/ 787626 h 1013276"/>
              <a:gd name="connsiteX4" fmla="*/ 141056 w 456479"/>
              <a:gd name="connsiteY4" fmla="*/ 1000936 h 1013276"/>
              <a:gd name="connsiteX5" fmla="*/ 108986 w 456479"/>
              <a:gd name="connsiteY5" fmla="*/ 644424 h 1013276"/>
              <a:gd name="connsiteX6" fmla="*/ 93 w 456479"/>
              <a:gd name="connsiteY6" fmla="*/ 320730 h 1013276"/>
              <a:gd name="connsiteX0" fmla="*/ 93 w 466277"/>
              <a:gd name="connsiteY0" fmla="*/ 314320 h 1006866"/>
              <a:gd name="connsiteX1" fmla="*/ 126886 w 466277"/>
              <a:gd name="connsiteY1" fmla="*/ 132334 h 1006866"/>
              <a:gd name="connsiteX2" fmla="*/ 300666 w 466277"/>
              <a:gd name="connsiteY2" fmla="*/ 4050 h 1006866"/>
              <a:gd name="connsiteX3" fmla="*/ 408814 w 466277"/>
              <a:gd name="connsiteY3" fmla="*/ 285977 h 1006866"/>
              <a:gd name="connsiteX4" fmla="*/ 449088 w 466277"/>
              <a:gd name="connsiteY4" fmla="*/ 781216 h 1006866"/>
              <a:gd name="connsiteX5" fmla="*/ 141056 w 466277"/>
              <a:gd name="connsiteY5" fmla="*/ 994526 h 1006866"/>
              <a:gd name="connsiteX6" fmla="*/ 108986 w 466277"/>
              <a:gd name="connsiteY6" fmla="*/ 638014 h 1006866"/>
              <a:gd name="connsiteX7" fmla="*/ 93 w 466277"/>
              <a:gd name="connsiteY7" fmla="*/ 314320 h 1006866"/>
              <a:gd name="connsiteX0" fmla="*/ 93 w 454007"/>
              <a:gd name="connsiteY0" fmla="*/ 314320 h 1006866"/>
              <a:gd name="connsiteX1" fmla="*/ 126886 w 454007"/>
              <a:gd name="connsiteY1" fmla="*/ 132334 h 1006866"/>
              <a:gd name="connsiteX2" fmla="*/ 300666 w 454007"/>
              <a:gd name="connsiteY2" fmla="*/ 4050 h 1006866"/>
              <a:gd name="connsiteX3" fmla="*/ 408814 w 454007"/>
              <a:gd name="connsiteY3" fmla="*/ 285977 h 1006866"/>
              <a:gd name="connsiteX4" fmla="*/ 449088 w 454007"/>
              <a:gd name="connsiteY4" fmla="*/ 781216 h 1006866"/>
              <a:gd name="connsiteX5" fmla="*/ 141056 w 454007"/>
              <a:gd name="connsiteY5" fmla="*/ 994526 h 1006866"/>
              <a:gd name="connsiteX6" fmla="*/ 108986 w 454007"/>
              <a:gd name="connsiteY6" fmla="*/ 638014 h 1006866"/>
              <a:gd name="connsiteX7" fmla="*/ 93 w 454007"/>
              <a:gd name="connsiteY7" fmla="*/ 314320 h 1006866"/>
              <a:gd name="connsiteX0" fmla="*/ 93 w 470779"/>
              <a:gd name="connsiteY0" fmla="*/ 317269 h 1009815"/>
              <a:gd name="connsiteX1" fmla="*/ 126886 w 470779"/>
              <a:gd name="connsiteY1" fmla="*/ 135283 h 1009815"/>
              <a:gd name="connsiteX2" fmla="*/ 300666 w 470779"/>
              <a:gd name="connsiteY2" fmla="*/ 6999 h 1009815"/>
              <a:gd name="connsiteX3" fmla="*/ 458149 w 470779"/>
              <a:gd name="connsiteY3" fmla="*/ 351811 h 1009815"/>
              <a:gd name="connsiteX4" fmla="*/ 449088 w 470779"/>
              <a:gd name="connsiteY4" fmla="*/ 784165 h 1009815"/>
              <a:gd name="connsiteX5" fmla="*/ 141056 w 470779"/>
              <a:gd name="connsiteY5" fmla="*/ 997475 h 1009815"/>
              <a:gd name="connsiteX6" fmla="*/ 108986 w 470779"/>
              <a:gd name="connsiteY6" fmla="*/ 640963 h 1009815"/>
              <a:gd name="connsiteX7" fmla="*/ 93 w 470779"/>
              <a:gd name="connsiteY7" fmla="*/ 317269 h 1009815"/>
              <a:gd name="connsiteX0" fmla="*/ 93 w 496373"/>
              <a:gd name="connsiteY0" fmla="*/ 317269 h 1041531"/>
              <a:gd name="connsiteX1" fmla="*/ 126886 w 496373"/>
              <a:gd name="connsiteY1" fmla="*/ 135283 h 1041531"/>
              <a:gd name="connsiteX2" fmla="*/ 300666 w 496373"/>
              <a:gd name="connsiteY2" fmla="*/ 6999 h 1041531"/>
              <a:gd name="connsiteX3" fmla="*/ 458149 w 496373"/>
              <a:gd name="connsiteY3" fmla="*/ 351811 h 1041531"/>
              <a:gd name="connsiteX4" fmla="*/ 490529 w 496373"/>
              <a:gd name="connsiteY4" fmla="*/ 909938 h 1041531"/>
              <a:gd name="connsiteX5" fmla="*/ 141056 w 496373"/>
              <a:gd name="connsiteY5" fmla="*/ 997475 h 1041531"/>
              <a:gd name="connsiteX6" fmla="*/ 108986 w 496373"/>
              <a:gd name="connsiteY6" fmla="*/ 640963 h 1041531"/>
              <a:gd name="connsiteX7" fmla="*/ 93 w 496373"/>
              <a:gd name="connsiteY7" fmla="*/ 317269 h 1041531"/>
              <a:gd name="connsiteX0" fmla="*/ 93 w 505612"/>
              <a:gd name="connsiteY0" fmla="*/ 317269 h 1041533"/>
              <a:gd name="connsiteX1" fmla="*/ 126886 w 505612"/>
              <a:gd name="connsiteY1" fmla="*/ 135283 h 1041533"/>
              <a:gd name="connsiteX2" fmla="*/ 300666 w 505612"/>
              <a:gd name="connsiteY2" fmla="*/ 6999 h 1041533"/>
              <a:gd name="connsiteX3" fmla="*/ 458149 w 505612"/>
              <a:gd name="connsiteY3" fmla="*/ 351811 h 1041533"/>
              <a:gd name="connsiteX4" fmla="*/ 490529 w 505612"/>
              <a:gd name="connsiteY4" fmla="*/ 909938 h 1041533"/>
              <a:gd name="connsiteX5" fmla="*/ 141056 w 505612"/>
              <a:gd name="connsiteY5" fmla="*/ 997475 h 1041533"/>
              <a:gd name="connsiteX6" fmla="*/ 108986 w 505612"/>
              <a:gd name="connsiteY6" fmla="*/ 640963 h 1041533"/>
              <a:gd name="connsiteX7" fmla="*/ 93 w 505612"/>
              <a:gd name="connsiteY7" fmla="*/ 317269 h 1041533"/>
              <a:gd name="connsiteX0" fmla="*/ 93 w 505612"/>
              <a:gd name="connsiteY0" fmla="*/ 317269 h 1022189"/>
              <a:gd name="connsiteX1" fmla="*/ 126886 w 505612"/>
              <a:gd name="connsiteY1" fmla="*/ 135283 h 1022189"/>
              <a:gd name="connsiteX2" fmla="*/ 300666 w 505612"/>
              <a:gd name="connsiteY2" fmla="*/ 6999 h 1022189"/>
              <a:gd name="connsiteX3" fmla="*/ 458149 w 505612"/>
              <a:gd name="connsiteY3" fmla="*/ 351811 h 1022189"/>
              <a:gd name="connsiteX4" fmla="*/ 490529 w 505612"/>
              <a:gd name="connsiteY4" fmla="*/ 909938 h 1022189"/>
              <a:gd name="connsiteX5" fmla="*/ 141056 w 505612"/>
              <a:gd name="connsiteY5" fmla="*/ 997475 h 1022189"/>
              <a:gd name="connsiteX6" fmla="*/ 108986 w 505612"/>
              <a:gd name="connsiteY6" fmla="*/ 640963 h 1022189"/>
              <a:gd name="connsiteX7" fmla="*/ 93 w 505612"/>
              <a:gd name="connsiteY7" fmla="*/ 317269 h 1022189"/>
              <a:gd name="connsiteX0" fmla="*/ 93 w 505612"/>
              <a:gd name="connsiteY0" fmla="*/ 317269 h 1008945"/>
              <a:gd name="connsiteX1" fmla="*/ 126886 w 505612"/>
              <a:gd name="connsiteY1" fmla="*/ 135283 h 1008945"/>
              <a:gd name="connsiteX2" fmla="*/ 300666 w 505612"/>
              <a:gd name="connsiteY2" fmla="*/ 6999 h 1008945"/>
              <a:gd name="connsiteX3" fmla="*/ 458149 w 505612"/>
              <a:gd name="connsiteY3" fmla="*/ 351811 h 1008945"/>
              <a:gd name="connsiteX4" fmla="*/ 490529 w 505612"/>
              <a:gd name="connsiteY4" fmla="*/ 909938 h 1008945"/>
              <a:gd name="connsiteX5" fmla="*/ 204204 w 505612"/>
              <a:gd name="connsiteY5" fmla="*/ 977350 h 1008945"/>
              <a:gd name="connsiteX6" fmla="*/ 108986 w 505612"/>
              <a:gd name="connsiteY6" fmla="*/ 640963 h 1008945"/>
              <a:gd name="connsiteX7" fmla="*/ 93 w 505612"/>
              <a:gd name="connsiteY7" fmla="*/ 317269 h 1008945"/>
              <a:gd name="connsiteX0" fmla="*/ 93 w 505612"/>
              <a:gd name="connsiteY0" fmla="*/ 317269 h 1016432"/>
              <a:gd name="connsiteX1" fmla="*/ 126886 w 505612"/>
              <a:gd name="connsiteY1" fmla="*/ 135283 h 1016432"/>
              <a:gd name="connsiteX2" fmla="*/ 300666 w 505612"/>
              <a:gd name="connsiteY2" fmla="*/ 6999 h 1016432"/>
              <a:gd name="connsiteX3" fmla="*/ 458149 w 505612"/>
              <a:gd name="connsiteY3" fmla="*/ 351811 h 1016432"/>
              <a:gd name="connsiteX4" fmla="*/ 490529 w 505612"/>
              <a:gd name="connsiteY4" fmla="*/ 909938 h 1016432"/>
              <a:gd name="connsiteX5" fmla="*/ 204204 w 505612"/>
              <a:gd name="connsiteY5" fmla="*/ 977350 h 1016432"/>
              <a:gd name="connsiteX6" fmla="*/ 108986 w 505612"/>
              <a:gd name="connsiteY6" fmla="*/ 640963 h 1016432"/>
              <a:gd name="connsiteX7" fmla="*/ 93 w 505612"/>
              <a:gd name="connsiteY7" fmla="*/ 317269 h 1016432"/>
              <a:gd name="connsiteX0" fmla="*/ 93 w 505612"/>
              <a:gd name="connsiteY0" fmla="*/ 317269 h 1016432"/>
              <a:gd name="connsiteX1" fmla="*/ 126886 w 505612"/>
              <a:gd name="connsiteY1" fmla="*/ 135283 h 1016432"/>
              <a:gd name="connsiteX2" fmla="*/ 300666 w 505612"/>
              <a:gd name="connsiteY2" fmla="*/ 6999 h 1016432"/>
              <a:gd name="connsiteX3" fmla="*/ 458149 w 505612"/>
              <a:gd name="connsiteY3" fmla="*/ 351811 h 1016432"/>
              <a:gd name="connsiteX4" fmla="*/ 490529 w 505612"/>
              <a:gd name="connsiteY4" fmla="*/ 909938 h 1016432"/>
              <a:gd name="connsiteX5" fmla="*/ 204204 w 505612"/>
              <a:gd name="connsiteY5" fmla="*/ 977350 h 1016432"/>
              <a:gd name="connsiteX6" fmla="*/ 108986 w 505612"/>
              <a:gd name="connsiteY6" fmla="*/ 640963 h 1016432"/>
              <a:gd name="connsiteX7" fmla="*/ 93 w 505612"/>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34 w 464112"/>
              <a:gd name="connsiteY0" fmla="*/ 463166 h 1016432"/>
              <a:gd name="connsiteX1" fmla="*/ 85386 w 464112"/>
              <a:gd name="connsiteY1" fmla="*/ 135283 h 1016432"/>
              <a:gd name="connsiteX2" fmla="*/ 259166 w 464112"/>
              <a:gd name="connsiteY2" fmla="*/ 6999 h 1016432"/>
              <a:gd name="connsiteX3" fmla="*/ 416649 w 464112"/>
              <a:gd name="connsiteY3" fmla="*/ 351811 h 1016432"/>
              <a:gd name="connsiteX4" fmla="*/ 449029 w 464112"/>
              <a:gd name="connsiteY4" fmla="*/ 909938 h 1016432"/>
              <a:gd name="connsiteX5" fmla="*/ 162704 w 464112"/>
              <a:gd name="connsiteY5" fmla="*/ 977350 h 1016432"/>
              <a:gd name="connsiteX6" fmla="*/ 93141 w 464112"/>
              <a:gd name="connsiteY6" fmla="*/ 686241 h 1016432"/>
              <a:gd name="connsiteX7" fmla="*/ 34 w 464112"/>
              <a:gd name="connsiteY7" fmla="*/ 463166 h 1016432"/>
              <a:gd name="connsiteX0" fmla="*/ 2 w 464080"/>
              <a:gd name="connsiteY0" fmla="*/ 458522 h 1011788"/>
              <a:gd name="connsiteX1" fmla="*/ 95222 w 464080"/>
              <a:gd name="connsiteY1" fmla="*/ 201072 h 1011788"/>
              <a:gd name="connsiteX2" fmla="*/ 259134 w 464080"/>
              <a:gd name="connsiteY2" fmla="*/ 2355 h 1011788"/>
              <a:gd name="connsiteX3" fmla="*/ 416617 w 464080"/>
              <a:gd name="connsiteY3" fmla="*/ 347167 h 1011788"/>
              <a:gd name="connsiteX4" fmla="*/ 448997 w 464080"/>
              <a:gd name="connsiteY4" fmla="*/ 905294 h 1011788"/>
              <a:gd name="connsiteX5" fmla="*/ 162672 w 464080"/>
              <a:gd name="connsiteY5" fmla="*/ 972706 h 1011788"/>
              <a:gd name="connsiteX6" fmla="*/ 93109 w 464080"/>
              <a:gd name="connsiteY6" fmla="*/ 681597 h 1011788"/>
              <a:gd name="connsiteX7" fmla="*/ 2 w 464080"/>
              <a:gd name="connsiteY7" fmla="*/ 458522 h 1011788"/>
              <a:gd name="connsiteX0" fmla="*/ 2 w 464080"/>
              <a:gd name="connsiteY0" fmla="*/ 458522 h 1011788"/>
              <a:gd name="connsiteX1" fmla="*/ 95222 w 464080"/>
              <a:gd name="connsiteY1" fmla="*/ 201072 h 1011788"/>
              <a:gd name="connsiteX2" fmla="*/ 259134 w 464080"/>
              <a:gd name="connsiteY2" fmla="*/ 2355 h 1011788"/>
              <a:gd name="connsiteX3" fmla="*/ 416617 w 464080"/>
              <a:gd name="connsiteY3" fmla="*/ 347167 h 1011788"/>
              <a:gd name="connsiteX4" fmla="*/ 448997 w 464080"/>
              <a:gd name="connsiteY4" fmla="*/ 905294 h 1011788"/>
              <a:gd name="connsiteX5" fmla="*/ 162672 w 464080"/>
              <a:gd name="connsiteY5" fmla="*/ 972706 h 1011788"/>
              <a:gd name="connsiteX6" fmla="*/ 93109 w 464080"/>
              <a:gd name="connsiteY6" fmla="*/ 681597 h 1011788"/>
              <a:gd name="connsiteX7" fmla="*/ 2 w 464080"/>
              <a:gd name="connsiteY7" fmla="*/ 458522 h 1011788"/>
              <a:gd name="connsiteX0" fmla="*/ 2 w 464080"/>
              <a:gd name="connsiteY0" fmla="*/ 457060 h 1010326"/>
              <a:gd name="connsiteX1" fmla="*/ 95222 w 464080"/>
              <a:gd name="connsiteY1" fmla="*/ 199610 h 1010326"/>
              <a:gd name="connsiteX2" fmla="*/ 259134 w 464080"/>
              <a:gd name="connsiteY2" fmla="*/ 893 h 1010326"/>
              <a:gd name="connsiteX3" fmla="*/ 416617 w 464080"/>
              <a:gd name="connsiteY3" fmla="*/ 345705 h 1010326"/>
              <a:gd name="connsiteX4" fmla="*/ 448997 w 464080"/>
              <a:gd name="connsiteY4" fmla="*/ 903832 h 1010326"/>
              <a:gd name="connsiteX5" fmla="*/ 162672 w 464080"/>
              <a:gd name="connsiteY5" fmla="*/ 971244 h 1010326"/>
              <a:gd name="connsiteX6" fmla="*/ 93109 w 464080"/>
              <a:gd name="connsiteY6" fmla="*/ 680135 h 1010326"/>
              <a:gd name="connsiteX7" fmla="*/ 2 w 464080"/>
              <a:gd name="connsiteY7" fmla="*/ 457060 h 1010326"/>
              <a:gd name="connsiteX0" fmla="*/ 3 w 458160"/>
              <a:gd name="connsiteY0" fmla="*/ 441967 h 1010326"/>
              <a:gd name="connsiteX1" fmla="*/ 89302 w 458160"/>
              <a:gd name="connsiteY1" fmla="*/ 199610 h 1010326"/>
              <a:gd name="connsiteX2" fmla="*/ 253214 w 458160"/>
              <a:gd name="connsiteY2" fmla="*/ 893 h 1010326"/>
              <a:gd name="connsiteX3" fmla="*/ 410697 w 458160"/>
              <a:gd name="connsiteY3" fmla="*/ 345705 h 1010326"/>
              <a:gd name="connsiteX4" fmla="*/ 443077 w 458160"/>
              <a:gd name="connsiteY4" fmla="*/ 903832 h 1010326"/>
              <a:gd name="connsiteX5" fmla="*/ 156752 w 458160"/>
              <a:gd name="connsiteY5" fmla="*/ 971244 h 1010326"/>
              <a:gd name="connsiteX6" fmla="*/ 87189 w 458160"/>
              <a:gd name="connsiteY6" fmla="*/ 680135 h 1010326"/>
              <a:gd name="connsiteX7" fmla="*/ 3 w 458160"/>
              <a:gd name="connsiteY7" fmla="*/ 441967 h 1010326"/>
              <a:gd name="connsiteX0" fmla="*/ 82 w 458239"/>
              <a:gd name="connsiteY0" fmla="*/ 441967 h 1010326"/>
              <a:gd name="connsiteX1" fmla="*/ 89381 w 458239"/>
              <a:gd name="connsiteY1" fmla="*/ 199610 h 1010326"/>
              <a:gd name="connsiteX2" fmla="*/ 253293 w 458239"/>
              <a:gd name="connsiteY2" fmla="*/ 893 h 1010326"/>
              <a:gd name="connsiteX3" fmla="*/ 410776 w 458239"/>
              <a:gd name="connsiteY3" fmla="*/ 345705 h 1010326"/>
              <a:gd name="connsiteX4" fmla="*/ 443156 w 458239"/>
              <a:gd name="connsiteY4" fmla="*/ 903832 h 1010326"/>
              <a:gd name="connsiteX5" fmla="*/ 156831 w 458239"/>
              <a:gd name="connsiteY5" fmla="*/ 971244 h 1010326"/>
              <a:gd name="connsiteX6" fmla="*/ 87268 w 458239"/>
              <a:gd name="connsiteY6" fmla="*/ 680135 h 1010326"/>
              <a:gd name="connsiteX7" fmla="*/ 82 w 458239"/>
              <a:gd name="connsiteY7" fmla="*/ 441967 h 1010326"/>
              <a:gd name="connsiteX0" fmla="*/ 83 w 458240"/>
              <a:gd name="connsiteY0" fmla="*/ 441967 h 1010326"/>
              <a:gd name="connsiteX1" fmla="*/ 89382 w 458240"/>
              <a:gd name="connsiteY1" fmla="*/ 199610 h 1010326"/>
              <a:gd name="connsiteX2" fmla="*/ 253294 w 458240"/>
              <a:gd name="connsiteY2" fmla="*/ 893 h 1010326"/>
              <a:gd name="connsiteX3" fmla="*/ 410777 w 458240"/>
              <a:gd name="connsiteY3" fmla="*/ 345705 h 1010326"/>
              <a:gd name="connsiteX4" fmla="*/ 443157 w 458240"/>
              <a:gd name="connsiteY4" fmla="*/ 903832 h 1010326"/>
              <a:gd name="connsiteX5" fmla="*/ 156832 w 458240"/>
              <a:gd name="connsiteY5" fmla="*/ 971244 h 1010326"/>
              <a:gd name="connsiteX6" fmla="*/ 87269 w 458240"/>
              <a:gd name="connsiteY6" fmla="*/ 680135 h 1010326"/>
              <a:gd name="connsiteX7" fmla="*/ 83 w 458240"/>
              <a:gd name="connsiteY7" fmla="*/ 441967 h 1010326"/>
              <a:gd name="connsiteX0" fmla="*/ 83 w 458240"/>
              <a:gd name="connsiteY0" fmla="*/ 442169 h 1010528"/>
              <a:gd name="connsiteX1" fmla="*/ 89382 w 458240"/>
              <a:gd name="connsiteY1" fmla="*/ 199812 h 1010528"/>
              <a:gd name="connsiteX2" fmla="*/ 253294 w 458240"/>
              <a:gd name="connsiteY2" fmla="*/ 1095 h 1010528"/>
              <a:gd name="connsiteX3" fmla="*/ 410777 w 458240"/>
              <a:gd name="connsiteY3" fmla="*/ 345907 h 1010528"/>
              <a:gd name="connsiteX4" fmla="*/ 443157 w 458240"/>
              <a:gd name="connsiteY4" fmla="*/ 904034 h 1010528"/>
              <a:gd name="connsiteX5" fmla="*/ 156832 w 458240"/>
              <a:gd name="connsiteY5" fmla="*/ 971446 h 1010528"/>
              <a:gd name="connsiteX6" fmla="*/ 87269 w 458240"/>
              <a:gd name="connsiteY6" fmla="*/ 680337 h 1010528"/>
              <a:gd name="connsiteX7" fmla="*/ 83 w 458240"/>
              <a:gd name="connsiteY7" fmla="*/ 442169 h 10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240" h="1010528">
                <a:moveTo>
                  <a:pt x="83" y="442169"/>
                </a:moveTo>
                <a:cubicBezTo>
                  <a:pt x="2409" y="382205"/>
                  <a:pt x="7712" y="349628"/>
                  <a:pt x="89382" y="199812"/>
                </a:cubicBezTo>
                <a:cubicBezTo>
                  <a:pt x="139477" y="115400"/>
                  <a:pt x="217488" y="-13194"/>
                  <a:pt x="253294" y="1095"/>
                </a:cubicBezTo>
                <a:cubicBezTo>
                  <a:pt x="289100" y="15384"/>
                  <a:pt x="386040" y="216379"/>
                  <a:pt x="410777" y="345907"/>
                </a:cubicBezTo>
                <a:cubicBezTo>
                  <a:pt x="435514" y="475435"/>
                  <a:pt x="482392" y="688016"/>
                  <a:pt x="443157" y="904034"/>
                </a:cubicBezTo>
                <a:cubicBezTo>
                  <a:pt x="418762" y="1032617"/>
                  <a:pt x="275620" y="1031068"/>
                  <a:pt x="156832" y="971446"/>
                </a:cubicBezTo>
                <a:cubicBezTo>
                  <a:pt x="96544" y="942374"/>
                  <a:pt x="142477" y="885491"/>
                  <a:pt x="87269" y="680337"/>
                </a:cubicBezTo>
                <a:cubicBezTo>
                  <a:pt x="44383" y="558019"/>
                  <a:pt x="-2243" y="502133"/>
                  <a:pt x="83" y="44216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1" name="Oval 232">
            <a:extLst>
              <a:ext uri="{FF2B5EF4-FFF2-40B4-BE49-F238E27FC236}">
                <a16:creationId xmlns:a16="http://schemas.microsoft.com/office/drawing/2014/main" id="{E0BA337C-E6A8-6ED6-B4B5-FD66629FAF9F}"/>
              </a:ext>
            </a:extLst>
          </p:cNvPr>
          <p:cNvSpPr/>
          <p:nvPr/>
        </p:nvSpPr>
        <p:spPr bwMode="auto">
          <a:xfrm>
            <a:off x="3078168" y="4963453"/>
            <a:ext cx="255889" cy="288864"/>
          </a:xfrm>
          <a:custGeom>
            <a:avLst/>
            <a:gdLst>
              <a:gd name="connsiteX0" fmla="*/ 0 w 566839"/>
              <a:gd name="connsiteY0" fmla="*/ 176018 h 352036"/>
              <a:gd name="connsiteX1" fmla="*/ 283420 w 566839"/>
              <a:gd name="connsiteY1" fmla="*/ 0 h 352036"/>
              <a:gd name="connsiteX2" fmla="*/ 566840 w 566839"/>
              <a:gd name="connsiteY2" fmla="*/ 176018 h 352036"/>
              <a:gd name="connsiteX3" fmla="*/ 283420 w 566839"/>
              <a:gd name="connsiteY3" fmla="*/ 352036 h 352036"/>
              <a:gd name="connsiteX4" fmla="*/ 0 w 566839"/>
              <a:gd name="connsiteY4" fmla="*/ 176018 h 352036"/>
              <a:gd name="connsiteX0" fmla="*/ 2217 w 569057"/>
              <a:gd name="connsiteY0" fmla="*/ 176018 h 352036"/>
              <a:gd name="connsiteX1" fmla="*/ 285637 w 569057"/>
              <a:gd name="connsiteY1" fmla="*/ 0 h 352036"/>
              <a:gd name="connsiteX2" fmla="*/ 569057 w 569057"/>
              <a:gd name="connsiteY2" fmla="*/ 176018 h 352036"/>
              <a:gd name="connsiteX3" fmla="*/ 199119 w 569057"/>
              <a:gd name="connsiteY3" fmla="*/ 352036 h 352036"/>
              <a:gd name="connsiteX4" fmla="*/ 2217 w 569057"/>
              <a:gd name="connsiteY4" fmla="*/ 176018 h 352036"/>
              <a:gd name="connsiteX0" fmla="*/ 2217 w 569057"/>
              <a:gd name="connsiteY0" fmla="*/ 176018 h 352115"/>
              <a:gd name="connsiteX1" fmla="*/ 285637 w 569057"/>
              <a:gd name="connsiteY1" fmla="*/ 0 h 352115"/>
              <a:gd name="connsiteX2" fmla="*/ 569057 w 569057"/>
              <a:gd name="connsiteY2" fmla="*/ 176018 h 352115"/>
              <a:gd name="connsiteX3" fmla="*/ 199119 w 569057"/>
              <a:gd name="connsiteY3" fmla="*/ 352036 h 352115"/>
              <a:gd name="connsiteX4" fmla="*/ 2217 w 569057"/>
              <a:gd name="connsiteY4" fmla="*/ 176018 h 352115"/>
              <a:gd name="connsiteX0" fmla="*/ 2217 w 573532"/>
              <a:gd name="connsiteY0" fmla="*/ 176372 h 352447"/>
              <a:gd name="connsiteX1" fmla="*/ 285637 w 573532"/>
              <a:gd name="connsiteY1" fmla="*/ 354 h 352447"/>
              <a:gd name="connsiteX2" fmla="*/ 573532 w 573532"/>
              <a:gd name="connsiteY2" fmla="*/ 145047 h 352447"/>
              <a:gd name="connsiteX3" fmla="*/ 199119 w 573532"/>
              <a:gd name="connsiteY3" fmla="*/ 352390 h 352447"/>
              <a:gd name="connsiteX4" fmla="*/ 2217 w 573532"/>
              <a:gd name="connsiteY4" fmla="*/ 176372 h 352447"/>
              <a:gd name="connsiteX0" fmla="*/ 2217 w 573532"/>
              <a:gd name="connsiteY0" fmla="*/ 176372 h 352592"/>
              <a:gd name="connsiteX1" fmla="*/ 285637 w 573532"/>
              <a:gd name="connsiteY1" fmla="*/ 354 h 352592"/>
              <a:gd name="connsiteX2" fmla="*/ 573532 w 573532"/>
              <a:gd name="connsiteY2" fmla="*/ 145047 h 352592"/>
              <a:gd name="connsiteX3" fmla="*/ 199119 w 573532"/>
              <a:gd name="connsiteY3" fmla="*/ 352390 h 352592"/>
              <a:gd name="connsiteX4" fmla="*/ 2217 w 573532"/>
              <a:gd name="connsiteY4" fmla="*/ 176372 h 352592"/>
              <a:gd name="connsiteX0" fmla="*/ 2217 w 573532"/>
              <a:gd name="connsiteY0" fmla="*/ 176372 h 353686"/>
              <a:gd name="connsiteX1" fmla="*/ 285637 w 573532"/>
              <a:gd name="connsiteY1" fmla="*/ 354 h 353686"/>
              <a:gd name="connsiteX2" fmla="*/ 573532 w 573532"/>
              <a:gd name="connsiteY2" fmla="*/ 145047 h 353686"/>
              <a:gd name="connsiteX3" fmla="*/ 199119 w 573532"/>
              <a:gd name="connsiteY3" fmla="*/ 352390 h 353686"/>
              <a:gd name="connsiteX4" fmla="*/ 2217 w 573532"/>
              <a:gd name="connsiteY4" fmla="*/ 176372 h 353686"/>
              <a:gd name="connsiteX0" fmla="*/ 2217 w 583974"/>
              <a:gd name="connsiteY0" fmla="*/ 176018 h 354764"/>
              <a:gd name="connsiteX1" fmla="*/ 285637 w 583974"/>
              <a:gd name="connsiteY1" fmla="*/ 0 h 354764"/>
              <a:gd name="connsiteX2" fmla="*/ 583974 w 583974"/>
              <a:gd name="connsiteY2" fmla="*/ 176019 h 354764"/>
              <a:gd name="connsiteX3" fmla="*/ 199119 w 583974"/>
              <a:gd name="connsiteY3" fmla="*/ 352036 h 354764"/>
              <a:gd name="connsiteX4" fmla="*/ 2217 w 583974"/>
              <a:gd name="connsiteY4" fmla="*/ 176018 h 354764"/>
              <a:gd name="connsiteX0" fmla="*/ 2217 w 583974"/>
              <a:gd name="connsiteY0" fmla="*/ 176018 h 353397"/>
              <a:gd name="connsiteX1" fmla="*/ 285637 w 583974"/>
              <a:gd name="connsiteY1" fmla="*/ 0 h 353397"/>
              <a:gd name="connsiteX2" fmla="*/ 583974 w 583974"/>
              <a:gd name="connsiteY2" fmla="*/ 176019 h 353397"/>
              <a:gd name="connsiteX3" fmla="*/ 199119 w 583974"/>
              <a:gd name="connsiteY3" fmla="*/ 352036 h 353397"/>
              <a:gd name="connsiteX4" fmla="*/ 2217 w 583974"/>
              <a:gd name="connsiteY4" fmla="*/ 176018 h 353397"/>
              <a:gd name="connsiteX0" fmla="*/ 2217 w 583974"/>
              <a:gd name="connsiteY0" fmla="*/ 176018 h 352471"/>
              <a:gd name="connsiteX1" fmla="*/ 285637 w 583974"/>
              <a:gd name="connsiteY1" fmla="*/ 0 h 352471"/>
              <a:gd name="connsiteX2" fmla="*/ 583974 w 583974"/>
              <a:gd name="connsiteY2" fmla="*/ 176019 h 352471"/>
              <a:gd name="connsiteX3" fmla="*/ 199119 w 583974"/>
              <a:gd name="connsiteY3" fmla="*/ 352036 h 352471"/>
              <a:gd name="connsiteX4" fmla="*/ 2217 w 583974"/>
              <a:gd name="connsiteY4" fmla="*/ 176018 h 352471"/>
              <a:gd name="connsiteX0" fmla="*/ 91744 w 451241"/>
              <a:gd name="connsiteY0" fmla="*/ 248677 h 353530"/>
              <a:gd name="connsiteX1" fmla="*/ 152904 w 451241"/>
              <a:gd name="connsiteY1" fmla="*/ 1059 h 353530"/>
              <a:gd name="connsiteX2" fmla="*/ 451241 w 451241"/>
              <a:gd name="connsiteY2" fmla="*/ 177078 h 353530"/>
              <a:gd name="connsiteX3" fmla="*/ 66386 w 451241"/>
              <a:gd name="connsiteY3" fmla="*/ 353095 h 353530"/>
              <a:gd name="connsiteX4" fmla="*/ 91744 w 451241"/>
              <a:gd name="connsiteY4" fmla="*/ 248677 h 353530"/>
              <a:gd name="connsiteX0" fmla="*/ 111833 w 471330"/>
              <a:gd name="connsiteY0" fmla="*/ 248677 h 353530"/>
              <a:gd name="connsiteX1" fmla="*/ 172993 w 471330"/>
              <a:gd name="connsiteY1" fmla="*/ 1059 h 353530"/>
              <a:gd name="connsiteX2" fmla="*/ 471330 w 471330"/>
              <a:gd name="connsiteY2" fmla="*/ 177078 h 353530"/>
              <a:gd name="connsiteX3" fmla="*/ 86475 w 471330"/>
              <a:gd name="connsiteY3" fmla="*/ 353095 h 353530"/>
              <a:gd name="connsiteX4" fmla="*/ 111833 w 471330"/>
              <a:gd name="connsiteY4" fmla="*/ 248677 h 353530"/>
              <a:gd name="connsiteX0" fmla="*/ 95846 w 455343"/>
              <a:gd name="connsiteY0" fmla="*/ 248677 h 353530"/>
              <a:gd name="connsiteX1" fmla="*/ 157006 w 455343"/>
              <a:gd name="connsiteY1" fmla="*/ 1059 h 353530"/>
              <a:gd name="connsiteX2" fmla="*/ 455343 w 455343"/>
              <a:gd name="connsiteY2" fmla="*/ 177078 h 353530"/>
              <a:gd name="connsiteX3" fmla="*/ 70488 w 455343"/>
              <a:gd name="connsiteY3" fmla="*/ 353095 h 353530"/>
              <a:gd name="connsiteX4" fmla="*/ 95846 w 455343"/>
              <a:gd name="connsiteY4" fmla="*/ 248677 h 353530"/>
              <a:gd name="connsiteX0" fmla="*/ 95846 w 455387"/>
              <a:gd name="connsiteY0" fmla="*/ 74723 h 179576"/>
              <a:gd name="connsiteX1" fmla="*/ 455343 w 455387"/>
              <a:gd name="connsiteY1" fmla="*/ 3124 h 179576"/>
              <a:gd name="connsiteX2" fmla="*/ 70488 w 455387"/>
              <a:gd name="connsiteY2" fmla="*/ 179141 h 179576"/>
              <a:gd name="connsiteX3" fmla="*/ 95846 w 455387"/>
              <a:gd name="connsiteY3" fmla="*/ 74723 h 179576"/>
              <a:gd name="connsiteX0" fmla="*/ 95846 w 455667"/>
              <a:gd name="connsiteY0" fmla="*/ 103973 h 208826"/>
              <a:gd name="connsiteX1" fmla="*/ 455343 w 455667"/>
              <a:gd name="connsiteY1" fmla="*/ 32374 h 208826"/>
              <a:gd name="connsiteX2" fmla="*/ 70488 w 455667"/>
              <a:gd name="connsiteY2" fmla="*/ 208391 h 208826"/>
              <a:gd name="connsiteX3" fmla="*/ 95846 w 455667"/>
              <a:gd name="connsiteY3" fmla="*/ 103973 h 208826"/>
              <a:gd name="connsiteX0" fmla="*/ 96775 w 455107"/>
              <a:gd name="connsiteY0" fmla="*/ 98961 h 209781"/>
              <a:gd name="connsiteX1" fmla="*/ 454781 w 455107"/>
              <a:gd name="connsiteY1" fmla="*/ 33329 h 209781"/>
              <a:gd name="connsiteX2" fmla="*/ 69926 w 455107"/>
              <a:gd name="connsiteY2" fmla="*/ 209346 h 209781"/>
              <a:gd name="connsiteX3" fmla="*/ 96775 w 455107"/>
              <a:gd name="connsiteY3" fmla="*/ 98961 h 209781"/>
              <a:gd name="connsiteX0" fmla="*/ 96775 w 455180"/>
              <a:gd name="connsiteY0" fmla="*/ 105277 h 216097"/>
              <a:gd name="connsiteX1" fmla="*/ 454781 w 455180"/>
              <a:gd name="connsiteY1" fmla="*/ 39645 h 216097"/>
              <a:gd name="connsiteX2" fmla="*/ 69926 w 455180"/>
              <a:gd name="connsiteY2" fmla="*/ 215662 h 216097"/>
              <a:gd name="connsiteX3" fmla="*/ 96775 w 455180"/>
              <a:gd name="connsiteY3" fmla="*/ 105277 h 216097"/>
              <a:gd name="connsiteX0" fmla="*/ 108435 w 448970"/>
              <a:gd name="connsiteY0" fmla="*/ 95030 h 219275"/>
              <a:gd name="connsiteX1" fmla="*/ 448541 w 448970"/>
              <a:gd name="connsiteY1" fmla="*/ 42823 h 219275"/>
              <a:gd name="connsiteX2" fmla="*/ 63686 w 448970"/>
              <a:gd name="connsiteY2" fmla="*/ 218840 h 219275"/>
              <a:gd name="connsiteX3" fmla="*/ 108435 w 448970"/>
              <a:gd name="connsiteY3" fmla="*/ 95030 h 219275"/>
              <a:gd name="connsiteX0" fmla="*/ 119311 w 459846"/>
              <a:gd name="connsiteY0" fmla="*/ 95030 h 219275"/>
              <a:gd name="connsiteX1" fmla="*/ 459417 w 459846"/>
              <a:gd name="connsiteY1" fmla="*/ 42823 h 219275"/>
              <a:gd name="connsiteX2" fmla="*/ 74562 w 459846"/>
              <a:gd name="connsiteY2" fmla="*/ 218840 h 219275"/>
              <a:gd name="connsiteX3" fmla="*/ 119311 w 459846"/>
              <a:gd name="connsiteY3" fmla="*/ 95030 h 219275"/>
              <a:gd name="connsiteX0" fmla="*/ 125087 w 465622"/>
              <a:gd name="connsiteY0" fmla="*/ 95030 h 219275"/>
              <a:gd name="connsiteX1" fmla="*/ 465193 w 465622"/>
              <a:gd name="connsiteY1" fmla="*/ 42823 h 219275"/>
              <a:gd name="connsiteX2" fmla="*/ 80338 w 465622"/>
              <a:gd name="connsiteY2" fmla="*/ 218840 h 219275"/>
              <a:gd name="connsiteX3" fmla="*/ 125087 w 465622"/>
              <a:gd name="connsiteY3" fmla="*/ 95030 h 219275"/>
              <a:gd name="connsiteX0" fmla="*/ 125087 w 470818"/>
              <a:gd name="connsiteY0" fmla="*/ 85751 h 209996"/>
              <a:gd name="connsiteX1" fmla="*/ 465193 w 470818"/>
              <a:gd name="connsiteY1" fmla="*/ 33544 h 209996"/>
              <a:gd name="connsiteX2" fmla="*/ 80338 w 470818"/>
              <a:gd name="connsiteY2" fmla="*/ 209561 h 209996"/>
              <a:gd name="connsiteX3" fmla="*/ 125087 w 470818"/>
              <a:gd name="connsiteY3" fmla="*/ 85751 h 209996"/>
              <a:gd name="connsiteX0" fmla="*/ 125087 w 467854"/>
              <a:gd name="connsiteY0" fmla="*/ 85751 h 209996"/>
              <a:gd name="connsiteX1" fmla="*/ 465193 w 467854"/>
              <a:gd name="connsiteY1" fmla="*/ 33544 h 209996"/>
              <a:gd name="connsiteX2" fmla="*/ 80338 w 467854"/>
              <a:gd name="connsiteY2" fmla="*/ 209561 h 209996"/>
              <a:gd name="connsiteX3" fmla="*/ 125087 w 467854"/>
              <a:gd name="connsiteY3" fmla="*/ 85751 h 209996"/>
              <a:gd name="connsiteX0" fmla="*/ 125087 w 468579"/>
              <a:gd name="connsiteY0" fmla="*/ 85088 h 209333"/>
              <a:gd name="connsiteX1" fmla="*/ 465193 w 468579"/>
              <a:gd name="connsiteY1" fmla="*/ 32881 h 209333"/>
              <a:gd name="connsiteX2" fmla="*/ 80338 w 468579"/>
              <a:gd name="connsiteY2" fmla="*/ 208898 h 209333"/>
              <a:gd name="connsiteX3" fmla="*/ 125087 w 468579"/>
              <a:gd name="connsiteY3" fmla="*/ 85088 h 209333"/>
              <a:gd name="connsiteX0" fmla="*/ 125087 w 472083"/>
              <a:gd name="connsiteY0" fmla="*/ 92379 h 216624"/>
              <a:gd name="connsiteX1" fmla="*/ 465193 w 472083"/>
              <a:gd name="connsiteY1" fmla="*/ 40172 h 216624"/>
              <a:gd name="connsiteX2" fmla="*/ 80338 w 472083"/>
              <a:gd name="connsiteY2" fmla="*/ 216189 h 216624"/>
              <a:gd name="connsiteX3" fmla="*/ 125087 w 472083"/>
              <a:gd name="connsiteY3" fmla="*/ 92379 h 216624"/>
              <a:gd name="connsiteX0" fmla="*/ 125087 w 448779"/>
              <a:gd name="connsiteY0" fmla="*/ 84738 h 209140"/>
              <a:gd name="connsiteX1" fmla="*/ 441326 w 448779"/>
              <a:gd name="connsiteY1" fmla="*/ 42972 h 209140"/>
              <a:gd name="connsiteX2" fmla="*/ 80338 w 448779"/>
              <a:gd name="connsiteY2" fmla="*/ 208548 h 209140"/>
              <a:gd name="connsiteX3" fmla="*/ 125087 w 448779"/>
              <a:gd name="connsiteY3" fmla="*/ 84738 h 209140"/>
              <a:gd name="connsiteX0" fmla="*/ 125087 w 455385"/>
              <a:gd name="connsiteY0" fmla="*/ 88045 h 212447"/>
              <a:gd name="connsiteX1" fmla="*/ 441326 w 455385"/>
              <a:gd name="connsiteY1" fmla="*/ 46279 h 212447"/>
              <a:gd name="connsiteX2" fmla="*/ 80338 w 455385"/>
              <a:gd name="connsiteY2" fmla="*/ 211855 h 212447"/>
              <a:gd name="connsiteX3" fmla="*/ 125087 w 455385"/>
              <a:gd name="connsiteY3" fmla="*/ 88045 h 212447"/>
              <a:gd name="connsiteX0" fmla="*/ 125087 w 457543"/>
              <a:gd name="connsiteY0" fmla="*/ 89369 h 213771"/>
              <a:gd name="connsiteX1" fmla="*/ 441326 w 457543"/>
              <a:gd name="connsiteY1" fmla="*/ 47603 h 213771"/>
              <a:gd name="connsiteX2" fmla="*/ 80338 w 457543"/>
              <a:gd name="connsiteY2" fmla="*/ 213179 h 213771"/>
              <a:gd name="connsiteX3" fmla="*/ 125087 w 457543"/>
              <a:gd name="connsiteY3" fmla="*/ 89369 h 213771"/>
              <a:gd name="connsiteX0" fmla="*/ 125087 w 457543"/>
              <a:gd name="connsiteY0" fmla="*/ 89369 h 213557"/>
              <a:gd name="connsiteX1" fmla="*/ 441326 w 457543"/>
              <a:gd name="connsiteY1" fmla="*/ 47603 h 213557"/>
              <a:gd name="connsiteX2" fmla="*/ 80338 w 457543"/>
              <a:gd name="connsiteY2" fmla="*/ 213179 h 213557"/>
              <a:gd name="connsiteX3" fmla="*/ 125087 w 457543"/>
              <a:gd name="connsiteY3" fmla="*/ 89369 h 213557"/>
              <a:gd name="connsiteX0" fmla="*/ 35968 w 437016"/>
              <a:gd name="connsiteY0" fmla="*/ 89369 h 280447"/>
              <a:gd name="connsiteX1" fmla="*/ 352207 w 437016"/>
              <a:gd name="connsiteY1" fmla="*/ 47603 h 280447"/>
              <a:gd name="connsiteX2" fmla="*/ 373090 w 437016"/>
              <a:gd name="connsiteY2" fmla="*/ 280305 h 280447"/>
              <a:gd name="connsiteX3" fmla="*/ 35968 w 437016"/>
              <a:gd name="connsiteY3" fmla="*/ 89369 h 280447"/>
              <a:gd name="connsiteX0" fmla="*/ 35968 w 438333"/>
              <a:gd name="connsiteY0" fmla="*/ 104946 h 296001"/>
              <a:gd name="connsiteX1" fmla="*/ 361157 w 438333"/>
              <a:gd name="connsiteY1" fmla="*/ 42296 h 296001"/>
              <a:gd name="connsiteX2" fmla="*/ 373090 w 438333"/>
              <a:gd name="connsiteY2" fmla="*/ 295882 h 296001"/>
              <a:gd name="connsiteX3" fmla="*/ 35968 w 438333"/>
              <a:gd name="connsiteY3" fmla="*/ 104946 h 296001"/>
              <a:gd name="connsiteX0" fmla="*/ 35968 w 438333"/>
              <a:gd name="connsiteY0" fmla="*/ 110232 h 301287"/>
              <a:gd name="connsiteX1" fmla="*/ 361157 w 438333"/>
              <a:gd name="connsiteY1" fmla="*/ 47582 h 301287"/>
              <a:gd name="connsiteX2" fmla="*/ 373090 w 438333"/>
              <a:gd name="connsiteY2" fmla="*/ 301168 h 301287"/>
              <a:gd name="connsiteX3" fmla="*/ 35968 w 438333"/>
              <a:gd name="connsiteY3" fmla="*/ 110232 h 301287"/>
              <a:gd name="connsiteX0" fmla="*/ 35968 w 474705"/>
              <a:gd name="connsiteY0" fmla="*/ 110232 h 301243"/>
              <a:gd name="connsiteX1" fmla="*/ 361157 w 474705"/>
              <a:gd name="connsiteY1" fmla="*/ 47582 h 301243"/>
              <a:gd name="connsiteX2" fmla="*/ 373090 w 474705"/>
              <a:gd name="connsiteY2" fmla="*/ 301168 h 301243"/>
              <a:gd name="connsiteX3" fmla="*/ 35968 w 474705"/>
              <a:gd name="connsiteY3" fmla="*/ 110232 h 301243"/>
              <a:gd name="connsiteX0" fmla="*/ 35968 w 437267"/>
              <a:gd name="connsiteY0" fmla="*/ 110232 h 303000"/>
              <a:gd name="connsiteX1" fmla="*/ 361157 w 437267"/>
              <a:gd name="connsiteY1" fmla="*/ 47582 h 303000"/>
              <a:gd name="connsiteX2" fmla="*/ 373090 w 437267"/>
              <a:gd name="connsiteY2" fmla="*/ 301168 h 303000"/>
              <a:gd name="connsiteX3" fmla="*/ 35968 w 437267"/>
              <a:gd name="connsiteY3" fmla="*/ 110232 h 303000"/>
              <a:gd name="connsiteX0" fmla="*/ 35968 w 442053"/>
              <a:gd name="connsiteY0" fmla="*/ 116019 h 308731"/>
              <a:gd name="connsiteX1" fmla="*/ 373090 w 442053"/>
              <a:gd name="connsiteY1" fmla="*/ 45910 h 308731"/>
              <a:gd name="connsiteX2" fmla="*/ 373090 w 442053"/>
              <a:gd name="connsiteY2" fmla="*/ 306955 h 308731"/>
              <a:gd name="connsiteX3" fmla="*/ 35968 w 442053"/>
              <a:gd name="connsiteY3" fmla="*/ 116019 h 308731"/>
              <a:gd name="connsiteX0" fmla="*/ 35968 w 442053"/>
              <a:gd name="connsiteY0" fmla="*/ 116019 h 308882"/>
              <a:gd name="connsiteX1" fmla="*/ 373090 w 442053"/>
              <a:gd name="connsiteY1" fmla="*/ 45910 h 308882"/>
              <a:gd name="connsiteX2" fmla="*/ 373090 w 442053"/>
              <a:gd name="connsiteY2" fmla="*/ 306955 h 308882"/>
              <a:gd name="connsiteX3" fmla="*/ 35968 w 442053"/>
              <a:gd name="connsiteY3" fmla="*/ 116019 h 308882"/>
              <a:gd name="connsiteX0" fmla="*/ 39836 w 422971"/>
              <a:gd name="connsiteY0" fmla="*/ 116019 h 320718"/>
              <a:gd name="connsiteX1" fmla="*/ 376958 w 422971"/>
              <a:gd name="connsiteY1" fmla="*/ 45910 h 320718"/>
              <a:gd name="connsiteX2" fmla="*/ 329224 w 422971"/>
              <a:gd name="connsiteY2" fmla="*/ 318889 h 320718"/>
              <a:gd name="connsiteX3" fmla="*/ 39836 w 422971"/>
              <a:gd name="connsiteY3" fmla="*/ 116019 h 320718"/>
              <a:gd name="connsiteX0" fmla="*/ 39836 w 442555"/>
              <a:gd name="connsiteY0" fmla="*/ 116019 h 320515"/>
              <a:gd name="connsiteX1" fmla="*/ 376958 w 442555"/>
              <a:gd name="connsiteY1" fmla="*/ 45910 h 320515"/>
              <a:gd name="connsiteX2" fmla="*/ 329224 w 442555"/>
              <a:gd name="connsiteY2" fmla="*/ 318889 h 320515"/>
              <a:gd name="connsiteX3" fmla="*/ 39836 w 442555"/>
              <a:gd name="connsiteY3" fmla="*/ 116019 h 320515"/>
              <a:gd name="connsiteX0" fmla="*/ 58846 w 315380"/>
              <a:gd name="connsiteY0" fmla="*/ 223911 h 303106"/>
              <a:gd name="connsiteX1" fmla="*/ 249783 w 315380"/>
              <a:gd name="connsiteY1" fmla="*/ 28501 h 303106"/>
              <a:gd name="connsiteX2" fmla="*/ 202049 w 315380"/>
              <a:gd name="connsiteY2" fmla="*/ 301480 h 303106"/>
              <a:gd name="connsiteX3" fmla="*/ 58846 w 315380"/>
              <a:gd name="connsiteY3" fmla="*/ 223911 h 303106"/>
              <a:gd name="connsiteX0" fmla="*/ 0 w 256534"/>
              <a:gd name="connsiteY0" fmla="*/ 223911 h 303106"/>
              <a:gd name="connsiteX1" fmla="*/ 190937 w 256534"/>
              <a:gd name="connsiteY1" fmla="*/ 28501 h 303106"/>
              <a:gd name="connsiteX2" fmla="*/ 143203 w 256534"/>
              <a:gd name="connsiteY2" fmla="*/ 301480 h 303106"/>
              <a:gd name="connsiteX3" fmla="*/ 0 w 256534"/>
              <a:gd name="connsiteY3" fmla="*/ 223911 h 303106"/>
              <a:gd name="connsiteX0" fmla="*/ 0 w 256534"/>
              <a:gd name="connsiteY0" fmla="*/ 223911 h 303106"/>
              <a:gd name="connsiteX1" fmla="*/ 190937 w 256534"/>
              <a:gd name="connsiteY1" fmla="*/ 28501 h 303106"/>
              <a:gd name="connsiteX2" fmla="*/ 143203 w 256534"/>
              <a:gd name="connsiteY2" fmla="*/ 301480 h 303106"/>
              <a:gd name="connsiteX3" fmla="*/ 0 w 256534"/>
              <a:gd name="connsiteY3" fmla="*/ 223911 h 303106"/>
              <a:gd name="connsiteX0" fmla="*/ 4839 w 261373"/>
              <a:gd name="connsiteY0" fmla="*/ 221336 h 300531"/>
              <a:gd name="connsiteX1" fmla="*/ 195776 w 261373"/>
              <a:gd name="connsiteY1" fmla="*/ 25926 h 300531"/>
              <a:gd name="connsiteX2" fmla="*/ 148042 w 261373"/>
              <a:gd name="connsiteY2" fmla="*/ 298905 h 300531"/>
              <a:gd name="connsiteX3" fmla="*/ 4839 w 261373"/>
              <a:gd name="connsiteY3" fmla="*/ 221336 h 300531"/>
              <a:gd name="connsiteX0" fmla="*/ 5027 w 254103"/>
              <a:gd name="connsiteY0" fmla="*/ 233811 h 299581"/>
              <a:gd name="connsiteX1" fmla="*/ 188506 w 254103"/>
              <a:gd name="connsiteY1" fmla="*/ 24976 h 299581"/>
              <a:gd name="connsiteX2" fmla="*/ 140772 w 254103"/>
              <a:gd name="connsiteY2" fmla="*/ 297955 h 299581"/>
              <a:gd name="connsiteX3" fmla="*/ 5027 w 254103"/>
              <a:gd name="connsiteY3" fmla="*/ 233811 h 299581"/>
              <a:gd name="connsiteX0" fmla="*/ 4769 w 259241"/>
              <a:gd name="connsiteY0" fmla="*/ 226871 h 292695"/>
              <a:gd name="connsiteX1" fmla="*/ 198690 w 259241"/>
              <a:gd name="connsiteY1" fmla="*/ 25495 h 292695"/>
              <a:gd name="connsiteX2" fmla="*/ 140514 w 259241"/>
              <a:gd name="connsiteY2" fmla="*/ 291015 h 292695"/>
              <a:gd name="connsiteX3" fmla="*/ 4769 w 259241"/>
              <a:gd name="connsiteY3" fmla="*/ 226871 h 292695"/>
              <a:gd name="connsiteX0" fmla="*/ 4912 w 256258"/>
              <a:gd name="connsiteY0" fmla="*/ 235199 h 300958"/>
              <a:gd name="connsiteX1" fmla="*/ 192866 w 256258"/>
              <a:gd name="connsiteY1" fmla="*/ 24873 h 300958"/>
              <a:gd name="connsiteX2" fmla="*/ 140657 w 256258"/>
              <a:gd name="connsiteY2" fmla="*/ 299343 h 300958"/>
              <a:gd name="connsiteX3" fmla="*/ 4912 w 256258"/>
              <a:gd name="connsiteY3" fmla="*/ 235199 h 300958"/>
              <a:gd name="connsiteX0" fmla="*/ 4912 w 312969"/>
              <a:gd name="connsiteY0" fmla="*/ 235199 h 272839"/>
              <a:gd name="connsiteX1" fmla="*/ 192866 w 312969"/>
              <a:gd name="connsiteY1" fmla="*/ 24873 h 272839"/>
              <a:gd name="connsiteX2" fmla="*/ 233141 w 312969"/>
              <a:gd name="connsiteY2" fmla="*/ 271001 h 272839"/>
              <a:gd name="connsiteX3" fmla="*/ 4912 w 312969"/>
              <a:gd name="connsiteY3" fmla="*/ 235199 h 272839"/>
              <a:gd name="connsiteX0" fmla="*/ 4912 w 312969"/>
              <a:gd name="connsiteY0" fmla="*/ 235199 h 299951"/>
              <a:gd name="connsiteX1" fmla="*/ 192866 w 312969"/>
              <a:gd name="connsiteY1" fmla="*/ 24873 h 299951"/>
              <a:gd name="connsiteX2" fmla="*/ 233141 w 312969"/>
              <a:gd name="connsiteY2" fmla="*/ 271001 h 299951"/>
              <a:gd name="connsiteX3" fmla="*/ 4912 w 312969"/>
              <a:gd name="connsiteY3" fmla="*/ 235199 h 299951"/>
              <a:gd name="connsiteX0" fmla="*/ 4912 w 255665"/>
              <a:gd name="connsiteY0" fmla="*/ 235199 h 299951"/>
              <a:gd name="connsiteX1" fmla="*/ 192866 w 255665"/>
              <a:gd name="connsiteY1" fmla="*/ 24873 h 299951"/>
              <a:gd name="connsiteX2" fmla="*/ 233141 w 255665"/>
              <a:gd name="connsiteY2" fmla="*/ 271001 h 299951"/>
              <a:gd name="connsiteX3" fmla="*/ 4912 w 255665"/>
              <a:gd name="connsiteY3" fmla="*/ 235199 h 299951"/>
              <a:gd name="connsiteX0" fmla="*/ 4912 w 255665"/>
              <a:gd name="connsiteY0" fmla="*/ 235199 h 304591"/>
              <a:gd name="connsiteX1" fmla="*/ 192866 w 255665"/>
              <a:gd name="connsiteY1" fmla="*/ 24873 h 304591"/>
              <a:gd name="connsiteX2" fmla="*/ 233141 w 255665"/>
              <a:gd name="connsiteY2" fmla="*/ 271001 h 304591"/>
              <a:gd name="connsiteX3" fmla="*/ 4912 w 255665"/>
              <a:gd name="connsiteY3" fmla="*/ 235199 h 304591"/>
              <a:gd name="connsiteX0" fmla="*/ 4912 w 255665"/>
              <a:gd name="connsiteY0" fmla="*/ 235199 h 299951"/>
              <a:gd name="connsiteX1" fmla="*/ 192866 w 255665"/>
              <a:gd name="connsiteY1" fmla="*/ 24873 h 299951"/>
              <a:gd name="connsiteX2" fmla="*/ 233141 w 255665"/>
              <a:gd name="connsiteY2" fmla="*/ 271001 h 299951"/>
              <a:gd name="connsiteX3" fmla="*/ 4912 w 255665"/>
              <a:gd name="connsiteY3" fmla="*/ 235199 h 299951"/>
              <a:gd name="connsiteX0" fmla="*/ 4912 w 255665"/>
              <a:gd name="connsiteY0" fmla="*/ 235199 h 297962"/>
              <a:gd name="connsiteX1" fmla="*/ 192866 w 255665"/>
              <a:gd name="connsiteY1" fmla="*/ 24873 h 297962"/>
              <a:gd name="connsiteX2" fmla="*/ 233141 w 255665"/>
              <a:gd name="connsiteY2" fmla="*/ 271001 h 297962"/>
              <a:gd name="connsiteX3" fmla="*/ 4912 w 255665"/>
              <a:gd name="connsiteY3" fmla="*/ 235199 h 297962"/>
              <a:gd name="connsiteX0" fmla="*/ 5059 w 255812"/>
              <a:gd name="connsiteY0" fmla="*/ 232714 h 295477"/>
              <a:gd name="connsiteX1" fmla="*/ 193013 w 255812"/>
              <a:gd name="connsiteY1" fmla="*/ 22388 h 295477"/>
              <a:gd name="connsiteX2" fmla="*/ 233288 w 255812"/>
              <a:gd name="connsiteY2" fmla="*/ 268516 h 295477"/>
              <a:gd name="connsiteX3" fmla="*/ 5059 w 255812"/>
              <a:gd name="connsiteY3" fmla="*/ 232714 h 295477"/>
              <a:gd name="connsiteX0" fmla="*/ 5136 w 255889"/>
              <a:gd name="connsiteY0" fmla="*/ 226101 h 288864"/>
              <a:gd name="connsiteX1" fmla="*/ 193090 w 255889"/>
              <a:gd name="connsiteY1" fmla="*/ 15775 h 288864"/>
              <a:gd name="connsiteX2" fmla="*/ 233365 w 255889"/>
              <a:gd name="connsiteY2" fmla="*/ 261903 h 288864"/>
              <a:gd name="connsiteX3" fmla="*/ 5136 w 255889"/>
              <a:gd name="connsiteY3" fmla="*/ 226101 h 288864"/>
            </a:gdLst>
            <a:ahLst/>
            <a:cxnLst>
              <a:cxn ang="0">
                <a:pos x="connsiteX0" y="connsiteY0"/>
              </a:cxn>
              <a:cxn ang="0">
                <a:pos x="connsiteX1" y="connsiteY1"/>
              </a:cxn>
              <a:cxn ang="0">
                <a:pos x="connsiteX2" y="connsiteY2"/>
              </a:cxn>
              <a:cxn ang="0">
                <a:pos x="connsiteX3" y="connsiteY3"/>
              </a:cxn>
            </a:cxnLst>
            <a:rect l="l" t="t" r="r" b="b"/>
            <a:pathLst>
              <a:path w="255889" h="288864">
                <a:moveTo>
                  <a:pt x="5136" y="226101"/>
                </a:moveTo>
                <a:cubicBezTo>
                  <a:pt x="-30664" y="193782"/>
                  <a:pt x="130192" y="-65771"/>
                  <a:pt x="193090" y="15775"/>
                </a:cubicBezTo>
                <a:cubicBezTo>
                  <a:pt x="264692" y="96579"/>
                  <a:pt x="270560" y="236545"/>
                  <a:pt x="233365" y="261903"/>
                </a:cubicBezTo>
                <a:cubicBezTo>
                  <a:pt x="169320" y="320078"/>
                  <a:pt x="50383" y="272841"/>
                  <a:pt x="5136" y="226101"/>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4" name="Oval 237">
            <a:extLst>
              <a:ext uri="{FF2B5EF4-FFF2-40B4-BE49-F238E27FC236}">
                <a16:creationId xmlns:a16="http://schemas.microsoft.com/office/drawing/2014/main" id="{4B201583-4A48-2963-AF7B-79FE217D9769}"/>
              </a:ext>
            </a:extLst>
          </p:cNvPr>
          <p:cNvSpPr/>
          <p:nvPr/>
        </p:nvSpPr>
        <p:spPr bwMode="auto">
          <a:xfrm>
            <a:off x="5535532" y="4265139"/>
            <a:ext cx="454007" cy="1006866"/>
          </a:xfrm>
          <a:custGeom>
            <a:avLst/>
            <a:gdLst>
              <a:gd name="connsiteX0" fmla="*/ 0 w 532530"/>
              <a:gd name="connsiteY0" fmla="*/ 495238 h 990475"/>
              <a:gd name="connsiteX1" fmla="*/ 266265 w 532530"/>
              <a:gd name="connsiteY1" fmla="*/ 0 h 990475"/>
              <a:gd name="connsiteX2" fmla="*/ 532530 w 532530"/>
              <a:gd name="connsiteY2" fmla="*/ 495238 h 990475"/>
              <a:gd name="connsiteX3" fmla="*/ 266265 w 532530"/>
              <a:gd name="connsiteY3" fmla="*/ 990476 h 990475"/>
              <a:gd name="connsiteX4" fmla="*/ 0 w 532530"/>
              <a:gd name="connsiteY4" fmla="*/ 495238 h 990475"/>
              <a:gd name="connsiteX0" fmla="*/ 0 w 496729"/>
              <a:gd name="connsiteY0" fmla="*/ 329214 h 998228"/>
              <a:gd name="connsiteX1" fmla="*/ 230464 w 496729"/>
              <a:gd name="connsiteY1" fmla="*/ 5519 h 998228"/>
              <a:gd name="connsiteX2" fmla="*/ 496729 w 496729"/>
              <a:gd name="connsiteY2" fmla="*/ 500757 h 998228"/>
              <a:gd name="connsiteX3" fmla="*/ 230464 w 496729"/>
              <a:gd name="connsiteY3" fmla="*/ 995995 h 998228"/>
              <a:gd name="connsiteX4" fmla="*/ 0 w 496729"/>
              <a:gd name="connsiteY4" fmla="*/ 329214 h 998228"/>
              <a:gd name="connsiteX0" fmla="*/ 608 w 497337"/>
              <a:gd name="connsiteY0" fmla="*/ 313346 h 982360"/>
              <a:gd name="connsiteX1" fmla="*/ 301181 w 497337"/>
              <a:gd name="connsiteY1" fmla="*/ 3076 h 982360"/>
              <a:gd name="connsiteX2" fmla="*/ 497337 w 497337"/>
              <a:gd name="connsiteY2" fmla="*/ 484889 h 982360"/>
              <a:gd name="connsiteX3" fmla="*/ 231072 w 497337"/>
              <a:gd name="connsiteY3" fmla="*/ 980127 h 982360"/>
              <a:gd name="connsiteX4" fmla="*/ 608 w 497337"/>
              <a:gd name="connsiteY4" fmla="*/ 313346 h 982360"/>
              <a:gd name="connsiteX0" fmla="*/ 2091 w 498820"/>
              <a:gd name="connsiteY0" fmla="*/ 324834 h 993848"/>
              <a:gd name="connsiteX1" fmla="*/ 128884 w 498820"/>
              <a:gd name="connsiteY1" fmla="*/ 142848 h 993848"/>
              <a:gd name="connsiteX2" fmla="*/ 302664 w 498820"/>
              <a:gd name="connsiteY2" fmla="*/ 14564 h 993848"/>
              <a:gd name="connsiteX3" fmla="*/ 498820 w 498820"/>
              <a:gd name="connsiteY3" fmla="*/ 496377 h 993848"/>
              <a:gd name="connsiteX4" fmla="*/ 232555 w 498820"/>
              <a:gd name="connsiteY4" fmla="*/ 991615 h 993848"/>
              <a:gd name="connsiteX5" fmla="*/ 2091 w 498820"/>
              <a:gd name="connsiteY5" fmla="*/ 324834 h 993848"/>
              <a:gd name="connsiteX0" fmla="*/ 2410 w 499139"/>
              <a:gd name="connsiteY0" fmla="*/ 324834 h 993848"/>
              <a:gd name="connsiteX1" fmla="*/ 129203 w 499139"/>
              <a:gd name="connsiteY1" fmla="*/ 142848 h 993848"/>
              <a:gd name="connsiteX2" fmla="*/ 302983 w 499139"/>
              <a:gd name="connsiteY2" fmla="*/ 14564 h 993848"/>
              <a:gd name="connsiteX3" fmla="*/ 499139 w 499139"/>
              <a:gd name="connsiteY3" fmla="*/ 496377 h 993848"/>
              <a:gd name="connsiteX4" fmla="*/ 232874 w 499139"/>
              <a:gd name="connsiteY4" fmla="*/ 991615 h 993848"/>
              <a:gd name="connsiteX5" fmla="*/ 2410 w 499139"/>
              <a:gd name="connsiteY5" fmla="*/ 324834 h 993848"/>
              <a:gd name="connsiteX0" fmla="*/ 2410 w 499139"/>
              <a:gd name="connsiteY0" fmla="*/ 318326 h 987340"/>
              <a:gd name="connsiteX1" fmla="*/ 129203 w 499139"/>
              <a:gd name="connsiteY1" fmla="*/ 136340 h 987340"/>
              <a:gd name="connsiteX2" fmla="*/ 302983 w 499139"/>
              <a:gd name="connsiteY2" fmla="*/ 8056 h 987340"/>
              <a:gd name="connsiteX3" fmla="*/ 499139 w 499139"/>
              <a:gd name="connsiteY3" fmla="*/ 489869 h 987340"/>
              <a:gd name="connsiteX4" fmla="*/ 232874 w 499139"/>
              <a:gd name="connsiteY4" fmla="*/ 985107 h 987340"/>
              <a:gd name="connsiteX5" fmla="*/ 2410 w 499139"/>
              <a:gd name="connsiteY5" fmla="*/ 318326 h 987340"/>
              <a:gd name="connsiteX0" fmla="*/ 2410 w 440963"/>
              <a:gd name="connsiteY0" fmla="*/ 344757 h 1061033"/>
              <a:gd name="connsiteX1" fmla="*/ 129203 w 440963"/>
              <a:gd name="connsiteY1" fmla="*/ 162771 h 1061033"/>
              <a:gd name="connsiteX2" fmla="*/ 302983 w 440963"/>
              <a:gd name="connsiteY2" fmla="*/ 34487 h 1061033"/>
              <a:gd name="connsiteX3" fmla="*/ 440963 w 440963"/>
              <a:gd name="connsiteY3" fmla="*/ 828061 h 1061033"/>
              <a:gd name="connsiteX4" fmla="*/ 232874 w 440963"/>
              <a:gd name="connsiteY4" fmla="*/ 1011538 h 1061033"/>
              <a:gd name="connsiteX5" fmla="*/ 2410 w 440963"/>
              <a:gd name="connsiteY5" fmla="*/ 344757 h 1061033"/>
              <a:gd name="connsiteX0" fmla="*/ 2410 w 449213"/>
              <a:gd name="connsiteY0" fmla="*/ 344757 h 1061033"/>
              <a:gd name="connsiteX1" fmla="*/ 129203 w 449213"/>
              <a:gd name="connsiteY1" fmla="*/ 162771 h 1061033"/>
              <a:gd name="connsiteX2" fmla="*/ 302983 w 449213"/>
              <a:gd name="connsiteY2" fmla="*/ 34487 h 1061033"/>
              <a:gd name="connsiteX3" fmla="*/ 440963 w 449213"/>
              <a:gd name="connsiteY3" fmla="*/ 828061 h 1061033"/>
              <a:gd name="connsiteX4" fmla="*/ 232874 w 449213"/>
              <a:gd name="connsiteY4" fmla="*/ 1011538 h 1061033"/>
              <a:gd name="connsiteX5" fmla="*/ 2410 w 449213"/>
              <a:gd name="connsiteY5" fmla="*/ 344757 h 1061033"/>
              <a:gd name="connsiteX0" fmla="*/ 2410 w 448423"/>
              <a:gd name="connsiteY0" fmla="*/ 325278 h 1041554"/>
              <a:gd name="connsiteX1" fmla="*/ 129203 w 448423"/>
              <a:gd name="connsiteY1" fmla="*/ 143292 h 1041554"/>
              <a:gd name="connsiteX2" fmla="*/ 302983 w 448423"/>
              <a:gd name="connsiteY2" fmla="*/ 15008 h 1041554"/>
              <a:gd name="connsiteX3" fmla="*/ 440963 w 448423"/>
              <a:gd name="connsiteY3" fmla="*/ 808582 h 1041554"/>
              <a:gd name="connsiteX4" fmla="*/ 232874 w 448423"/>
              <a:gd name="connsiteY4" fmla="*/ 992059 h 1041554"/>
              <a:gd name="connsiteX5" fmla="*/ 2410 w 448423"/>
              <a:gd name="connsiteY5" fmla="*/ 325278 h 1041554"/>
              <a:gd name="connsiteX0" fmla="*/ 2410 w 449511"/>
              <a:gd name="connsiteY0" fmla="*/ 318717 h 1034993"/>
              <a:gd name="connsiteX1" fmla="*/ 129203 w 449511"/>
              <a:gd name="connsiteY1" fmla="*/ 136731 h 1034993"/>
              <a:gd name="connsiteX2" fmla="*/ 302983 w 449511"/>
              <a:gd name="connsiteY2" fmla="*/ 8447 h 1034993"/>
              <a:gd name="connsiteX3" fmla="*/ 440963 w 449511"/>
              <a:gd name="connsiteY3" fmla="*/ 802021 h 1034993"/>
              <a:gd name="connsiteX4" fmla="*/ 232874 w 449511"/>
              <a:gd name="connsiteY4" fmla="*/ 985498 h 1034993"/>
              <a:gd name="connsiteX5" fmla="*/ 2410 w 449511"/>
              <a:gd name="connsiteY5" fmla="*/ 318717 h 1034993"/>
              <a:gd name="connsiteX0" fmla="*/ 4 w 447105"/>
              <a:gd name="connsiteY0" fmla="*/ 318717 h 1036033"/>
              <a:gd name="connsiteX1" fmla="*/ 126797 w 447105"/>
              <a:gd name="connsiteY1" fmla="*/ 136731 h 1036033"/>
              <a:gd name="connsiteX2" fmla="*/ 300577 w 447105"/>
              <a:gd name="connsiteY2" fmla="*/ 8447 h 1036033"/>
              <a:gd name="connsiteX3" fmla="*/ 438557 w 447105"/>
              <a:gd name="connsiteY3" fmla="*/ 802021 h 1036033"/>
              <a:gd name="connsiteX4" fmla="*/ 130525 w 447105"/>
              <a:gd name="connsiteY4" fmla="*/ 986990 h 1036033"/>
              <a:gd name="connsiteX5" fmla="*/ 4 w 447105"/>
              <a:gd name="connsiteY5" fmla="*/ 318717 h 1036033"/>
              <a:gd name="connsiteX0" fmla="*/ 4 w 447105"/>
              <a:gd name="connsiteY0" fmla="*/ 318717 h 1019157"/>
              <a:gd name="connsiteX1" fmla="*/ 126797 w 447105"/>
              <a:gd name="connsiteY1" fmla="*/ 136731 h 1019157"/>
              <a:gd name="connsiteX2" fmla="*/ 300577 w 447105"/>
              <a:gd name="connsiteY2" fmla="*/ 8447 h 1019157"/>
              <a:gd name="connsiteX3" fmla="*/ 438557 w 447105"/>
              <a:gd name="connsiteY3" fmla="*/ 802021 h 1019157"/>
              <a:gd name="connsiteX4" fmla="*/ 130525 w 447105"/>
              <a:gd name="connsiteY4" fmla="*/ 986990 h 1019157"/>
              <a:gd name="connsiteX5" fmla="*/ 4 w 447105"/>
              <a:gd name="connsiteY5" fmla="*/ 318717 h 1019157"/>
              <a:gd name="connsiteX0" fmla="*/ 4 w 456824"/>
              <a:gd name="connsiteY0" fmla="*/ 343657 h 1040224"/>
              <a:gd name="connsiteX1" fmla="*/ 126797 w 456824"/>
              <a:gd name="connsiteY1" fmla="*/ 161671 h 1040224"/>
              <a:gd name="connsiteX2" fmla="*/ 300577 w 456824"/>
              <a:gd name="connsiteY2" fmla="*/ 33387 h 1040224"/>
              <a:gd name="connsiteX3" fmla="*/ 448999 w 456824"/>
              <a:gd name="connsiteY3" fmla="*/ 810553 h 1040224"/>
              <a:gd name="connsiteX4" fmla="*/ 130525 w 456824"/>
              <a:gd name="connsiteY4" fmla="*/ 1011930 h 1040224"/>
              <a:gd name="connsiteX5" fmla="*/ 4 w 456824"/>
              <a:gd name="connsiteY5" fmla="*/ 343657 h 1040224"/>
              <a:gd name="connsiteX0" fmla="*/ 4 w 456390"/>
              <a:gd name="connsiteY0" fmla="*/ 320730 h 1017297"/>
              <a:gd name="connsiteX1" fmla="*/ 126797 w 456390"/>
              <a:gd name="connsiteY1" fmla="*/ 138744 h 1017297"/>
              <a:gd name="connsiteX2" fmla="*/ 300577 w 456390"/>
              <a:gd name="connsiteY2" fmla="*/ 10460 h 1017297"/>
              <a:gd name="connsiteX3" fmla="*/ 448999 w 456390"/>
              <a:gd name="connsiteY3" fmla="*/ 787626 h 1017297"/>
              <a:gd name="connsiteX4" fmla="*/ 130525 w 456390"/>
              <a:gd name="connsiteY4" fmla="*/ 989003 h 1017297"/>
              <a:gd name="connsiteX5" fmla="*/ 4 w 456390"/>
              <a:gd name="connsiteY5" fmla="*/ 320730 h 1017297"/>
              <a:gd name="connsiteX0" fmla="*/ 4 w 456390"/>
              <a:gd name="connsiteY0" fmla="*/ 320730 h 1008633"/>
              <a:gd name="connsiteX1" fmla="*/ 126797 w 456390"/>
              <a:gd name="connsiteY1" fmla="*/ 138744 h 1008633"/>
              <a:gd name="connsiteX2" fmla="*/ 300577 w 456390"/>
              <a:gd name="connsiteY2" fmla="*/ 10460 h 1008633"/>
              <a:gd name="connsiteX3" fmla="*/ 448999 w 456390"/>
              <a:gd name="connsiteY3" fmla="*/ 787626 h 1008633"/>
              <a:gd name="connsiteX4" fmla="*/ 130525 w 456390"/>
              <a:gd name="connsiteY4" fmla="*/ 989003 h 1008633"/>
              <a:gd name="connsiteX5" fmla="*/ 4 w 456390"/>
              <a:gd name="connsiteY5" fmla="*/ 320730 h 1008633"/>
              <a:gd name="connsiteX0" fmla="*/ 51 w 456437"/>
              <a:gd name="connsiteY0" fmla="*/ 320730 h 1019067"/>
              <a:gd name="connsiteX1" fmla="*/ 126844 w 456437"/>
              <a:gd name="connsiteY1" fmla="*/ 138744 h 1019067"/>
              <a:gd name="connsiteX2" fmla="*/ 300624 w 456437"/>
              <a:gd name="connsiteY2" fmla="*/ 10460 h 1019067"/>
              <a:gd name="connsiteX3" fmla="*/ 449046 w 456437"/>
              <a:gd name="connsiteY3" fmla="*/ 787626 h 1019067"/>
              <a:gd name="connsiteX4" fmla="*/ 141014 w 456437"/>
              <a:gd name="connsiteY4" fmla="*/ 1000936 h 1019067"/>
              <a:gd name="connsiteX5" fmla="*/ 51 w 456437"/>
              <a:gd name="connsiteY5" fmla="*/ 320730 h 1019067"/>
              <a:gd name="connsiteX0" fmla="*/ 51 w 456437"/>
              <a:gd name="connsiteY0" fmla="*/ 320730 h 1013276"/>
              <a:gd name="connsiteX1" fmla="*/ 126844 w 456437"/>
              <a:gd name="connsiteY1" fmla="*/ 138744 h 1013276"/>
              <a:gd name="connsiteX2" fmla="*/ 300624 w 456437"/>
              <a:gd name="connsiteY2" fmla="*/ 10460 h 1013276"/>
              <a:gd name="connsiteX3" fmla="*/ 449046 w 456437"/>
              <a:gd name="connsiteY3" fmla="*/ 787626 h 1013276"/>
              <a:gd name="connsiteX4" fmla="*/ 141014 w 456437"/>
              <a:gd name="connsiteY4" fmla="*/ 1000936 h 1013276"/>
              <a:gd name="connsiteX5" fmla="*/ 51 w 456437"/>
              <a:gd name="connsiteY5"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93 w 456479"/>
              <a:gd name="connsiteY0" fmla="*/ 320730 h 1013276"/>
              <a:gd name="connsiteX1" fmla="*/ 126886 w 456479"/>
              <a:gd name="connsiteY1" fmla="*/ 138744 h 1013276"/>
              <a:gd name="connsiteX2" fmla="*/ 300666 w 456479"/>
              <a:gd name="connsiteY2" fmla="*/ 10460 h 1013276"/>
              <a:gd name="connsiteX3" fmla="*/ 449088 w 456479"/>
              <a:gd name="connsiteY3" fmla="*/ 787626 h 1013276"/>
              <a:gd name="connsiteX4" fmla="*/ 141056 w 456479"/>
              <a:gd name="connsiteY4" fmla="*/ 1000936 h 1013276"/>
              <a:gd name="connsiteX5" fmla="*/ 108986 w 456479"/>
              <a:gd name="connsiteY5" fmla="*/ 644424 h 1013276"/>
              <a:gd name="connsiteX6" fmla="*/ 93 w 456479"/>
              <a:gd name="connsiteY6" fmla="*/ 320730 h 1013276"/>
              <a:gd name="connsiteX0" fmla="*/ 93 w 466277"/>
              <a:gd name="connsiteY0" fmla="*/ 314320 h 1006866"/>
              <a:gd name="connsiteX1" fmla="*/ 126886 w 466277"/>
              <a:gd name="connsiteY1" fmla="*/ 132334 h 1006866"/>
              <a:gd name="connsiteX2" fmla="*/ 300666 w 466277"/>
              <a:gd name="connsiteY2" fmla="*/ 4050 h 1006866"/>
              <a:gd name="connsiteX3" fmla="*/ 408814 w 466277"/>
              <a:gd name="connsiteY3" fmla="*/ 285977 h 1006866"/>
              <a:gd name="connsiteX4" fmla="*/ 449088 w 466277"/>
              <a:gd name="connsiteY4" fmla="*/ 781216 h 1006866"/>
              <a:gd name="connsiteX5" fmla="*/ 141056 w 466277"/>
              <a:gd name="connsiteY5" fmla="*/ 994526 h 1006866"/>
              <a:gd name="connsiteX6" fmla="*/ 108986 w 466277"/>
              <a:gd name="connsiteY6" fmla="*/ 638014 h 1006866"/>
              <a:gd name="connsiteX7" fmla="*/ 93 w 466277"/>
              <a:gd name="connsiteY7" fmla="*/ 314320 h 1006866"/>
              <a:gd name="connsiteX0" fmla="*/ 93 w 454007"/>
              <a:gd name="connsiteY0" fmla="*/ 314320 h 1006866"/>
              <a:gd name="connsiteX1" fmla="*/ 126886 w 454007"/>
              <a:gd name="connsiteY1" fmla="*/ 132334 h 1006866"/>
              <a:gd name="connsiteX2" fmla="*/ 300666 w 454007"/>
              <a:gd name="connsiteY2" fmla="*/ 4050 h 1006866"/>
              <a:gd name="connsiteX3" fmla="*/ 408814 w 454007"/>
              <a:gd name="connsiteY3" fmla="*/ 285977 h 1006866"/>
              <a:gd name="connsiteX4" fmla="*/ 449088 w 454007"/>
              <a:gd name="connsiteY4" fmla="*/ 781216 h 1006866"/>
              <a:gd name="connsiteX5" fmla="*/ 141056 w 454007"/>
              <a:gd name="connsiteY5" fmla="*/ 994526 h 1006866"/>
              <a:gd name="connsiteX6" fmla="*/ 108986 w 454007"/>
              <a:gd name="connsiteY6" fmla="*/ 638014 h 1006866"/>
              <a:gd name="connsiteX7" fmla="*/ 93 w 454007"/>
              <a:gd name="connsiteY7" fmla="*/ 314320 h 100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007" h="1006866">
                <a:moveTo>
                  <a:pt x="93" y="314320"/>
                </a:moveTo>
                <a:cubicBezTo>
                  <a:pt x="3076" y="230040"/>
                  <a:pt x="76791" y="184046"/>
                  <a:pt x="126886" y="132334"/>
                </a:cubicBezTo>
                <a:cubicBezTo>
                  <a:pt x="176981" y="80622"/>
                  <a:pt x="253678" y="-21557"/>
                  <a:pt x="300666" y="4050"/>
                </a:cubicBezTo>
                <a:cubicBezTo>
                  <a:pt x="347654" y="29657"/>
                  <a:pt x="384077" y="156449"/>
                  <a:pt x="408814" y="285977"/>
                </a:cubicBezTo>
                <a:cubicBezTo>
                  <a:pt x="433551" y="415505"/>
                  <a:pt x="466615" y="605446"/>
                  <a:pt x="449088" y="781216"/>
                </a:cubicBezTo>
                <a:cubicBezTo>
                  <a:pt x="420746" y="972686"/>
                  <a:pt x="348648" y="1036541"/>
                  <a:pt x="141056" y="994526"/>
                </a:cubicBezTo>
                <a:cubicBezTo>
                  <a:pt x="96555" y="985577"/>
                  <a:pt x="150380" y="775249"/>
                  <a:pt x="108986" y="638014"/>
                </a:cubicBezTo>
                <a:cubicBezTo>
                  <a:pt x="66100" y="515696"/>
                  <a:pt x="-2890" y="398600"/>
                  <a:pt x="93" y="314320"/>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5" name="Oval 237">
            <a:extLst>
              <a:ext uri="{FF2B5EF4-FFF2-40B4-BE49-F238E27FC236}">
                <a16:creationId xmlns:a16="http://schemas.microsoft.com/office/drawing/2014/main" id="{CC517EFE-4249-B565-65B9-B63AFF3319B2}"/>
              </a:ext>
            </a:extLst>
          </p:cNvPr>
          <p:cNvSpPr/>
          <p:nvPr/>
        </p:nvSpPr>
        <p:spPr bwMode="auto">
          <a:xfrm>
            <a:off x="5292396" y="4654302"/>
            <a:ext cx="346381" cy="599251"/>
          </a:xfrm>
          <a:custGeom>
            <a:avLst/>
            <a:gdLst>
              <a:gd name="connsiteX0" fmla="*/ 0 w 532530"/>
              <a:gd name="connsiteY0" fmla="*/ 495238 h 990475"/>
              <a:gd name="connsiteX1" fmla="*/ 266265 w 532530"/>
              <a:gd name="connsiteY1" fmla="*/ 0 h 990475"/>
              <a:gd name="connsiteX2" fmla="*/ 532530 w 532530"/>
              <a:gd name="connsiteY2" fmla="*/ 495238 h 990475"/>
              <a:gd name="connsiteX3" fmla="*/ 266265 w 532530"/>
              <a:gd name="connsiteY3" fmla="*/ 990476 h 990475"/>
              <a:gd name="connsiteX4" fmla="*/ 0 w 532530"/>
              <a:gd name="connsiteY4" fmla="*/ 495238 h 990475"/>
              <a:gd name="connsiteX0" fmla="*/ 0 w 496729"/>
              <a:gd name="connsiteY0" fmla="*/ 329214 h 998228"/>
              <a:gd name="connsiteX1" fmla="*/ 230464 w 496729"/>
              <a:gd name="connsiteY1" fmla="*/ 5519 h 998228"/>
              <a:gd name="connsiteX2" fmla="*/ 496729 w 496729"/>
              <a:gd name="connsiteY2" fmla="*/ 500757 h 998228"/>
              <a:gd name="connsiteX3" fmla="*/ 230464 w 496729"/>
              <a:gd name="connsiteY3" fmla="*/ 995995 h 998228"/>
              <a:gd name="connsiteX4" fmla="*/ 0 w 496729"/>
              <a:gd name="connsiteY4" fmla="*/ 329214 h 998228"/>
              <a:gd name="connsiteX0" fmla="*/ 608 w 497337"/>
              <a:gd name="connsiteY0" fmla="*/ 313346 h 982360"/>
              <a:gd name="connsiteX1" fmla="*/ 301181 w 497337"/>
              <a:gd name="connsiteY1" fmla="*/ 3076 h 982360"/>
              <a:gd name="connsiteX2" fmla="*/ 497337 w 497337"/>
              <a:gd name="connsiteY2" fmla="*/ 484889 h 982360"/>
              <a:gd name="connsiteX3" fmla="*/ 231072 w 497337"/>
              <a:gd name="connsiteY3" fmla="*/ 980127 h 982360"/>
              <a:gd name="connsiteX4" fmla="*/ 608 w 497337"/>
              <a:gd name="connsiteY4" fmla="*/ 313346 h 982360"/>
              <a:gd name="connsiteX0" fmla="*/ 2091 w 498820"/>
              <a:gd name="connsiteY0" fmla="*/ 324834 h 993848"/>
              <a:gd name="connsiteX1" fmla="*/ 128884 w 498820"/>
              <a:gd name="connsiteY1" fmla="*/ 142848 h 993848"/>
              <a:gd name="connsiteX2" fmla="*/ 302664 w 498820"/>
              <a:gd name="connsiteY2" fmla="*/ 14564 h 993848"/>
              <a:gd name="connsiteX3" fmla="*/ 498820 w 498820"/>
              <a:gd name="connsiteY3" fmla="*/ 496377 h 993848"/>
              <a:gd name="connsiteX4" fmla="*/ 232555 w 498820"/>
              <a:gd name="connsiteY4" fmla="*/ 991615 h 993848"/>
              <a:gd name="connsiteX5" fmla="*/ 2091 w 498820"/>
              <a:gd name="connsiteY5" fmla="*/ 324834 h 993848"/>
              <a:gd name="connsiteX0" fmla="*/ 2410 w 499139"/>
              <a:gd name="connsiteY0" fmla="*/ 324834 h 993848"/>
              <a:gd name="connsiteX1" fmla="*/ 129203 w 499139"/>
              <a:gd name="connsiteY1" fmla="*/ 142848 h 993848"/>
              <a:gd name="connsiteX2" fmla="*/ 302983 w 499139"/>
              <a:gd name="connsiteY2" fmla="*/ 14564 h 993848"/>
              <a:gd name="connsiteX3" fmla="*/ 499139 w 499139"/>
              <a:gd name="connsiteY3" fmla="*/ 496377 h 993848"/>
              <a:gd name="connsiteX4" fmla="*/ 232874 w 499139"/>
              <a:gd name="connsiteY4" fmla="*/ 991615 h 993848"/>
              <a:gd name="connsiteX5" fmla="*/ 2410 w 499139"/>
              <a:gd name="connsiteY5" fmla="*/ 324834 h 993848"/>
              <a:gd name="connsiteX0" fmla="*/ 2410 w 499139"/>
              <a:gd name="connsiteY0" fmla="*/ 318326 h 987340"/>
              <a:gd name="connsiteX1" fmla="*/ 129203 w 499139"/>
              <a:gd name="connsiteY1" fmla="*/ 136340 h 987340"/>
              <a:gd name="connsiteX2" fmla="*/ 302983 w 499139"/>
              <a:gd name="connsiteY2" fmla="*/ 8056 h 987340"/>
              <a:gd name="connsiteX3" fmla="*/ 499139 w 499139"/>
              <a:gd name="connsiteY3" fmla="*/ 489869 h 987340"/>
              <a:gd name="connsiteX4" fmla="*/ 232874 w 499139"/>
              <a:gd name="connsiteY4" fmla="*/ 985107 h 987340"/>
              <a:gd name="connsiteX5" fmla="*/ 2410 w 499139"/>
              <a:gd name="connsiteY5" fmla="*/ 318326 h 987340"/>
              <a:gd name="connsiteX0" fmla="*/ 2410 w 440963"/>
              <a:gd name="connsiteY0" fmla="*/ 344757 h 1061033"/>
              <a:gd name="connsiteX1" fmla="*/ 129203 w 440963"/>
              <a:gd name="connsiteY1" fmla="*/ 162771 h 1061033"/>
              <a:gd name="connsiteX2" fmla="*/ 302983 w 440963"/>
              <a:gd name="connsiteY2" fmla="*/ 34487 h 1061033"/>
              <a:gd name="connsiteX3" fmla="*/ 440963 w 440963"/>
              <a:gd name="connsiteY3" fmla="*/ 828061 h 1061033"/>
              <a:gd name="connsiteX4" fmla="*/ 232874 w 440963"/>
              <a:gd name="connsiteY4" fmla="*/ 1011538 h 1061033"/>
              <a:gd name="connsiteX5" fmla="*/ 2410 w 440963"/>
              <a:gd name="connsiteY5" fmla="*/ 344757 h 1061033"/>
              <a:gd name="connsiteX0" fmla="*/ 2410 w 449213"/>
              <a:gd name="connsiteY0" fmla="*/ 344757 h 1061033"/>
              <a:gd name="connsiteX1" fmla="*/ 129203 w 449213"/>
              <a:gd name="connsiteY1" fmla="*/ 162771 h 1061033"/>
              <a:gd name="connsiteX2" fmla="*/ 302983 w 449213"/>
              <a:gd name="connsiteY2" fmla="*/ 34487 h 1061033"/>
              <a:gd name="connsiteX3" fmla="*/ 440963 w 449213"/>
              <a:gd name="connsiteY3" fmla="*/ 828061 h 1061033"/>
              <a:gd name="connsiteX4" fmla="*/ 232874 w 449213"/>
              <a:gd name="connsiteY4" fmla="*/ 1011538 h 1061033"/>
              <a:gd name="connsiteX5" fmla="*/ 2410 w 449213"/>
              <a:gd name="connsiteY5" fmla="*/ 344757 h 1061033"/>
              <a:gd name="connsiteX0" fmla="*/ 2410 w 448423"/>
              <a:gd name="connsiteY0" fmla="*/ 325278 h 1041554"/>
              <a:gd name="connsiteX1" fmla="*/ 129203 w 448423"/>
              <a:gd name="connsiteY1" fmla="*/ 143292 h 1041554"/>
              <a:gd name="connsiteX2" fmla="*/ 302983 w 448423"/>
              <a:gd name="connsiteY2" fmla="*/ 15008 h 1041554"/>
              <a:gd name="connsiteX3" fmla="*/ 440963 w 448423"/>
              <a:gd name="connsiteY3" fmla="*/ 808582 h 1041554"/>
              <a:gd name="connsiteX4" fmla="*/ 232874 w 448423"/>
              <a:gd name="connsiteY4" fmla="*/ 992059 h 1041554"/>
              <a:gd name="connsiteX5" fmla="*/ 2410 w 448423"/>
              <a:gd name="connsiteY5" fmla="*/ 325278 h 1041554"/>
              <a:gd name="connsiteX0" fmla="*/ 2410 w 449511"/>
              <a:gd name="connsiteY0" fmla="*/ 318717 h 1034993"/>
              <a:gd name="connsiteX1" fmla="*/ 129203 w 449511"/>
              <a:gd name="connsiteY1" fmla="*/ 136731 h 1034993"/>
              <a:gd name="connsiteX2" fmla="*/ 302983 w 449511"/>
              <a:gd name="connsiteY2" fmla="*/ 8447 h 1034993"/>
              <a:gd name="connsiteX3" fmla="*/ 440963 w 449511"/>
              <a:gd name="connsiteY3" fmla="*/ 802021 h 1034993"/>
              <a:gd name="connsiteX4" fmla="*/ 232874 w 449511"/>
              <a:gd name="connsiteY4" fmla="*/ 985498 h 1034993"/>
              <a:gd name="connsiteX5" fmla="*/ 2410 w 449511"/>
              <a:gd name="connsiteY5" fmla="*/ 318717 h 1034993"/>
              <a:gd name="connsiteX0" fmla="*/ 4 w 447105"/>
              <a:gd name="connsiteY0" fmla="*/ 318717 h 1036033"/>
              <a:gd name="connsiteX1" fmla="*/ 126797 w 447105"/>
              <a:gd name="connsiteY1" fmla="*/ 136731 h 1036033"/>
              <a:gd name="connsiteX2" fmla="*/ 300577 w 447105"/>
              <a:gd name="connsiteY2" fmla="*/ 8447 h 1036033"/>
              <a:gd name="connsiteX3" fmla="*/ 438557 w 447105"/>
              <a:gd name="connsiteY3" fmla="*/ 802021 h 1036033"/>
              <a:gd name="connsiteX4" fmla="*/ 130525 w 447105"/>
              <a:gd name="connsiteY4" fmla="*/ 986990 h 1036033"/>
              <a:gd name="connsiteX5" fmla="*/ 4 w 447105"/>
              <a:gd name="connsiteY5" fmla="*/ 318717 h 1036033"/>
              <a:gd name="connsiteX0" fmla="*/ 4 w 447105"/>
              <a:gd name="connsiteY0" fmla="*/ 318717 h 1019157"/>
              <a:gd name="connsiteX1" fmla="*/ 126797 w 447105"/>
              <a:gd name="connsiteY1" fmla="*/ 136731 h 1019157"/>
              <a:gd name="connsiteX2" fmla="*/ 300577 w 447105"/>
              <a:gd name="connsiteY2" fmla="*/ 8447 h 1019157"/>
              <a:gd name="connsiteX3" fmla="*/ 438557 w 447105"/>
              <a:gd name="connsiteY3" fmla="*/ 802021 h 1019157"/>
              <a:gd name="connsiteX4" fmla="*/ 130525 w 447105"/>
              <a:gd name="connsiteY4" fmla="*/ 986990 h 1019157"/>
              <a:gd name="connsiteX5" fmla="*/ 4 w 447105"/>
              <a:gd name="connsiteY5" fmla="*/ 318717 h 1019157"/>
              <a:gd name="connsiteX0" fmla="*/ 4 w 456824"/>
              <a:gd name="connsiteY0" fmla="*/ 343657 h 1040224"/>
              <a:gd name="connsiteX1" fmla="*/ 126797 w 456824"/>
              <a:gd name="connsiteY1" fmla="*/ 161671 h 1040224"/>
              <a:gd name="connsiteX2" fmla="*/ 300577 w 456824"/>
              <a:gd name="connsiteY2" fmla="*/ 33387 h 1040224"/>
              <a:gd name="connsiteX3" fmla="*/ 448999 w 456824"/>
              <a:gd name="connsiteY3" fmla="*/ 810553 h 1040224"/>
              <a:gd name="connsiteX4" fmla="*/ 130525 w 456824"/>
              <a:gd name="connsiteY4" fmla="*/ 1011930 h 1040224"/>
              <a:gd name="connsiteX5" fmla="*/ 4 w 456824"/>
              <a:gd name="connsiteY5" fmla="*/ 343657 h 1040224"/>
              <a:gd name="connsiteX0" fmla="*/ 4 w 456390"/>
              <a:gd name="connsiteY0" fmla="*/ 320730 h 1017297"/>
              <a:gd name="connsiteX1" fmla="*/ 126797 w 456390"/>
              <a:gd name="connsiteY1" fmla="*/ 138744 h 1017297"/>
              <a:gd name="connsiteX2" fmla="*/ 300577 w 456390"/>
              <a:gd name="connsiteY2" fmla="*/ 10460 h 1017297"/>
              <a:gd name="connsiteX3" fmla="*/ 448999 w 456390"/>
              <a:gd name="connsiteY3" fmla="*/ 787626 h 1017297"/>
              <a:gd name="connsiteX4" fmla="*/ 130525 w 456390"/>
              <a:gd name="connsiteY4" fmla="*/ 989003 h 1017297"/>
              <a:gd name="connsiteX5" fmla="*/ 4 w 456390"/>
              <a:gd name="connsiteY5" fmla="*/ 320730 h 1017297"/>
              <a:gd name="connsiteX0" fmla="*/ 4 w 456390"/>
              <a:gd name="connsiteY0" fmla="*/ 320730 h 1008633"/>
              <a:gd name="connsiteX1" fmla="*/ 126797 w 456390"/>
              <a:gd name="connsiteY1" fmla="*/ 138744 h 1008633"/>
              <a:gd name="connsiteX2" fmla="*/ 300577 w 456390"/>
              <a:gd name="connsiteY2" fmla="*/ 10460 h 1008633"/>
              <a:gd name="connsiteX3" fmla="*/ 448999 w 456390"/>
              <a:gd name="connsiteY3" fmla="*/ 787626 h 1008633"/>
              <a:gd name="connsiteX4" fmla="*/ 130525 w 456390"/>
              <a:gd name="connsiteY4" fmla="*/ 989003 h 1008633"/>
              <a:gd name="connsiteX5" fmla="*/ 4 w 456390"/>
              <a:gd name="connsiteY5" fmla="*/ 320730 h 1008633"/>
              <a:gd name="connsiteX0" fmla="*/ 51 w 456437"/>
              <a:gd name="connsiteY0" fmla="*/ 320730 h 1019067"/>
              <a:gd name="connsiteX1" fmla="*/ 126844 w 456437"/>
              <a:gd name="connsiteY1" fmla="*/ 138744 h 1019067"/>
              <a:gd name="connsiteX2" fmla="*/ 300624 w 456437"/>
              <a:gd name="connsiteY2" fmla="*/ 10460 h 1019067"/>
              <a:gd name="connsiteX3" fmla="*/ 449046 w 456437"/>
              <a:gd name="connsiteY3" fmla="*/ 787626 h 1019067"/>
              <a:gd name="connsiteX4" fmla="*/ 141014 w 456437"/>
              <a:gd name="connsiteY4" fmla="*/ 1000936 h 1019067"/>
              <a:gd name="connsiteX5" fmla="*/ 51 w 456437"/>
              <a:gd name="connsiteY5" fmla="*/ 320730 h 1019067"/>
              <a:gd name="connsiteX0" fmla="*/ 51 w 456437"/>
              <a:gd name="connsiteY0" fmla="*/ 320730 h 1013276"/>
              <a:gd name="connsiteX1" fmla="*/ 126844 w 456437"/>
              <a:gd name="connsiteY1" fmla="*/ 138744 h 1013276"/>
              <a:gd name="connsiteX2" fmla="*/ 300624 w 456437"/>
              <a:gd name="connsiteY2" fmla="*/ 10460 h 1013276"/>
              <a:gd name="connsiteX3" fmla="*/ 449046 w 456437"/>
              <a:gd name="connsiteY3" fmla="*/ 787626 h 1013276"/>
              <a:gd name="connsiteX4" fmla="*/ 141014 w 456437"/>
              <a:gd name="connsiteY4" fmla="*/ 1000936 h 1013276"/>
              <a:gd name="connsiteX5" fmla="*/ 51 w 456437"/>
              <a:gd name="connsiteY5"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73 w 456459"/>
              <a:gd name="connsiteY0" fmla="*/ 320730 h 1013276"/>
              <a:gd name="connsiteX1" fmla="*/ 126866 w 456459"/>
              <a:gd name="connsiteY1" fmla="*/ 138744 h 1013276"/>
              <a:gd name="connsiteX2" fmla="*/ 300646 w 456459"/>
              <a:gd name="connsiteY2" fmla="*/ 10460 h 1013276"/>
              <a:gd name="connsiteX3" fmla="*/ 449068 w 456459"/>
              <a:gd name="connsiteY3" fmla="*/ 787626 h 1013276"/>
              <a:gd name="connsiteX4" fmla="*/ 141036 w 456459"/>
              <a:gd name="connsiteY4" fmla="*/ 1000936 h 1013276"/>
              <a:gd name="connsiteX5" fmla="*/ 108966 w 456459"/>
              <a:gd name="connsiteY5" fmla="*/ 644424 h 1013276"/>
              <a:gd name="connsiteX6" fmla="*/ 73 w 456459"/>
              <a:gd name="connsiteY6" fmla="*/ 320730 h 1013276"/>
              <a:gd name="connsiteX0" fmla="*/ 93 w 456479"/>
              <a:gd name="connsiteY0" fmla="*/ 320730 h 1013276"/>
              <a:gd name="connsiteX1" fmla="*/ 126886 w 456479"/>
              <a:gd name="connsiteY1" fmla="*/ 138744 h 1013276"/>
              <a:gd name="connsiteX2" fmla="*/ 300666 w 456479"/>
              <a:gd name="connsiteY2" fmla="*/ 10460 h 1013276"/>
              <a:gd name="connsiteX3" fmla="*/ 449088 w 456479"/>
              <a:gd name="connsiteY3" fmla="*/ 787626 h 1013276"/>
              <a:gd name="connsiteX4" fmla="*/ 141056 w 456479"/>
              <a:gd name="connsiteY4" fmla="*/ 1000936 h 1013276"/>
              <a:gd name="connsiteX5" fmla="*/ 108986 w 456479"/>
              <a:gd name="connsiteY5" fmla="*/ 644424 h 1013276"/>
              <a:gd name="connsiteX6" fmla="*/ 93 w 456479"/>
              <a:gd name="connsiteY6" fmla="*/ 320730 h 1013276"/>
              <a:gd name="connsiteX0" fmla="*/ 93 w 466277"/>
              <a:gd name="connsiteY0" fmla="*/ 314320 h 1006866"/>
              <a:gd name="connsiteX1" fmla="*/ 126886 w 466277"/>
              <a:gd name="connsiteY1" fmla="*/ 132334 h 1006866"/>
              <a:gd name="connsiteX2" fmla="*/ 300666 w 466277"/>
              <a:gd name="connsiteY2" fmla="*/ 4050 h 1006866"/>
              <a:gd name="connsiteX3" fmla="*/ 408814 w 466277"/>
              <a:gd name="connsiteY3" fmla="*/ 285977 h 1006866"/>
              <a:gd name="connsiteX4" fmla="*/ 449088 w 466277"/>
              <a:gd name="connsiteY4" fmla="*/ 781216 h 1006866"/>
              <a:gd name="connsiteX5" fmla="*/ 141056 w 466277"/>
              <a:gd name="connsiteY5" fmla="*/ 994526 h 1006866"/>
              <a:gd name="connsiteX6" fmla="*/ 108986 w 466277"/>
              <a:gd name="connsiteY6" fmla="*/ 638014 h 1006866"/>
              <a:gd name="connsiteX7" fmla="*/ 93 w 466277"/>
              <a:gd name="connsiteY7" fmla="*/ 314320 h 1006866"/>
              <a:gd name="connsiteX0" fmla="*/ 93 w 454007"/>
              <a:gd name="connsiteY0" fmla="*/ 314320 h 1006866"/>
              <a:gd name="connsiteX1" fmla="*/ 126886 w 454007"/>
              <a:gd name="connsiteY1" fmla="*/ 132334 h 1006866"/>
              <a:gd name="connsiteX2" fmla="*/ 300666 w 454007"/>
              <a:gd name="connsiteY2" fmla="*/ 4050 h 1006866"/>
              <a:gd name="connsiteX3" fmla="*/ 408814 w 454007"/>
              <a:gd name="connsiteY3" fmla="*/ 285977 h 1006866"/>
              <a:gd name="connsiteX4" fmla="*/ 449088 w 454007"/>
              <a:gd name="connsiteY4" fmla="*/ 781216 h 1006866"/>
              <a:gd name="connsiteX5" fmla="*/ 141056 w 454007"/>
              <a:gd name="connsiteY5" fmla="*/ 994526 h 1006866"/>
              <a:gd name="connsiteX6" fmla="*/ 108986 w 454007"/>
              <a:gd name="connsiteY6" fmla="*/ 638014 h 1006866"/>
              <a:gd name="connsiteX7" fmla="*/ 93 w 454007"/>
              <a:gd name="connsiteY7" fmla="*/ 314320 h 1006866"/>
              <a:gd name="connsiteX0" fmla="*/ 93 w 470779"/>
              <a:gd name="connsiteY0" fmla="*/ 317269 h 1009815"/>
              <a:gd name="connsiteX1" fmla="*/ 126886 w 470779"/>
              <a:gd name="connsiteY1" fmla="*/ 135283 h 1009815"/>
              <a:gd name="connsiteX2" fmla="*/ 300666 w 470779"/>
              <a:gd name="connsiteY2" fmla="*/ 6999 h 1009815"/>
              <a:gd name="connsiteX3" fmla="*/ 458149 w 470779"/>
              <a:gd name="connsiteY3" fmla="*/ 351811 h 1009815"/>
              <a:gd name="connsiteX4" fmla="*/ 449088 w 470779"/>
              <a:gd name="connsiteY4" fmla="*/ 784165 h 1009815"/>
              <a:gd name="connsiteX5" fmla="*/ 141056 w 470779"/>
              <a:gd name="connsiteY5" fmla="*/ 997475 h 1009815"/>
              <a:gd name="connsiteX6" fmla="*/ 108986 w 470779"/>
              <a:gd name="connsiteY6" fmla="*/ 640963 h 1009815"/>
              <a:gd name="connsiteX7" fmla="*/ 93 w 470779"/>
              <a:gd name="connsiteY7" fmla="*/ 317269 h 1009815"/>
              <a:gd name="connsiteX0" fmla="*/ 93 w 496373"/>
              <a:gd name="connsiteY0" fmla="*/ 317269 h 1041531"/>
              <a:gd name="connsiteX1" fmla="*/ 126886 w 496373"/>
              <a:gd name="connsiteY1" fmla="*/ 135283 h 1041531"/>
              <a:gd name="connsiteX2" fmla="*/ 300666 w 496373"/>
              <a:gd name="connsiteY2" fmla="*/ 6999 h 1041531"/>
              <a:gd name="connsiteX3" fmla="*/ 458149 w 496373"/>
              <a:gd name="connsiteY3" fmla="*/ 351811 h 1041531"/>
              <a:gd name="connsiteX4" fmla="*/ 490529 w 496373"/>
              <a:gd name="connsiteY4" fmla="*/ 909938 h 1041531"/>
              <a:gd name="connsiteX5" fmla="*/ 141056 w 496373"/>
              <a:gd name="connsiteY5" fmla="*/ 997475 h 1041531"/>
              <a:gd name="connsiteX6" fmla="*/ 108986 w 496373"/>
              <a:gd name="connsiteY6" fmla="*/ 640963 h 1041531"/>
              <a:gd name="connsiteX7" fmla="*/ 93 w 496373"/>
              <a:gd name="connsiteY7" fmla="*/ 317269 h 1041531"/>
              <a:gd name="connsiteX0" fmla="*/ 93 w 505612"/>
              <a:gd name="connsiteY0" fmla="*/ 317269 h 1041533"/>
              <a:gd name="connsiteX1" fmla="*/ 126886 w 505612"/>
              <a:gd name="connsiteY1" fmla="*/ 135283 h 1041533"/>
              <a:gd name="connsiteX2" fmla="*/ 300666 w 505612"/>
              <a:gd name="connsiteY2" fmla="*/ 6999 h 1041533"/>
              <a:gd name="connsiteX3" fmla="*/ 458149 w 505612"/>
              <a:gd name="connsiteY3" fmla="*/ 351811 h 1041533"/>
              <a:gd name="connsiteX4" fmla="*/ 490529 w 505612"/>
              <a:gd name="connsiteY4" fmla="*/ 909938 h 1041533"/>
              <a:gd name="connsiteX5" fmla="*/ 141056 w 505612"/>
              <a:gd name="connsiteY5" fmla="*/ 997475 h 1041533"/>
              <a:gd name="connsiteX6" fmla="*/ 108986 w 505612"/>
              <a:gd name="connsiteY6" fmla="*/ 640963 h 1041533"/>
              <a:gd name="connsiteX7" fmla="*/ 93 w 505612"/>
              <a:gd name="connsiteY7" fmla="*/ 317269 h 1041533"/>
              <a:gd name="connsiteX0" fmla="*/ 93 w 505612"/>
              <a:gd name="connsiteY0" fmla="*/ 317269 h 1022189"/>
              <a:gd name="connsiteX1" fmla="*/ 126886 w 505612"/>
              <a:gd name="connsiteY1" fmla="*/ 135283 h 1022189"/>
              <a:gd name="connsiteX2" fmla="*/ 300666 w 505612"/>
              <a:gd name="connsiteY2" fmla="*/ 6999 h 1022189"/>
              <a:gd name="connsiteX3" fmla="*/ 458149 w 505612"/>
              <a:gd name="connsiteY3" fmla="*/ 351811 h 1022189"/>
              <a:gd name="connsiteX4" fmla="*/ 490529 w 505612"/>
              <a:gd name="connsiteY4" fmla="*/ 909938 h 1022189"/>
              <a:gd name="connsiteX5" fmla="*/ 141056 w 505612"/>
              <a:gd name="connsiteY5" fmla="*/ 997475 h 1022189"/>
              <a:gd name="connsiteX6" fmla="*/ 108986 w 505612"/>
              <a:gd name="connsiteY6" fmla="*/ 640963 h 1022189"/>
              <a:gd name="connsiteX7" fmla="*/ 93 w 505612"/>
              <a:gd name="connsiteY7" fmla="*/ 317269 h 1022189"/>
              <a:gd name="connsiteX0" fmla="*/ 93 w 505612"/>
              <a:gd name="connsiteY0" fmla="*/ 317269 h 1008945"/>
              <a:gd name="connsiteX1" fmla="*/ 126886 w 505612"/>
              <a:gd name="connsiteY1" fmla="*/ 135283 h 1008945"/>
              <a:gd name="connsiteX2" fmla="*/ 300666 w 505612"/>
              <a:gd name="connsiteY2" fmla="*/ 6999 h 1008945"/>
              <a:gd name="connsiteX3" fmla="*/ 458149 w 505612"/>
              <a:gd name="connsiteY3" fmla="*/ 351811 h 1008945"/>
              <a:gd name="connsiteX4" fmla="*/ 490529 w 505612"/>
              <a:gd name="connsiteY4" fmla="*/ 909938 h 1008945"/>
              <a:gd name="connsiteX5" fmla="*/ 204204 w 505612"/>
              <a:gd name="connsiteY5" fmla="*/ 977350 h 1008945"/>
              <a:gd name="connsiteX6" fmla="*/ 108986 w 505612"/>
              <a:gd name="connsiteY6" fmla="*/ 640963 h 1008945"/>
              <a:gd name="connsiteX7" fmla="*/ 93 w 505612"/>
              <a:gd name="connsiteY7" fmla="*/ 317269 h 1008945"/>
              <a:gd name="connsiteX0" fmla="*/ 93 w 505612"/>
              <a:gd name="connsiteY0" fmla="*/ 317269 h 1016432"/>
              <a:gd name="connsiteX1" fmla="*/ 126886 w 505612"/>
              <a:gd name="connsiteY1" fmla="*/ 135283 h 1016432"/>
              <a:gd name="connsiteX2" fmla="*/ 300666 w 505612"/>
              <a:gd name="connsiteY2" fmla="*/ 6999 h 1016432"/>
              <a:gd name="connsiteX3" fmla="*/ 458149 w 505612"/>
              <a:gd name="connsiteY3" fmla="*/ 351811 h 1016432"/>
              <a:gd name="connsiteX4" fmla="*/ 490529 w 505612"/>
              <a:gd name="connsiteY4" fmla="*/ 909938 h 1016432"/>
              <a:gd name="connsiteX5" fmla="*/ 204204 w 505612"/>
              <a:gd name="connsiteY5" fmla="*/ 977350 h 1016432"/>
              <a:gd name="connsiteX6" fmla="*/ 108986 w 505612"/>
              <a:gd name="connsiteY6" fmla="*/ 640963 h 1016432"/>
              <a:gd name="connsiteX7" fmla="*/ 93 w 505612"/>
              <a:gd name="connsiteY7" fmla="*/ 317269 h 1016432"/>
              <a:gd name="connsiteX0" fmla="*/ 93 w 505612"/>
              <a:gd name="connsiteY0" fmla="*/ 317269 h 1016432"/>
              <a:gd name="connsiteX1" fmla="*/ 126886 w 505612"/>
              <a:gd name="connsiteY1" fmla="*/ 135283 h 1016432"/>
              <a:gd name="connsiteX2" fmla="*/ 300666 w 505612"/>
              <a:gd name="connsiteY2" fmla="*/ 6999 h 1016432"/>
              <a:gd name="connsiteX3" fmla="*/ 458149 w 505612"/>
              <a:gd name="connsiteY3" fmla="*/ 351811 h 1016432"/>
              <a:gd name="connsiteX4" fmla="*/ 490529 w 505612"/>
              <a:gd name="connsiteY4" fmla="*/ 909938 h 1016432"/>
              <a:gd name="connsiteX5" fmla="*/ 204204 w 505612"/>
              <a:gd name="connsiteY5" fmla="*/ 977350 h 1016432"/>
              <a:gd name="connsiteX6" fmla="*/ 108986 w 505612"/>
              <a:gd name="connsiteY6" fmla="*/ 640963 h 1016432"/>
              <a:gd name="connsiteX7" fmla="*/ 93 w 505612"/>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16 w 505535"/>
              <a:gd name="connsiteY0" fmla="*/ 317269 h 1016432"/>
              <a:gd name="connsiteX1" fmla="*/ 126809 w 505535"/>
              <a:gd name="connsiteY1" fmla="*/ 135283 h 1016432"/>
              <a:gd name="connsiteX2" fmla="*/ 300589 w 505535"/>
              <a:gd name="connsiteY2" fmla="*/ 6999 h 1016432"/>
              <a:gd name="connsiteX3" fmla="*/ 458072 w 505535"/>
              <a:gd name="connsiteY3" fmla="*/ 351811 h 1016432"/>
              <a:gd name="connsiteX4" fmla="*/ 490452 w 505535"/>
              <a:gd name="connsiteY4" fmla="*/ 909938 h 1016432"/>
              <a:gd name="connsiteX5" fmla="*/ 204127 w 505535"/>
              <a:gd name="connsiteY5" fmla="*/ 977350 h 1016432"/>
              <a:gd name="connsiteX6" fmla="*/ 134564 w 505535"/>
              <a:gd name="connsiteY6" fmla="*/ 686241 h 1016432"/>
              <a:gd name="connsiteX7" fmla="*/ 16 w 505535"/>
              <a:gd name="connsiteY7" fmla="*/ 317269 h 1016432"/>
              <a:gd name="connsiteX0" fmla="*/ 34 w 464112"/>
              <a:gd name="connsiteY0" fmla="*/ 463166 h 1016432"/>
              <a:gd name="connsiteX1" fmla="*/ 85386 w 464112"/>
              <a:gd name="connsiteY1" fmla="*/ 135283 h 1016432"/>
              <a:gd name="connsiteX2" fmla="*/ 259166 w 464112"/>
              <a:gd name="connsiteY2" fmla="*/ 6999 h 1016432"/>
              <a:gd name="connsiteX3" fmla="*/ 416649 w 464112"/>
              <a:gd name="connsiteY3" fmla="*/ 351811 h 1016432"/>
              <a:gd name="connsiteX4" fmla="*/ 449029 w 464112"/>
              <a:gd name="connsiteY4" fmla="*/ 909938 h 1016432"/>
              <a:gd name="connsiteX5" fmla="*/ 162704 w 464112"/>
              <a:gd name="connsiteY5" fmla="*/ 977350 h 1016432"/>
              <a:gd name="connsiteX6" fmla="*/ 93141 w 464112"/>
              <a:gd name="connsiteY6" fmla="*/ 686241 h 1016432"/>
              <a:gd name="connsiteX7" fmla="*/ 34 w 464112"/>
              <a:gd name="connsiteY7" fmla="*/ 463166 h 1016432"/>
              <a:gd name="connsiteX0" fmla="*/ 2 w 464080"/>
              <a:gd name="connsiteY0" fmla="*/ 458522 h 1011788"/>
              <a:gd name="connsiteX1" fmla="*/ 95222 w 464080"/>
              <a:gd name="connsiteY1" fmla="*/ 201072 h 1011788"/>
              <a:gd name="connsiteX2" fmla="*/ 259134 w 464080"/>
              <a:gd name="connsiteY2" fmla="*/ 2355 h 1011788"/>
              <a:gd name="connsiteX3" fmla="*/ 416617 w 464080"/>
              <a:gd name="connsiteY3" fmla="*/ 347167 h 1011788"/>
              <a:gd name="connsiteX4" fmla="*/ 448997 w 464080"/>
              <a:gd name="connsiteY4" fmla="*/ 905294 h 1011788"/>
              <a:gd name="connsiteX5" fmla="*/ 162672 w 464080"/>
              <a:gd name="connsiteY5" fmla="*/ 972706 h 1011788"/>
              <a:gd name="connsiteX6" fmla="*/ 93109 w 464080"/>
              <a:gd name="connsiteY6" fmla="*/ 681597 h 1011788"/>
              <a:gd name="connsiteX7" fmla="*/ 2 w 464080"/>
              <a:gd name="connsiteY7" fmla="*/ 458522 h 1011788"/>
              <a:gd name="connsiteX0" fmla="*/ 2 w 464080"/>
              <a:gd name="connsiteY0" fmla="*/ 458522 h 1011788"/>
              <a:gd name="connsiteX1" fmla="*/ 95222 w 464080"/>
              <a:gd name="connsiteY1" fmla="*/ 201072 h 1011788"/>
              <a:gd name="connsiteX2" fmla="*/ 259134 w 464080"/>
              <a:gd name="connsiteY2" fmla="*/ 2355 h 1011788"/>
              <a:gd name="connsiteX3" fmla="*/ 416617 w 464080"/>
              <a:gd name="connsiteY3" fmla="*/ 347167 h 1011788"/>
              <a:gd name="connsiteX4" fmla="*/ 448997 w 464080"/>
              <a:gd name="connsiteY4" fmla="*/ 905294 h 1011788"/>
              <a:gd name="connsiteX5" fmla="*/ 162672 w 464080"/>
              <a:gd name="connsiteY5" fmla="*/ 972706 h 1011788"/>
              <a:gd name="connsiteX6" fmla="*/ 93109 w 464080"/>
              <a:gd name="connsiteY6" fmla="*/ 681597 h 1011788"/>
              <a:gd name="connsiteX7" fmla="*/ 2 w 464080"/>
              <a:gd name="connsiteY7" fmla="*/ 458522 h 1011788"/>
              <a:gd name="connsiteX0" fmla="*/ 2 w 464080"/>
              <a:gd name="connsiteY0" fmla="*/ 457060 h 1010326"/>
              <a:gd name="connsiteX1" fmla="*/ 95222 w 464080"/>
              <a:gd name="connsiteY1" fmla="*/ 199610 h 1010326"/>
              <a:gd name="connsiteX2" fmla="*/ 259134 w 464080"/>
              <a:gd name="connsiteY2" fmla="*/ 893 h 1010326"/>
              <a:gd name="connsiteX3" fmla="*/ 416617 w 464080"/>
              <a:gd name="connsiteY3" fmla="*/ 345705 h 1010326"/>
              <a:gd name="connsiteX4" fmla="*/ 448997 w 464080"/>
              <a:gd name="connsiteY4" fmla="*/ 903832 h 1010326"/>
              <a:gd name="connsiteX5" fmla="*/ 162672 w 464080"/>
              <a:gd name="connsiteY5" fmla="*/ 971244 h 1010326"/>
              <a:gd name="connsiteX6" fmla="*/ 93109 w 464080"/>
              <a:gd name="connsiteY6" fmla="*/ 680135 h 1010326"/>
              <a:gd name="connsiteX7" fmla="*/ 2 w 464080"/>
              <a:gd name="connsiteY7" fmla="*/ 457060 h 1010326"/>
              <a:gd name="connsiteX0" fmla="*/ 3 w 458160"/>
              <a:gd name="connsiteY0" fmla="*/ 441967 h 1010326"/>
              <a:gd name="connsiteX1" fmla="*/ 89302 w 458160"/>
              <a:gd name="connsiteY1" fmla="*/ 199610 h 1010326"/>
              <a:gd name="connsiteX2" fmla="*/ 253214 w 458160"/>
              <a:gd name="connsiteY2" fmla="*/ 893 h 1010326"/>
              <a:gd name="connsiteX3" fmla="*/ 410697 w 458160"/>
              <a:gd name="connsiteY3" fmla="*/ 345705 h 1010326"/>
              <a:gd name="connsiteX4" fmla="*/ 443077 w 458160"/>
              <a:gd name="connsiteY4" fmla="*/ 903832 h 1010326"/>
              <a:gd name="connsiteX5" fmla="*/ 156752 w 458160"/>
              <a:gd name="connsiteY5" fmla="*/ 971244 h 1010326"/>
              <a:gd name="connsiteX6" fmla="*/ 87189 w 458160"/>
              <a:gd name="connsiteY6" fmla="*/ 680135 h 1010326"/>
              <a:gd name="connsiteX7" fmla="*/ 3 w 458160"/>
              <a:gd name="connsiteY7" fmla="*/ 441967 h 1010326"/>
              <a:gd name="connsiteX0" fmla="*/ 82 w 458239"/>
              <a:gd name="connsiteY0" fmla="*/ 441967 h 1010326"/>
              <a:gd name="connsiteX1" fmla="*/ 89381 w 458239"/>
              <a:gd name="connsiteY1" fmla="*/ 199610 h 1010326"/>
              <a:gd name="connsiteX2" fmla="*/ 253293 w 458239"/>
              <a:gd name="connsiteY2" fmla="*/ 893 h 1010326"/>
              <a:gd name="connsiteX3" fmla="*/ 410776 w 458239"/>
              <a:gd name="connsiteY3" fmla="*/ 345705 h 1010326"/>
              <a:gd name="connsiteX4" fmla="*/ 443156 w 458239"/>
              <a:gd name="connsiteY4" fmla="*/ 903832 h 1010326"/>
              <a:gd name="connsiteX5" fmla="*/ 156831 w 458239"/>
              <a:gd name="connsiteY5" fmla="*/ 971244 h 1010326"/>
              <a:gd name="connsiteX6" fmla="*/ 87268 w 458239"/>
              <a:gd name="connsiteY6" fmla="*/ 680135 h 1010326"/>
              <a:gd name="connsiteX7" fmla="*/ 82 w 458239"/>
              <a:gd name="connsiteY7" fmla="*/ 441967 h 1010326"/>
              <a:gd name="connsiteX0" fmla="*/ 83 w 458240"/>
              <a:gd name="connsiteY0" fmla="*/ 441967 h 1010326"/>
              <a:gd name="connsiteX1" fmla="*/ 89382 w 458240"/>
              <a:gd name="connsiteY1" fmla="*/ 199610 h 1010326"/>
              <a:gd name="connsiteX2" fmla="*/ 253294 w 458240"/>
              <a:gd name="connsiteY2" fmla="*/ 893 h 1010326"/>
              <a:gd name="connsiteX3" fmla="*/ 410777 w 458240"/>
              <a:gd name="connsiteY3" fmla="*/ 345705 h 1010326"/>
              <a:gd name="connsiteX4" fmla="*/ 443157 w 458240"/>
              <a:gd name="connsiteY4" fmla="*/ 903832 h 1010326"/>
              <a:gd name="connsiteX5" fmla="*/ 156832 w 458240"/>
              <a:gd name="connsiteY5" fmla="*/ 971244 h 1010326"/>
              <a:gd name="connsiteX6" fmla="*/ 87269 w 458240"/>
              <a:gd name="connsiteY6" fmla="*/ 680135 h 1010326"/>
              <a:gd name="connsiteX7" fmla="*/ 83 w 458240"/>
              <a:gd name="connsiteY7" fmla="*/ 441967 h 1010326"/>
              <a:gd name="connsiteX0" fmla="*/ 83 w 458240"/>
              <a:gd name="connsiteY0" fmla="*/ 442169 h 1010528"/>
              <a:gd name="connsiteX1" fmla="*/ 89382 w 458240"/>
              <a:gd name="connsiteY1" fmla="*/ 199812 h 1010528"/>
              <a:gd name="connsiteX2" fmla="*/ 253294 w 458240"/>
              <a:gd name="connsiteY2" fmla="*/ 1095 h 1010528"/>
              <a:gd name="connsiteX3" fmla="*/ 410777 w 458240"/>
              <a:gd name="connsiteY3" fmla="*/ 345907 h 1010528"/>
              <a:gd name="connsiteX4" fmla="*/ 443157 w 458240"/>
              <a:gd name="connsiteY4" fmla="*/ 904034 h 1010528"/>
              <a:gd name="connsiteX5" fmla="*/ 156832 w 458240"/>
              <a:gd name="connsiteY5" fmla="*/ 971446 h 1010528"/>
              <a:gd name="connsiteX6" fmla="*/ 87269 w 458240"/>
              <a:gd name="connsiteY6" fmla="*/ 680337 h 1010528"/>
              <a:gd name="connsiteX7" fmla="*/ 83 w 458240"/>
              <a:gd name="connsiteY7" fmla="*/ 442169 h 101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240" h="1010528">
                <a:moveTo>
                  <a:pt x="83" y="442169"/>
                </a:moveTo>
                <a:cubicBezTo>
                  <a:pt x="2409" y="382205"/>
                  <a:pt x="7712" y="349628"/>
                  <a:pt x="89382" y="199812"/>
                </a:cubicBezTo>
                <a:cubicBezTo>
                  <a:pt x="139477" y="115400"/>
                  <a:pt x="217488" y="-13194"/>
                  <a:pt x="253294" y="1095"/>
                </a:cubicBezTo>
                <a:cubicBezTo>
                  <a:pt x="289100" y="15384"/>
                  <a:pt x="386040" y="216379"/>
                  <a:pt x="410777" y="345907"/>
                </a:cubicBezTo>
                <a:cubicBezTo>
                  <a:pt x="435514" y="475435"/>
                  <a:pt x="482392" y="688016"/>
                  <a:pt x="443157" y="904034"/>
                </a:cubicBezTo>
                <a:cubicBezTo>
                  <a:pt x="418762" y="1032617"/>
                  <a:pt x="275620" y="1031068"/>
                  <a:pt x="156832" y="971446"/>
                </a:cubicBezTo>
                <a:cubicBezTo>
                  <a:pt x="96544" y="942374"/>
                  <a:pt x="142477" y="885491"/>
                  <a:pt x="87269" y="680337"/>
                </a:cubicBezTo>
                <a:cubicBezTo>
                  <a:pt x="44383" y="558019"/>
                  <a:pt x="-2243" y="502133"/>
                  <a:pt x="83" y="442169"/>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6" name="Oval 232">
            <a:extLst>
              <a:ext uri="{FF2B5EF4-FFF2-40B4-BE49-F238E27FC236}">
                <a16:creationId xmlns:a16="http://schemas.microsoft.com/office/drawing/2014/main" id="{4D456787-BD5F-7EF4-AECC-6DDE85534EF6}"/>
              </a:ext>
            </a:extLst>
          </p:cNvPr>
          <p:cNvSpPr/>
          <p:nvPr/>
        </p:nvSpPr>
        <p:spPr bwMode="auto">
          <a:xfrm>
            <a:off x="5091937" y="4963453"/>
            <a:ext cx="255889" cy="288864"/>
          </a:xfrm>
          <a:custGeom>
            <a:avLst/>
            <a:gdLst>
              <a:gd name="connsiteX0" fmla="*/ 0 w 566839"/>
              <a:gd name="connsiteY0" fmla="*/ 176018 h 352036"/>
              <a:gd name="connsiteX1" fmla="*/ 283420 w 566839"/>
              <a:gd name="connsiteY1" fmla="*/ 0 h 352036"/>
              <a:gd name="connsiteX2" fmla="*/ 566840 w 566839"/>
              <a:gd name="connsiteY2" fmla="*/ 176018 h 352036"/>
              <a:gd name="connsiteX3" fmla="*/ 283420 w 566839"/>
              <a:gd name="connsiteY3" fmla="*/ 352036 h 352036"/>
              <a:gd name="connsiteX4" fmla="*/ 0 w 566839"/>
              <a:gd name="connsiteY4" fmla="*/ 176018 h 352036"/>
              <a:gd name="connsiteX0" fmla="*/ 2217 w 569057"/>
              <a:gd name="connsiteY0" fmla="*/ 176018 h 352036"/>
              <a:gd name="connsiteX1" fmla="*/ 285637 w 569057"/>
              <a:gd name="connsiteY1" fmla="*/ 0 h 352036"/>
              <a:gd name="connsiteX2" fmla="*/ 569057 w 569057"/>
              <a:gd name="connsiteY2" fmla="*/ 176018 h 352036"/>
              <a:gd name="connsiteX3" fmla="*/ 199119 w 569057"/>
              <a:gd name="connsiteY3" fmla="*/ 352036 h 352036"/>
              <a:gd name="connsiteX4" fmla="*/ 2217 w 569057"/>
              <a:gd name="connsiteY4" fmla="*/ 176018 h 352036"/>
              <a:gd name="connsiteX0" fmla="*/ 2217 w 569057"/>
              <a:gd name="connsiteY0" fmla="*/ 176018 h 352115"/>
              <a:gd name="connsiteX1" fmla="*/ 285637 w 569057"/>
              <a:gd name="connsiteY1" fmla="*/ 0 h 352115"/>
              <a:gd name="connsiteX2" fmla="*/ 569057 w 569057"/>
              <a:gd name="connsiteY2" fmla="*/ 176018 h 352115"/>
              <a:gd name="connsiteX3" fmla="*/ 199119 w 569057"/>
              <a:gd name="connsiteY3" fmla="*/ 352036 h 352115"/>
              <a:gd name="connsiteX4" fmla="*/ 2217 w 569057"/>
              <a:gd name="connsiteY4" fmla="*/ 176018 h 352115"/>
              <a:gd name="connsiteX0" fmla="*/ 2217 w 573532"/>
              <a:gd name="connsiteY0" fmla="*/ 176372 h 352447"/>
              <a:gd name="connsiteX1" fmla="*/ 285637 w 573532"/>
              <a:gd name="connsiteY1" fmla="*/ 354 h 352447"/>
              <a:gd name="connsiteX2" fmla="*/ 573532 w 573532"/>
              <a:gd name="connsiteY2" fmla="*/ 145047 h 352447"/>
              <a:gd name="connsiteX3" fmla="*/ 199119 w 573532"/>
              <a:gd name="connsiteY3" fmla="*/ 352390 h 352447"/>
              <a:gd name="connsiteX4" fmla="*/ 2217 w 573532"/>
              <a:gd name="connsiteY4" fmla="*/ 176372 h 352447"/>
              <a:gd name="connsiteX0" fmla="*/ 2217 w 573532"/>
              <a:gd name="connsiteY0" fmla="*/ 176372 h 352592"/>
              <a:gd name="connsiteX1" fmla="*/ 285637 w 573532"/>
              <a:gd name="connsiteY1" fmla="*/ 354 h 352592"/>
              <a:gd name="connsiteX2" fmla="*/ 573532 w 573532"/>
              <a:gd name="connsiteY2" fmla="*/ 145047 h 352592"/>
              <a:gd name="connsiteX3" fmla="*/ 199119 w 573532"/>
              <a:gd name="connsiteY3" fmla="*/ 352390 h 352592"/>
              <a:gd name="connsiteX4" fmla="*/ 2217 w 573532"/>
              <a:gd name="connsiteY4" fmla="*/ 176372 h 352592"/>
              <a:gd name="connsiteX0" fmla="*/ 2217 w 573532"/>
              <a:gd name="connsiteY0" fmla="*/ 176372 h 353686"/>
              <a:gd name="connsiteX1" fmla="*/ 285637 w 573532"/>
              <a:gd name="connsiteY1" fmla="*/ 354 h 353686"/>
              <a:gd name="connsiteX2" fmla="*/ 573532 w 573532"/>
              <a:gd name="connsiteY2" fmla="*/ 145047 h 353686"/>
              <a:gd name="connsiteX3" fmla="*/ 199119 w 573532"/>
              <a:gd name="connsiteY3" fmla="*/ 352390 h 353686"/>
              <a:gd name="connsiteX4" fmla="*/ 2217 w 573532"/>
              <a:gd name="connsiteY4" fmla="*/ 176372 h 353686"/>
              <a:gd name="connsiteX0" fmla="*/ 2217 w 583974"/>
              <a:gd name="connsiteY0" fmla="*/ 176018 h 354764"/>
              <a:gd name="connsiteX1" fmla="*/ 285637 w 583974"/>
              <a:gd name="connsiteY1" fmla="*/ 0 h 354764"/>
              <a:gd name="connsiteX2" fmla="*/ 583974 w 583974"/>
              <a:gd name="connsiteY2" fmla="*/ 176019 h 354764"/>
              <a:gd name="connsiteX3" fmla="*/ 199119 w 583974"/>
              <a:gd name="connsiteY3" fmla="*/ 352036 h 354764"/>
              <a:gd name="connsiteX4" fmla="*/ 2217 w 583974"/>
              <a:gd name="connsiteY4" fmla="*/ 176018 h 354764"/>
              <a:gd name="connsiteX0" fmla="*/ 2217 w 583974"/>
              <a:gd name="connsiteY0" fmla="*/ 176018 h 353397"/>
              <a:gd name="connsiteX1" fmla="*/ 285637 w 583974"/>
              <a:gd name="connsiteY1" fmla="*/ 0 h 353397"/>
              <a:gd name="connsiteX2" fmla="*/ 583974 w 583974"/>
              <a:gd name="connsiteY2" fmla="*/ 176019 h 353397"/>
              <a:gd name="connsiteX3" fmla="*/ 199119 w 583974"/>
              <a:gd name="connsiteY3" fmla="*/ 352036 h 353397"/>
              <a:gd name="connsiteX4" fmla="*/ 2217 w 583974"/>
              <a:gd name="connsiteY4" fmla="*/ 176018 h 353397"/>
              <a:gd name="connsiteX0" fmla="*/ 2217 w 583974"/>
              <a:gd name="connsiteY0" fmla="*/ 176018 h 352471"/>
              <a:gd name="connsiteX1" fmla="*/ 285637 w 583974"/>
              <a:gd name="connsiteY1" fmla="*/ 0 h 352471"/>
              <a:gd name="connsiteX2" fmla="*/ 583974 w 583974"/>
              <a:gd name="connsiteY2" fmla="*/ 176019 h 352471"/>
              <a:gd name="connsiteX3" fmla="*/ 199119 w 583974"/>
              <a:gd name="connsiteY3" fmla="*/ 352036 h 352471"/>
              <a:gd name="connsiteX4" fmla="*/ 2217 w 583974"/>
              <a:gd name="connsiteY4" fmla="*/ 176018 h 352471"/>
              <a:gd name="connsiteX0" fmla="*/ 91744 w 451241"/>
              <a:gd name="connsiteY0" fmla="*/ 248677 h 353530"/>
              <a:gd name="connsiteX1" fmla="*/ 152904 w 451241"/>
              <a:gd name="connsiteY1" fmla="*/ 1059 h 353530"/>
              <a:gd name="connsiteX2" fmla="*/ 451241 w 451241"/>
              <a:gd name="connsiteY2" fmla="*/ 177078 h 353530"/>
              <a:gd name="connsiteX3" fmla="*/ 66386 w 451241"/>
              <a:gd name="connsiteY3" fmla="*/ 353095 h 353530"/>
              <a:gd name="connsiteX4" fmla="*/ 91744 w 451241"/>
              <a:gd name="connsiteY4" fmla="*/ 248677 h 353530"/>
              <a:gd name="connsiteX0" fmla="*/ 111833 w 471330"/>
              <a:gd name="connsiteY0" fmla="*/ 248677 h 353530"/>
              <a:gd name="connsiteX1" fmla="*/ 172993 w 471330"/>
              <a:gd name="connsiteY1" fmla="*/ 1059 h 353530"/>
              <a:gd name="connsiteX2" fmla="*/ 471330 w 471330"/>
              <a:gd name="connsiteY2" fmla="*/ 177078 h 353530"/>
              <a:gd name="connsiteX3" fmla="*/ 86475 w 471330"/>
              <a:gd name="connsiteY3" fmla="*/ 353095 h 353530"/>
              <a:gd name="connsiteX4" fmla="*/ 111833 w 471330"/>
              <a:gd name="connsiteY4" fmla="*/ 248677 h 353530"/>
              <a:gd name="connsiteX0" fmla="*/ 95846 w 455343"/>
              <a:gd name="connsiteY0" fmla="*/ 248677 h 353530"/>
              <a:gd name="connsiteX1" fmla="*/ 157006 w 455343"/>
              <a:gd name="connsiteY1" fmla="*/ 1059 h 353530"/>
              <a:gd name="connsiteX2" fmla="*/ 455343 w 455343"/>
              <a:gd name="connsiteY2" fmla="*/ 177078 h 353530"/>
              <a:gd name="connsiteX3" fmla="*/ 70488 w 455343"/>
              <a:gd name="connsiteY3" fmla="*/ 353095 h 353530"/>
              <a:gd name="connsiteX4" fmla="*/ 95846 w 455343"/>
              <a:gd name="connsiteY4" fmla="*/ 248677 h 353530"/>
              <a:gd name="connsiteX0" fmla="*/ 95846 w 455387"/>
              <a:gd name="connsiteY0" fmla="*/ 74723 h 179576"/>
              <a:gd name="connsiteX1" fmla="*/ 455343 w 455387"/>
              <a:gd name="connsiteY1" fmla="*/ 3124 h 179576"/>
              <a:gd name="connsiteX2" fmla="*/ 70488 w 455387"/>
              <a:gd name="connsiteY2" fmla="*/ 179141 h 179576"/>
              <a:gd name="connsiteX3" fmla="*/ 95846 w 455387"/>
              <a:gd name="connsiteY3" fmla="*/ 74723 h 179576"/>
              <a:gd name="connsiteX0" fmla="*/ 95846 w 455667"/>
              <a:gd name="connsiteY0" fmla="*/ 103973 h 208826"/>
              <a:gd name="connsiteX1" fmla="*/ 455343 w 455667"/>
              <a:gd name="connsiteY1" fmla="*/ 32374 h 208826"/>
              <a:gd name="connsiteX2" fmla="*/ 70488 w 455667"/>
              <a:gd name="connsiteY2" fmla="*/ 208391 h 208826"/>
              <a:gd name="connsiteX3" fmla="*/ 95846 w 455667"/>
              <a:gd name="connsiteY3" fmla="*/ 103973 h 208826"/>
              <a:gd name="connsiteX0" fmla="*/ 96775 w 455107"/>
              <a:gd name="connsiteY0" fmla="*/ 98961 h 209781"/>
              <a:gd name="connsiteX1" fmla="*/ 454781 w 455107"/>
              <a:gd name="connsiteY1" fmla="*/ 33329 h 209781"/>
              <a:gd name="connsiteX2" fmla="*/ 69926 w 455107"/>
              <a:gd name="connsiteY2" fmla="*/ 209346 h 209781"/>
              <a:gd name="connsiteX3" fmla="*/ 96775 w 455107"/>
              <a:gd name="connsiteY3" fmla="*/ 98961 h 209781"/>
              <a:gd name="connsiteX0" fmla="*/ 96775 w 455180"/>
              <a:gd name="connsiteY0" fmla="*/ 105277 h 216097"/>
              <a:gd name="connsiteX1" fmla="*/ 454781 w 455180"/>
              <a:gd name="connsiteY1" fmla="*/ 39645 h 216097"/>
              <a:gd name="connsiteX2" fmla="*/ 69926 w 455180"/>
              <a:gd name="connsiteY2" fmla="*/ 215662 h 216097"/>
              <a:gd name="connsiteX3" fmla="*/ 96775 w 455180"/>
              <a:gd name="connsiteY3" fmla="*/ 105277 h 216097"/>
              <a:gd name="connsiteX0" fmla="*/ 108435 w 448970"/>
              <a:gd name="connsiteY0" fmla="*/ 95030 h 219275"/>
              <a:gd name="connsiteX1" fmla="*/ 448541 w 448970"/>
              <a:gd name="connsiteY1" fmla="*/ 42823 h 219275"/>
              <a:gd name="connsiteX2" fmla="*/ 63686 w 448970"/>
              <a:gd name="connsiteY2" fmla="*/ 218840 h 219275"/>
              <a:gd name="connsiteX3" fmla="*/ 108435 w 448970"/>
              <a:gd name="connsiteY3" fmla="*/ 95030 h 219275"/>
              <a:gd name="connsiteX0" fmla="*/ 119311 w 459846"/>
              <a:gd name="connsiteY0" fmla="*/ 95030 h 219275"/>
              <a:gd name="connsiteX1" fmla="*/ 459417 w 459846"/>
              <a:gd name="connsiteY1" fmla="*/ 42823 h 219275"/>
              <a:gd name="connsiteX2" fmla="*/ 74562 w 459846"/>
              <a:gd name="connsiteY2" fmla="*/ 218840 h 219275"/>
              <a:gd name="connsiteX3" fmla="*/ 119311 w 459846"/>
              <a:gd name="connsiteY3" fmla="*/ 95030 h 219275"/>
              <a:gd name="connsiteX0" fmla="*/ 125087 w 465622"/>
              <a:gd name="connsiteY0" fmla="*/ 95030 h 219275"/>
              <a:gd name="connsiteX1" fmla="*/ 465193 w 465622"/>
              <a:gd name="connsiteY1" fmla="*/ 42823 h 219275"/>
              <a:gd name="connsiteX2" fmla="*/ 80338 w 465622"/>
              <a:gd name="connsiteY2" fmla="*/ 218840 h 219275"/>
              <a:gd name="connsiteX3" fmla="*/ 125087 w 465622"/>
              <a:gd name="connsiteY3" fmla="*/ 95030 h 219275"/>
              <a:gd name="connsiteX0" fmla="*/ 125087 w 470818"/>
              <a:gd name="connsiteY0" fmla="*/ 85751 h 209996"/>
              <a:gd name="connsiteX1" fmla="*/ 465193 w 470818"/>
              <a:gd name="connsiteY1" fmla="*/ 33544 h 209996"/>
              <a:gd name="connsiteX2" fmla="*/ 80338 w 470818"/>
              <a:gd name="connsiteY2" fmla="*/ 209561 h 209996"/>
              <a:gd name="connsiteX3" fmla="*/ 125087 w 470818"/>
              <a:gd name="connsiteY3" fmla="*/ 85751 h 209996"/>
              <a:gd name="connsiteX0" fmla="*/ 125087 w 467854"/>
              <a:gd name="connsiteY0" fmla="*/ 85751 h 209996"/>
              <a:gd name="connsiteX1" fmla="*/ 465193 w 467854"/>
              <a:gd name="connsiteY1" fmla="*/ 33544 h 209996"/>
              <a:gd name="connsiteX2" fmla="*/ 80338 w 467854"/>
              <a:gd name="connsiteY2" fmla="*/ 209561 h 209996"/>
              <a:gd name="connsiteX3" fmla="*/ 125087 w 467854"/>
              <a:gd name="connsiteY3" fmla="*/ 85751 h 209996"/>
              <a:gd name="connsiteX0" fmla="*/ 125087 w 468579"/>
              <a:gd name="connsiteY0" fmla="*/ 85088 h 209333"/>
              <a:gd name="connsiteX1" fmla="*/ 465193 w 468579"/>
              <a:gd name="connsiteY1" fmla="*/ 32881 h 209333"/>
              <a:gd name="connsiteX2" fmla="*/ 80338 w 468579"/>
              <a:gd name="connsiteY2" fmla="*/ 208898 h 209333"/>
              <a:gd name="connsiteX3" fmla="*/ 125087 w 468579"/>
              <a:gd name="connsiteY3" fmla="*/ 85088 h 209333"/>
              <a:gd name="connsiteX0" fmla="*/ 125087 w 472083"/>
              <a:gd name="connsiteY0" fmla="*/ 92379 h 216624"/>
              <a:gd name="connsiteX1" fmla="*/ 465193 w 472083"/>
              <a:gd name="connsiteY1" fmla="*/ 40172 h 216624"/>
              <a:gd name="connsiteX2" fmla="*/ 80338 w 472083"/>
              <a:gd name="connsiteY2" fmla="*/ 216189 h 216624"/>
              <a:gd name="connsiteX3" fmla="*/ 125087 w 472083"/>
              <a:gd name="connsiteY3" fmla="*/ 92379 h 216624"/>
              <a:gd name="connsiteX0" fmla="*/ 125087 w 448779"/>
              <a:gd name="connsiteY0" fmla="*/ 84738 h 209140"/>
              <a:gd name="connsiteX1" fmla="*/ 441326 w 448779"/>
              <a:gd name="connsiteY1" fmla="*/ 42972 h 209140"/>
              <a:gd name="connsiteX2" fmla="*/ 80338 w 448779"/>
              <a:gd name="connsiteY2" fmla="*/ 208548 h 209140"/>
              <a:gd name="connsiteX3" fmla="*/ 125087 w 448779"/>
              <a:gd name="connsiteY3" fmla="*/ 84738 h 209140"/>
              <a:gd name="connsiteX0" fmla="*/ 125087 w 455385"/>
              <a:gd name="connsiteY0" fmla="*/ 88045 h 212447"/>
              <a:gd name="connsiteX1" fmla="*/ 441326 w 455385"/>
              <a:gd name="connsiteY1" fmla="*/ 46279 h 212447"/>
              <a:gd name="connsiteX2" fmla="*/ 80338 w 455385"/>
              <a:gd name="connsiteY2" fmla="*/ 211855 h 212447"/>
              <a:gd name="connsiteX3" fmla="*/ 125087 w 455385"/>
              <a:gd name="connsiteY3" fmla="*/ 88045 h 212447"/>
              <a:gd name="connsiteX0" fmla="*/ 125087 w 457543"/>
              <a:gd name="connsiteY0" fmla="*/ 89369 h 213771"/>
              <a:gd name="connsiteX1" fmla="*/ 441326 w 457543"/>
              <a:gd name="connsiteY1" fmla="*/ 47603 h 213771"/>
              <a:gd name="connsiteX2" fmla="*/ 80338 w 457543"/>
              <a:gd name="connsiteY2" fmla="*/ 213179 h 213771"/>
              <a:gd name="connsiteX3" fmla="*/ 125087 w 457543"/>
              <a:gd name="connsiteY3" fmla="*/ 89369 h 213771"/>
              <a:gd name="connsiteX0" fmla="*/ 125087 w 457543"/>
              <a:gd name="connsiteY0" fmla="*/ 89369 h 213557"/>
              <a:gd name="connsiteX1" fmla="*/ 441326 w 457543"/>
              <a:gd name="connsiteY1" fmla="*/ 47603 h 213557"/>
              <a:gd name="connsiteX2" fmla="*/ 80338 w 457543"/>
              <a:gd name="connsiteY2" fmla="*/ 213179 h 213557"/>
              <a:gd name="connsiteX3" fmla="*/ 125087 w 457543"/>
              <a:gd name="connsiteY3" fmla="*/ 89369 h 213557"/>
              <a:gd name="connsiteX0" fmla="*/ 35968 w 437016"/>
              <a:gd name="connsiteY0" fmla="*/ 89369 h 280447"/>
              <a:gd name="connsiteX1" fmla="*/ 352207 w 437016"/>
              <a:gd name="connsiteY1" fmla="*/ 47603 h 280447"/>
              <a:gd name="connsiteX2" fmla="*/ 373090 w 437016"/>
              <a:gd name="connsiteY2" fmla="*/ 280305 h 280447"/>
              <a:gd name="connsiteX3" fmla="*/ 35968 w 437016"/>
              <a:gd name="connsiteY3" fmla="*/ 89369 h 280447"/>
              <a:gd name="connsiteX0" fmla="*/ 35968 w 438333"/>
              <a:gd name="connsiteY0" fmla="*/ 104946 h 296001"/>
              <a:gd name="connsiteX1" fmla="*/ 361157 w 438333"/>
              <a:gd name="connsiteY1" fmla="*/ 42296 h 296001"/>
              <a:gd name="connsiteX2" fmla="*/ 373090 w 438333"/>
              <a:gd name="connsiteY2" fmla="*/ 295882 h 296001"/>
              <a:gd name="connsiteX3" fmla="*/ 35968 w 438333"/>
              <a:gd name="connsiteY3" fmla="*/ 104946 h 296001"/>
              <a:gd name="connsiteX0" fmla="*/ 35968 w 438333"/>
              <a:gd name="connsiteY0" fmla="*/ 110232 h 301287"/>
              <a:gd name="connsiteX1" fmla="*/ 361157 w 438333"/>
              <a:gd name="connsiteY1" fmla="*/ 47582 h 301287"/>
              <a:gd name="connsiteX2" fmla="*/ 373090 w 438333"/>
              <a:gd name="connsiteY2" fmla="*/ 301168 h 301287"/>
              <a:gd name="connsiteX3" fmla="*/ 35968 w 438333"/>
              <a:gd name="connsiteY3" fmla="*/ 110232 h 301287"/>
              <a:gd name="connsiteX0" fmla="*/ 35968 w 474705"/>
              <a:gd name="connsiteY0" fmla="*/ 110232 h 301243"/>
              <a:gd name="connsiteX1" fmla="*/ 361157 w 474705"/>
              <a:gd name="connsiteY1" fmla="*/ 47582 h 301243"/>
              <a:gd name="connsiteX2" fmla="*/ 373090 w 474705"/>
              <a:gd name="connsiteY2" fmla="*/ 301168 h 301243"/>
              <a:gd name="connsiteX3" fmla="*/ 35968 w 474705"/>
              <a:gd name="connsiteY3" fmla="*/ 110232 h 301243"/>
              <a:gd name="connsiteX0" fmla="*/ 35968 w 437267"/>
              <a:gd name="connsiteY0" fmla="*/ 110232 h 303000"/>
              <a:gd name="connsiteX1" fmla="*/ 361157 w 437267"/>
              <a:gd name="connsiteY1" fmla="*/ 47582 h 303000"/>
              <a:gd name="connsiteX2" fmla="*/ 373090 w 437267"/>
              <a:gd name="connsiteY2" fmla="*/ 301168 h 303000"/>
              <a:gd name="connsiteX3" fmla="*/ 35968 w 437267"/>
              <a:gd name="connsiteY3" fmla="*/ 110232 h 303000"/>
              <a:gd name="connsiteX0" fmla="*/ 35968 w 442053"/>
              <a:gd name="connsiteY0" fmla="*/ 116019 h 308731"/>
              <a:gd name="connsiteX1" fmla="*/ 373090 w 442053"/>
              <a:gd name="connsiteY1" fmla="*/ 45910 h 308731"/>
              <a:gd name="connsiteX2" fmla="*/ 373090 w 442053"/>
              <a:gd name="connsiteY2" fmla="*/ 306955 h 308731"/>
              <a:gd name="connsiteX3" fmla="*/ 35968 w 442053"/>
              <a:gd name="connsiteY3" fmla="*/ 116019 h 308731"/>
              <a:gd name="connsiteX0" fmla="*/ 35968 w 442053"/>
              <a:gd name="connsiteY0" fmla="*/ 116019 h 308882"/>
              <a:gd name="connsiteX1" fmla="*/ 373090 w 442053"/>
              <a:gd name="connsiteY1" fmla="*/ 45910 h 308882"/>
              <a:gd name="connsiteX2" fmla="*/ 373090 w 442053"/>
              <a:gd name="connsiteY2" fmla="*/ 306955 h 308882"/>
              <a:gd name="connsiteX3" fmla="*/ 35968 w 442053"/>
              <a:gd name="connsiteY3" fmla="*/ 116019 h 308882"/>
              <a:gd name="connsiteX0" fmla="*/ 39836 w 422971"/>
              <a:gd name="connsiteY0" fmla="*/ 116019 h 320718"/>
              <a:gd name="connsiteX1" fmla="*/ 376958 w 422971"/>
              <a:gd name="connsiteY1" fmla="*/ 45910 h 320718"/>
              <a:gd name="connsiteX2" fmla="*/ 329224 w 422971"/>
              <a:gd name="connsiteY2" fmla="*/ 318889 h 320718"/>
              <a:gd name="connsiteX3" fmla="*/ 39836 w 422971"/>
              <a:gd name="connsiteY3" fmla="*/ 116019 h 320718"/>
              <a:gd name="connsiteX0" fmla="*/ 39836 w 442555"/>
              <a:gd name="connsiteY0" fmla="*/ 116019 h 320515"/>
              <a:gd name="connsiteX1" fmla="*/ 376958 w 442555"/>
              <a:gd name="connsiteY1" fmla="*/ 45910 h 320515"/>
              <a:gd name="connsiteX2" fmla="*/ 329224 w 442555"/>
              <a:gd name="connsiteY2" fmla="*/ 318889 h 320515"/>
              <a:gd name="connsiteX3" fmla="*/ 39836 w 442555"/>
              <a:gd name="connsiteY3" fmla="*/ 116019 h 320515"/>
              <a:gd name="connsiteX0" fmla="*/ 58846 w 315380"/>
              <a:gd name="connsiteY0" fmla="*/ 223911 h 303106"/>
              <a:gd name="connsiteX1" fmla="*/ 249783 w 315380"/>
              <a:gd name="connsiteY1" fmla="*/ 28501 h 303106"/>
              <a:gd name="connsiteX2" fmla="*/ 202049 w 315380"/>
              <a:gd name="connsiteY2" fmla="*/ 301480 h 303106"/>
              <a:gd name="connsiteX3" fmla="*/ 58846 w 315380"/>
              <a:gd name="connsiteY3" fmla="*/ 223911 h 303106"/>
              <a:gd name="connsiteX0" fmla="*/ 0 w 256534"/>
              <a:gd name="connsiteY0" fmla="*/ 223911 h 303106"/>
              <a:gd name="connsiteX1" fmla="*/ 190937 w 256534"/>
              <a:gd name="connsiteY1" fmla="*/ 28501 h 303106"/>
              <a:gd name="connsiteX2" fmla="*/ 143203 w 256534"/>
              <a:gd name="connsiteY2" fmla="*/ 301480 h 303106"/>
              <a:gd name="connsiteX3" fmla="*/ 0 w 256534"/>
              <a:gd name="connsiteY3" fmla="*/ 223911 h 303106"/>
              <a:gd name="connsiteX0" fmla="*/ 0 w 256534"/>
              <a:gd name="connsiteY0" fmla="*/ 223911 h 303106"/>
              <a:gd name="connsiteX1" fmla="*/ 190937 w 256534"/>
              <a:gd name="connsiteY1" fmla="*/ 28501 h 303106"/>
              <a:gd name="connsiteX2" fmla="*/ 143203 w 256534"/>
              <a:gd name="connsiteY2" fmla="*/ 301480 h 303106"/>
              <a:gd name="connsiteX3" fmla="*/ 0 w 256534"/>
              <a:gd name="connsiteY3" fmla="*/ 223911 h 303106"/>
              <a:gd name="connsiteX0" fmla="*/ 4839 w 261373"/>
              <a:gd name="connsiteY0" fmla="*/ 221336 h 300531"/>
              <a:gd name="connsiteX1" fmla="*/ 195776 w 261373"/>
              <a:gd name="connsiteY1" fmla="*/ 25926 h 300531"/>
              <a:gd name="connsiteX2" fmla="*/ 148042 w 261373"/>
              <a:gd name="connsiteY2" fmla="*/ 298905 h 300531"/>
              <a:gd name="connsiteX3" fmla="*/ 4839 w 261373"/>
              <a:gd name="connsiteY3" fmla="*/ 221336 h 300531"/>
              <a:gd name="connsiteX0" fmla="*/ 5027 w 254103"/>
              <a:gd name="connsiteY0" fmla="*/ 233811 h 299581"/>
              <a:gd name="connsiteX1" fmla="*/ 188506 w 254103"/>
              <a:gd name="connsiteY1" fmla="*/ 24976 h 299581"/>
              <a:gd name="connsiteX2" fmla="*/ 140772 w 254103"/>
              <a:gd name="connsiteY2" fmla="*/ 297955 h 299581"/>
              <a:gd name="connsiteX3" fmla="*/ 5027 w 254103"/>
              <a:gd name="connsiteY3" fmla="*/ 233811 h 299581"/>
              <a:gd name="connsiteX0" fmla="*/ 4769 w 259241"/>
              <a:gd name="connsiteY0" fmla="*/ 226871 h 292695"/>
              <a:gd name="connsiteX1" fmla="*/ 198690 w 259241"/>
              <a:gd name="connsiteY1" fmla="*/ 25495 h 292695"/>
              <a:gd name="connsiteX2" fmla="*/ 140514 w 259241"/>
              <a:gd name="connsiteY2" fmla="*/ 291015 h 292695"/>
              <a:gd name="connsiteX3" fmla="*/ 4769 w 259241"/>
              <a:gd name="connsiteY3" fmla="*/ 226871 h 292695"/>
              <a:gd name="connsiteX0" fmla="*/ 4912 w 256258"/>
              <a:gd name="connsiteY0" fmla="*/ 235199 h 300958"/>
              <a:gd name="connsiteX1" fmla="*/ 192866 w 256258"/>
              <a:gd name="connsiteY1" fmla="*/ 24873 h 300958"/>
              <a:gd name="connsiteX2" fmla="*/ 140657 w 256258"/>
              <a:gd name="connsiteY2" fmla="*/ 299343 h 300958"/>
              <a:gd name="connsiteX3" fmla="*/ 4912 w 256258"/>
              <a:gd name="connsiteY3" fmla="*/ 235199 h 300958"/>
              <a:gd name="connsiteX0" fmla="*/ 4912 w 312969"/>
              <a:gd name="connsiteY0" fmla="*/ 235199 h 272839"/>
              <a:gd name="connsiteX1" fmla="*/ 192866 w 312969"/>
              <a:gd name="connsiteY1" fmla="*/ 24873 h 272839"/>
              <a:gd name="connsiteX2" fmla="*/ 233141 w 312969"/>
              <a:gd name="connsiteY2" fmla="*/ 271001 h 272839"/>
              <a:gd name="connsiteX3" fmla="*/ 4912 w 312969"/>
              <a:gd name="connsiteY3" fmla="*/ 235199 h 272839"/>
              <a:gd name="connsiteX0" fmla="*/ 4912 w 312969"/>
              <a:gd name="connsiteY0" fmla="*/ 235199 h 299951"/>
              <a:gd name="connsiteX1" fmla="*/ 192866 w 312969"/>
              <a:gd name="connsiteY1" fmla="*/ 24873 h 299951"/>
              <a:gd name="connsiteX2" fmla="*/ 233141 w 312969"/>
              <a:gd name="connsiteY2" fmla="*/ 271001 h 299951"/>
              <a:gd name="connsiteX3" fmla="*/ 4912 w 312969"/>
              <a:gd name="connsiteY3" fmla="*/ 235199 h 299951"/>
              <a:gd name="connsiteX0" fmla="*/ 4912 w 255665"/>
              <a:gd name="connsiteY0" fmla="*/ 235199 h 299951"/>
              <a:gd name="connsiteX1" fmla="*/ 192866 w 255665"/>
              <a:gd name="connsiteY1" fmla="*/ 24873 h 299951"/>
              <a:gd name="connsiteX2" fmla="*/ 233141 w 255665"/>
              <a:gd name="connsiteY2" fmla="*/ 271001 h 299951"/>
              <a:gd name="connsiteX3" fmla="*/ 4912 w 255665"/>
              <a:gd name="connsiteY3" fmla="*/ 235199 h 299951"/>
              <a:gd name="connsiteX0" fmla="*/ 4912 w 255665"/>
              <a:gd name="connsiteY0" fmla="*/ 235199 h 304591"/>
              <a:gd name="connsiteX1" fmla="*/ 192866 w 255665"/>
              <a:gd name="connsiteY1" fmla="*/ 24873 h 304591"/>
              <a:gd name="connsiteX2" fmla="*/ 233141 w 255665"/>
              <a:gd name="connsiteY2" fmla="*/ 271001 h 304591"/>
              <a:gd name="connsiteX3" fmla="*/ 4912 w 255665"/>
              <a:gd name="connsiteY3" fmla="*/ 235199 h 304591"/>
              <a:gd name="connsiteX0" fmla="*/ 4912 w 255665"/>
              <a:gd name="connsiteY0" fmla="*/ 235199 h 299951"/>
              <a:gd name="connsiteX1" fmla="*/ 192866 w 255665"/>
              <a:gd name="connsiteY1" fmla="*/ 24873 h 299951"/>
              <a:gd name="connsiteX2" fmla="*/ 233141 w 255665"/>
              <a:gd name="connsiteY2" fmla="*/ 271001 h 299951"/>
              <a:gd name="connsiteX3" fmla="*/ 4912 w 255665"/>
              <a:gd name="connsiteY3" fmla="*/ 235199 h 299951"/>
              <a:gd name="connsiteX0" fmla="*/ 4912 w 255665"/>
              <a:gd name="connsiteY0" fmla="*/ 235199 h 297962"/>
              <a:gd name="connsiteX1" fmla="*/ 192866 w 255665"/>
              <a:gd name="connsiteY1" fmla="*/ 24873 h 297962"/>
              <a:gd name="connsiteX2" fmla="*/ 233141 w 255665"/>
              <a:gd name="connsiteY2" fmla="*/ 271001 h 297962"/>
              <a:gd name="connsiteX3" fmla="*/ 4912 w 255665"/>
              <a:gd name="connsiteY3" fmla="*/ 235199 h 297962"/>
              <a:gd name="connsiteX0" fmla="*/ 5059 w 255812"/>
              <a:gd name="connsiteY0" fmla="*/ 232714 h 295477"/>
              <a:gd name="connsiteX1" fmla="*/ 193013 w 255812"/>
              <a:gd name="connsiteY1" fmla="*/ 22388 h 295477"/>
              <a:gd name="connsiteX2" fmla="*/ 233288 w 255812"/>
              <a:gd name="connsiteY2" fmla="*/ 268516 h 295477"/>
              <a:gd name="connsiteX3" fmla="*/ 5059 w 255812"/>
              <a:gd name="connsiteY3" fmla="*/ 232714 h 295477"/>
              <a:gd name="connsiteX0" fmla="*/ 5136 w 255889"/>
              <a:gd name="connsiteY0" fmla="*/ 226101 h 288864"/>
              <a:gd name="connsiteX1" fmla="*/ 193090 w 255889"/>
              <a:gd name="connsiteY1" fmla="*/ 15775 h 288864"/>
              <a:gd name="connsiteX2" fmla="*/ 233365 w 255889"/>
              <a:gd name="connsiteY2" fmla="*/ 261903 h 288864"/>
              <a:gd name="connsiteX3" fmla="*/ 5136 w 255889"/>
              <a:gd name="connsiteY3" fmla="*/ 226101 h 288864"/>
            </a:gdLst>
            <a:ahLst/>
            <a:cxnLst>
              <a:cxn ang="0">
                <a:pos x="connsiteX0" y="connsiteY0"/>
              </a:cxn>
              <a:cxn ang="0">
                <a:pos x="connsiteX1" y="connsiteY1"/>
              </a:cxn>
              <a:cxn ang="0">
                <a:pos x="connsiteX2" y="connsiteY2"/>
              </a:cxn>
              <a:cxn ang="0">
                <a:pos x="connsiteX3" y="connsiteY3"/>
              </a:cxn>
            </a:cxnLst>
            <a:rect l="l" t="t" r="r" b="b"/>
            <a:pathLst>
              <a:path w="255889" h="288864">
                <a:moveTo>
                  <a:pt x="5136" y="226101"/>
                </a:moveTo>
                <a:cubicBezTo>
                  <a:pt x="-30664" y="193782"/>
                  <a:pt x="130192" y="-65771"/>
                  <a:pt x="193090" y="15775"/>
                </a:cubicBezTo>
                <a:cubicBezTo>
                  <a:pt x="264692" y="96579"/>
                  <a:pt x="270560" y="236545"/>
                  <a:pt x="233365" y="261903"/>
                </a:cubicBezTo>
                <a:cubicBezTo>
                  <a:pt x="169320" y="320078"/>
                  <a:pt x="50383" y="272841"/>
                  <a:pt x="5136" y="226101"/>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7" name="Oval 266">
            <a:extLst>
              <a:ext uri="{FF2B5EF4-FFF2-40B4-BE49-F238E27FC236}">
                <a16:creationId xmlns:a16="http://schemas.microsoft.com/office/drawing/2014/main" id="{9B1D414D-A5F4-6137-9776-E01B9DF48F08}"/>
              </a:ext>
            </a:extLst>
          </p:cNvPr>
          <p:cNvSpPr/>
          <p:nvPr/>
        </p:nvSpPr>
        <p:spPr bwMode="auto">
          <a:xfrm>
            <a:off x="3294731" y="3912491"/>
            <a:ext cx="355411" cy="362466"/>
          </a:xfrm>
          <a:custGeom>
            <a:avLst/>
            <a:gdLst>
              <a:gd name="connsiteX0" fmla="*/ 0 w 363970"/>
              <a:gd name="connsiteY0" fmla="*/ 193919 h 387837"/>
              <a:gd name="connsiteX1" fmla="*/ 181985 w 363970"/>
              <a:gd name="connsiteY1" fmla="*/ 0 h 387837"/>
              <a:gd name="connsiteX2" fmla="*/ 363970 w 363970"/>
              <a:gd name="connsiteY2" fmla="*/ 193919 h 387837"/>
              <a:gd name="connsiteX3" fmla="*/ 181985 w 363970"/>
              <a:gd name="connsiteY3" fmla="*/ 387838 h 387837"/>
              <a:gd name="connsiteX4" fmla="*/ 0 w 363970"/>
              <a:gd name="connsiteY4" fmla="*/ 193919 h 387837"/>
              <a:gd name="connsiteX0" fmla="*/ 64 w 364034"/>
              <a:gd name="connsiteY0" fmla="*/ 167069 h 360988"/>
              <a:gd name="connsiteX1" fmla="*/ 198457 w 364034"/>
              <a:gd name="connsiteY1" fmla="*/ 0 h 360988"/>
              <a:gd name="connsiteX2" fmla="*/ 364034 w 364034"/>
              <a:gd name="connsiteY2" fmla="*/ 167069 h 360988"/>
              <a:gd name="connsiteX3" fmla="*/ 182049 w 364034"/>
              <a:gd name="connsiteY3" fmla="*/ 360988 h 360988"/>
              <a:gd name="connsiteX4" fmla="*/ 64 w 364034"/>
              <a:gd name="connsiteY4" fmla="*/ 167069 h 360988"/>
              <a:gd name="connsiteX0" fmla="*/ 45 w 361031"/>
              <a:gd name="connsiteY0" fmla="*/ 167138 h 361163"/>
              <a:gd name="connsiteX1" fmla="*/ 198438 w 361031"/>
              <a:gd name="connsiteY1" fmla="*/ 69 h 361163"/>
              <a:gd name="connsiteX2" fmla="*/ 361031 w 361031"/>
              <a:gd name="connsiteY2" fmla="*/ 186530 h 361163"/>
              <a:gd name="connsiteX3" fmla="*/ 182030 w 361031"/>
              <a:gd name="connsiteY3" fmla="*/ 361057 h 361163"/>
              <a:gd name="connsiteX4" fmla="*/ 45 w 361031"/>
              <a:gd name="connsiteY4" fmla="*/ 167138 h 361163"/>
              <a:gd name="connsiteX0" fmla="*/ 3155 w 364141"/>
              <a:gd name="connsiteY0" fmla="*/ 167138 h 356695"/>
              <a:gd name="connsiteX1" fmla="*/ 201548 w 364141"/>
              <a:gd name="connsiteY1" fmla="*/ 69 h 356695"/>
              <a:gd name="connsiteX2" fmla="*/ 364141 w 364141"/>
              <a:gd name="connsiteY2" fmla="*/ 186530 h 356695"/>
              <a:gd name="connsiteX3" fmla="*/ 100115 w 364141"/>
              <a:gd name="connsiteY3" fmla="*/ 356582 h 356695"/>
              <a:gd name="connsiteX4" fmla="*/ 3155 w 364141"/>
              <a:gd name="connsiteY4" fmla="*/ 167138 h 356695"/>
              <a:gd name="connsiteX0" fmla="*/ 22188 w 383174"/>
              <a:gd name="connsiteY0" fmla="*/ 167138 h 361876"/>
              <a:gd name="connsiteX1" fmla="*/ 220581 w 383174"/>
              <a:gd name="connsiteY1" fmla="*/ 69 h 361876"/>
              <a:gd name="connsiteX2" fmla="*/ 383174 w 383174"/>
              <a:gd name="connsiteY2" fmla="*/ 186530 h 361876"/>
              <a:gd name="connsiteX3" fmla="*/ 119148 w 383174"/>
              <a:gd name="connsiteY3" fmla="*/ 356582 h 361876"/>
              <a:gd name="connsiteX4" fmla="*/ 22188 w 383174"/>
              <a:gd name="connsiteY4" fmla="*/ 167138 h 361876"/>
              <a:gd name="connsiteX0" fmla="*/ 3035 w 364021"/>
              <a:gd name="connsiteY0" fmla="*/ 167138 h 361876"/>
              <a:gd name="connsiteX1" fmla="*/ 201428 w 364021"/>
              <a:gd name="connsiteY1" fmla="*/ 69 h 361876"/>
              <a:gd name="connsiteX2" fmla="*/ 364021 w 364021"/>
              <a:gd name="connsiteY2" fmla="*/ 186530 h 361876"/>
              <a:gd name="connsiteX3" fmla="*/ 99995 w 364021"/>
              <a:gd name="connsiteY3" fmla="*/ 356582 h 361876"/>
              <a:gd name="connsiteX4" fmla="*/ 3035 w 364021"/>
              <a:gd name="connsiteY4" fmla="*/ 167138 h 361876"/>
              <a:gd name="connsiteX0" fmla="*/ 3035 w 364021"/>
              <a:gd name="connsiteY0" fmla="*/ 167138 h 362755"/>
              <a:gd name="connsiteX1" fmla="*/ 201428 w 364021"/>
              <a:gd name="connsiteY1" fmla="*/ 69 h 362755"/>
              <a:gd name="connsiteX2" fmla="*/ 364021 w 364021"/>
              <a:gd name="connsiteY2" fmla="*/ 186530 h 362755"/>
              <a:gd name="connsiteX3" fmla="*/ 99995 w 364021"/>
              <a:gd name="connsiteY3" fmla="*/ 356582 h 362755"/>
              <a:gd name="connsiteX4" fmla="*/ 3035 w 364021"/>
              <a:gd name="connsiteY4" fmla="*/ 167138 h 362755"/>
              <a:gd name="connsiteX0" fmla="*/ 3035 w 368496"/>
              <a:gd name="connsiteY0" fmla="*/ 167129 h 362675"/>
              <a:gd name="connsiteX1" fmla="*/ 201428 w 368496"/>
              <a:gd name="connsiteY1" fmla="*/ 60 h 362675"/>
              <a:gd name="connsiteX2" fmla="*/ 368496 w 368496"/>
              <a:gd name="connsiteY2" fmla="*/ 185030 h 362675"/>
              <a:gd name="connsiteX3" fmla="*/ 99995 w 368496"/>
              <a:gd name="connsiteY3" fmla="*/ 356573 h 362675"/>
              <a:gd name="connsiteX4" fmla="*/ 3035 w 368496"/>
              <a:gd name="connsiteY4" fmla="*/ 167129 h 362675"/>
              <a:gd name="connsiteX0" fmla="*/ 3703 w 355739"/>
              <a:gd name="connsiteY0" fmla="*/ 167129 h 362675"/>
              <a:gd name="connsiteX1" fmla="*/ 188671 w 355739"/>
              <a:gd name="connsiteY1" fmla="*/ 60 h 362675"/>
              <a:gd name="connsiteX2" fmla="*/ 355739 w 355739"/>
              <a:gd name="connsiteY2" fmla="*/ 185030 h 362675"/>
              <a:gd name="connsiteX3" fmla="*/ 87238 w 355739"/>
              <a:gd name="connsiteY3" fmla="*/ 356573 h 362675"/>
              <a:gd name="connsiteX4" fmla="*/ 3703 w 355739"/>
              <a:gd name="connsiteY4" fmla="*/ 167129 h 362675"/>
              <a:gd name="connsiteX0" fmla="*/ 3703 w 355739"/>
              <a:gd name="connsiteY0" fmla="*/ 167256 h 362802"/>
              <a:gd name="connsiteX1" fmla="*/ 188671 w 355739"/>
              <a:gd name="connsiteY1" fmla="*/ 187 h 362802"/>
              <a:gd name="connsiteX2" fmla="*/ 355739 w 355739"/>
              <a:gd name="connsiteY2" fmla="*/ 185157 h 362802"/>
              <a:gd name="connsiteX3" fmla="*/ 87238 w 355739"/>
              <a:gd name="connsiteY3" fmla="*/ 356700 h 362802"/>
              <a:gd name="connsiteX4" fmla="*/ 3703 w 355739"/>
              <a:gd name="connsiteY4" fmla="*/ 167256 h 362802"/>
              <a:gd name="connsiteX0" fmla="*/ 3703 w 355739"/>
              <a:gd name="connsiteY0" fmla="*/ 167256 h 362802"/>
              <a:gd name="connsiteX1" fmla="*/ 188671 w 355739"/>
              <a:gd name="connsiteY1" fmla="*/ 187 h 362802"/>
              <a:gd name="connsiteX2" fmla="*/ 355739 w 355739"/>
              <a:gd name="connsiteY2" fmla="*/ 185157 h 362802"/>
              <a:gd name="connsiteX3" fmla="*/ 87238 w 355739"/>
              <a:gd name="connsiteY3" fmla="*/ 356700 h 362802"/>
              <a:gd name="connsiteX4" fmla="*/ 3703 w 355739"/>
              <a:gd name="connsiteY4" fmla="*/ 167256 h 362802"/>
              <a:gd name="connsiteX0" fmla="*/ 3375 w 355411"/>
              <a:gd name="connsiteY0" fmla="*/ 167256 h 365646"/>
              <a:gd name="connsiteX1" fmla="*/ 188343 w 355411"/>
              <a:gd name="connsiteY1" fmla="*/ 187 h 365646"/>
              <a:gd name="connsiteX2" fmla="*/ 355411 w 355411"/>
              <a:gd name="connsiteY2" fmla="*/ 185157 h 365646"/>
              <a:gd name="connsiteX3" fmla="*/ 92876 w 355411"/>
              <a:gd name="connsiteY3" fmla="*/ 359683 h 365646"/>
              <a:gd name="connsiteX4" fmla="*/ 3375 w 355411"/>
              <a:gd name="connsiteY4" fmla="*/ 167256 h 365646"/>
              <a:gd name="connsiteX0" fmla="*/ 3375 w 355411"/>
              <a:gd name="connsiteY0" fmla="*/ 167256 h 362466"/>
              <a:gd name="connsiteX1" fmla="*/ 188343 w 355411"/>
              <a:gd name="connsiteY1" fmla="*/ 187 h 362466"/>
              <a:gd name="connsiteX2" fmla="*/ 355411 w 355411"/>
              <a:gd name="connsiteY2" fmla="*/ 185157 h 362466"/>
              <a:gd name="connsiteX3" fmla="*/ 92876 w 355411"/>
              <a:gd name="connsiteY3" fmla="*/ 359683 h 362466"/>
              <a:gd name="connsiteX4" fmla="*/ 3375 w 355411"/>
              <a:gd name="connsiteY4" fmla="*/ 167256 h 36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411" h="362466">
                <a:moveTo>
                  <a:pt x="3375" y="167256"/>
                </a:moveTo>
                <a:cubicBezTo>
                  <a:pt x="30722" y="28778"/>
                  <a:pt x="129670" y="-2796"/>
                  <a:pt x="188343" y="187"/>
                </a:cubicBezTo>
                <a:cubicBezTo>
                  <a:pt x="267900" y="-2797"/>
                  <a:pt x="355411" y="78058"/>
                  <a:pt x="355411" y="185157"/>
                </a:cubicBezTo>
                <a:cubicBezTo>
                  <a:pt x="355411" y="292256"/>
                  <a:pt x="278341" y="379324"/>
                  <a:pt x="92876" y="359683"/>
                </a:cubicBezTo>
                <a:cubicBezTo>
                  <a:pt x="35696" y="314684"/>
                  <a:pt x="-13530" y="226675"/>
                  <a:pt x="3375" y="167256"/>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8" name="Oval 266">
            <a:extLst>
              <a:ext uri="{FF2B5EF4-FFF2-40B4-BE49-F238E27FC236}">
                <a16:creationId xmlns:a16="http://schemas.microsoft.com/office/drawing/2014/main" id="{4D9E72CE-84F2-7259-3D45-5BFC7DEBA20C}"/>
              </a:ext>
            </a:extLst>
          </p:cNvPr>
          <p:cNvSpPr/>
          <p:nvPr/>
        </p:nvSpPr>
        <p:spPr bwMode="auto">
          <a:xfrm>
            <a:off x="5309991" y="3912491"/>
            <a:ext cx="355411" cy="362466"/>
          </a:xfrm>
          <a:custGeom>
            <a:avLst/>
            <a:gdLst>
              <a:gd name="connsiteX0" fmla="*/ 0 w 363970"/>
              <a:gd name="connsiteY0" fmla="*/ 193919 h 387837"/>
              <a:gd name="connsiteX1" fmla="*/ 181985 w 363970"/>
              <a:gd name="connsiteY1" fmla="*/ 0 h 387837"/>
              <a:gd name="connsiteX2" fmla="*/ 363970 w 363970"/>
              <a:gd name="connsiteY2" fmla="*/ 193919 h 387837"/>
              <a:gd name="connsiteX3" fmla="*/ 181985 w 363970"/>
              <a:gd name="connsiteY3" fmla="*/ 387838 h 387837"/>
              <a:gd name="connsiteX4" fmla="*/ 0 w 363970"/>
              <a:gd name="connsiteY4" fmla="*/ 193919 h 387837"/>
              <a:gd name="connsiteX0" fmla="*/ 64 w 364034"/>
              <a:gd name="connsiteY0" fmla="*/ 167069 h 360988"/>
              <a:gd name="connsiteX1" fmla="*/ 198457 w 364034"/>
              <a:gd name="connsiteY1" fmla="*/ 0 h 360988"/>
              <a:gd name="connsiteX2" fmla="*/ 364034 w 364034"/>
              <a:gd name="connsiteY2" fmla="*/ 167069 h 360988"/>
              <a:gd name="connsiteX3" fmla="*/ 182049 w 364034"/>
              <a:gd name="connsiteY3" fmla="*/ 360988 h 360988"/>
              <a:gd name="connsiteX4" fmla="*/ 64 w 364034"/>
              <a:gd name="connsiteY4" fmla="*/ 167069 h 360988"/>
              <a:gd name="connsiteX0" fmla="*/ 45 w 361031"/>
              <a:gd name="connsiteY0" fmla="*/ 167138 h 361163"/>
              <a:gd name="connsiteX1" fmla="*/ 198438 w 361031"/>
              <a:gd name="connsiteY1" fmla="*/ 69 h 361163"/>
              <a:gd name="connsiteX2" fmla="*/ 361031 w 361031"/>
              <a:gd name="connsiteY2" fmla="*/ 186530 h 361163"/>
              <a:gd name="connsiteX3" fmla="*/ 182030 w 361031"/>
              <a:gd name="connsiteY3" fmla="*/ 361057 h 361163"/>
              <a:gd name="connsiteX4" fmla="*/ 45 w 361031"/>
              <a:gd name="connsiteY4" fmla="*/ 167138 h 361163"/>
              <a:gd name="connsiteX0" fmla="*/ 3155 w 364141"/>
              <a:gd name="connsiteY0" fmla="*/ 167138 h 356695"/>
              <a:gd name="connsiteX1" fmla="*/ 201548 w 364141"/>
              <a:gd name="connsiteY1" fmla="*/ 69 h 356695"/>
              <a:gd name="connsiteX2" fmla="*/ 364141 w 364141"/>
              <a:gd name="connsiteY2" fmla="*/ 186530 h 356695"/>
              <a:gd name="connsiteX3" fmla="*/ 100115 w 364141"/>
              <a:gd name="connsiteY3" fmla="*/ 356582 h 356695"/>
              <a:gd name="connsiteX4" fmla="*/ 3155 w 364141"/>
              <a:gd name="connsiteY4" fmla="*/ 167138 h 356695"/>
              <a:gd name="connsiteX0" fmla="*/ 22188 w 383174"/>
              <a:gd name="connsiteY0" fmla="*/ 167138 h 361876"/>
              <a:gd name="connsiteX1" fmla="*/ 220581 w 383174"/>
              <a:gd name="connsiteY1" fmla="*/ 69 h 361876"/>
              <a:gd name="connsiteX2" fmla="*/ 383174 w 383174"/>
              <a:gd name="connsiteY2" fmla="*/ 186530 h 361876"/>
              <a:gd name="connsiteX3" fmla="*/ 119148 w 383174"/>
              <a:gd name="connsiteY3" fmla="*/ 356582 h 361876"/>
              <a:gd name="connsiteX4" fmla="*/ 22188 w 383174"/>
              <a:gd name="connsiteY4" fmla="*/ 167138 h 361876"/>
              <a:gd name="connsiteX0" fmla="*/ 3035 w 364021"/>
              <a:gd name="connsiteY0" fmla="*/ 167138 h 361876"/>
              <a:gd name="connsiteX1" fmla="*/ 201428 w 364021"/>
              <a:gd name="connsiteY1" fmla="*/ 69 h 361876"/>
              <a:gd name="connsiteX2" fmla="*/ 364021 w 364021"/>
              <a:gd name="connsiteY2" fmla="*/ 186530 h 361876"/>
              <a:gd name="connsiteX3" fmla="*/ 99995 w 364021"/>
              <a:gd name="connsiteY3" fmla="*/ 356582 h 361876"/>
              <a:gd name="connsiteX4" fmla="*/ 3035 w 364021"/>
              <a:gd name="connsiteY4" fmla="*/ 167138 h 361876"/>
              <a:gd name="connsiteX0" fmla="*/ 3035 w 364021"/>
              <a:gd name="connsiteY0" fmla="*/ 167138 h 362755"/>
              <a:gd name="connsiteX1" fmla="*/ 201428 w 364021"/>
              <a:gd name="connsiteY1" fmla="*/ 69 h 362755"/>
              <a:gd name="connsiteX2" fmla="*/ 364021 w 364021"/>
              <a:gd name="connsiteY2" fmla="*/ 186530 h 362755"/>
              <a:gd name="connsiteX3" fmla="*/ 99995 w 364021"/>
              <a:gd name="connsiteY3" fmla="*/ 356582 h 362755"/>
              <a:gd name="connsiteX4" fmla="*/ 3035 w 364021"/>
              <a:gd name="connsiteY4" fmla="*/ 167138 h 362755"/>
              <a:gd name="connsiteX0" fmla="*/ 3035 w 368496"/>
              <a:gd name="connsiteY0" fmla="*/ 167129 h 362675"/>
              <a:gd name="connsiteX1" fmla="*/ 201428 w 368496"/>
              <a:gd name="connsiteY1" fmla="*/ 60 h 362675"/>
              <a:gd name="connsiteX2" fmla="*/ 368496 w 368496"/>
              <a:gd name="connsiteY2" fmla="*/ 185030 h 362675"/>
              <a:gd name="connsiteX3" fmla="*/ 99995 w 368496"/>
              <a:gd name="connsiteY3" fmla="*/ 356573 h 362675"/>
              <a:gd name="connsiteX4" fmla="*/ 3035 w 368496"/>
              <a:gd name="connsiteY4" fmla="*/ 167129 h 362675"/>
              <a:gd name="connsiteX0" fmla="*/ 3703 w 355739"/>
              <a:gd name="connsiteY0" fmla="*/ 167129 h 362675"/>
              <a:gd name="connsiteX1" fmla="*/ 188671 w 355739"/>
              <a:gd name="connsiteY1" fmla="*/ 60 h 362675"/>
              <a:gd name="connsiteX2" fmla="*/ 355739 w 355739"/>
              <a:gd name="connsiteY2" fmla="*/ 185030 h 362675"/>
              <a:gd name="connsiteX3" fmla="*/ 87238 w 355739"/>
              <a:gd name="connsiteY3" fmla="*/ 356573 h 362675"/>
              <a:gd name="connsiteX4" fmla="*/ 3703 w 355739"/>
              <a:gd name="connsiteY4" fmla="*/ 167129 h 362675"/>
              <a:gd name="connsiteX0" fmla="*/ 3703 w 355739"/>
              <a:gd name="connsiteY0" fmla="*/ 167256 h 362802"/>
              <a:gd name="connsiteX1" fmla="*/ 188671 w 355739"/>
              <a:gd name="connsiteY1" fmla="*/ 187 h 362802"/>
              <a:gd name="connsiteX2" fmla="*/ 355739 w 355739"/>
              <a:gd name="connsiteY2" fmla="*/ 185157 h 362802"/>
              <a:gd name="connsiteX3" fmla="*/ 87238 w 355739"/>
              <a:gd name="connsiteY3" fmla="*/ 356700 h 362802"/>
              <a:gd name="connsiteX4" fmla="*/ 3703 w 355739"/>
              <a:gd name="connsiteY4" fmla="*/ 167256 h 362802"/>
              <a:gd name="connsiteX0" fmla="*/ 3703 w 355739"/>
              <a:gd name="connsiteY0" fmla="*/ 167256 h 362802"/>
              <a:gd name="connsiteX1" fmla="*/ 188671 w 355739"/>
              <a:gd name="connsiteY1" fmla="*/ 187 h 362802"/>
              <a:gd name="connsiteX2" fmla="*/ 355739 w 355739"/>
              <a:gd name="connsiteY2" fmla="*/ 185157 h 362802"/>
              <a:gd name="connsiteX3" fmla="*/ 87238 w 355739"/>
              <a:gd name="connsiteY3" fmla="*/ 356700 h 362802"/>
              <a:gd name="connsiteX4" fmla="*/ 3703 w 355739"/>
              <a:gd name="connsiteY4" fmla="*/ 167256 h 362802"/>
              <a:gd name="connsiteX0" fmla="*/ 3375 w 355411"/>
              <a:gd name="connsiteY0" fmla="*/ 167256 h 365646"/>
              <a:gd name="connsiteX1" fmla="*/ 188343 w 355411"/>
              <a:gd name="connsiteY1" fmla="*/ 187 h 365646"/>
              <a:gd name="connsiteX2" fmla="*/ 355411 w 355411"/>
              <a:gd name="connsiteY2" fmla="*/ 185157 h 365646"/>
              <a:gd name="connsiteX3" fmla="*/ 92876 w 355411"/>
              <a:gd name="connsiteY3" fmla="*/ 359683 h 365646"/>
              <a:gd name="connsiteX4" fmla="*/ 3375 w 355411"/>
              <a:gd name="connsiteY4" fmla="*/ 167256 h 365646"/>
              <a:gd name="connsiteX0" fmla="*/ 3375 w 355411"/>
              <a:gd name="connsiteY0" fmla="*/ 167256 h 362466"/>
              <a:gd name="connsiteX1" fmla="*/ 188343 w 355411"/>
              <a:gd name="connsiteY1" fmla="*/ 187 h 362466"/>
              <a:gd name="connsiteX2" fmla="*/ 355411 w 355411"/>
              <a:gd name="connsiteY2" fmla="*/ 185157 h 362466"/>
              <a:gd name="connsiteX3" fmla="*/ 92876 w 355411"/>
              <a:gd name="connsiteY3" fmla="*/ 359683 h 362466"/>
              <a:gd name="connsiteX4" fmla="*/ 3375 w 355411"/>
              <a:gd name="connsiteY4" fmla="*/ 167256 h 36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411" h="362466">
                <a:moveTo>
                  <a:pt x="3375" y="167256"/>
                </a:moveTo>
                <a:cubicBezTo>
                  <a:pt x="30722" y="28778"/>
                  <a:pt x="129670" y="-2796"/>
                  <a:pt x="188343" y="187"/>
                </a:cubicBezTo>
                <a:cubicBezTo>
                  <a:pt x="267900" y="-2797"/>
                  <a:pt x="355411" y="78058"/>
                  <a:pt x="355411" y="185157"/>
                </a:cubicBezTo>
                <a:cubicBezTo>
                  <a:pt x="355411" y="292256"/>
                  <a:pt x="278341" y="379324"/>
                  <a:pt x="92876" y="359683"/>
                </a:cubicBezTo>
                <a:cubicBezTo>
                  <a:pt x="35696" y="314684"/>
                  <a:pt x="-13530" y="226675"/>
                  <a:pt x="3375" y="167256"/>
                </a:cubicBezTo>
                <a:close/>
              </a:path>
            </a:pathLst>
          </a:custGeom>
          <a:noFill/>
          <a:ln w="9525">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0" name="TextBox 269">
            <a:extLst>
              <a:ext uri="{FF2B5EF4-FFF2-40B4-BE49-F238E27FC236}">
                <a16:creationId xmlns:a16="http://schemas.microsoft.com/office/drawing/2014/main" id="{C4D56CD1-9F6A-388C-725D-0D90689F025D}"/>
              </a:ext>
            </a:extLst>
          </p:cNvPr>
          <p:cNvSpPr txBox="1"/>
          <p:nvPr/>
        </p:nvSpPr>
        <p:spPr bwMode="auto">
          <a:xfrm>
            <a:off x="655783" y="3868717"/>
            <a:ext cx="8022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Thalamus</a:t>
            </a:r>
          </a:p>
        </p:txBody>
      </p:sp>
      <p:sp>
        <p:nvSpPr>
          <p:cNvPr id="271" name="TextBox 270">
            <a:extLst>
              <a:ext uri="{FF2B5EF4-FFF2-40B4-BE49-F238E27FC236}">
                <a16:creationId xmlns:a16="http://schemas.microsoft.com/office/drawing/2014/main" id="{C2E93466-8A1C-5463-E620-8E4A6DE4C3AF}"/>
              </a:ext>
            </a:extLst>
          </p:cNvPr>
          <p:cNvSpPr txBox="1"/>
          <p:nvPr/>
        </p:nvSpPr>
        <p:spPr bwMode="auto">
          <a:xfrm>
            <a:off x="1343233" y="4199907"/>
            <a:ext cx="3945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Put</a:t>
            </a:r>
          </a:p>
        </p:txBody>
      </p:sp>
      <p:sp>
        <p:nvSpPr>
          <p:cNvPr id="272" name="TextBox 271">
            <a:extLst>
              <a:ext uri="{FF2B5EF4-FFF2-40B4-BE49-F238E27FC236}">
                <a16:creationId xmlns:a16="http://schemas.microsoft.com/office/drawing/2014/main" id="{384D0386-AD94-C9D0-6101-CD8CC88CA1D5}"/>
              </a:ext>
            </a:extLst>
          </p:cNvPr>
          <p:cNvSpPr txBox="1"/>
          <p:nvPr/>
        </p:nvSpPr>
        <p:spPr bwMode="auto">
          <a:xfrm>
            <a:off x="1070100" y="4550888"/>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GPe</a:t>
            </a:r>
          </a:p>
        </p:txBody>
      </p:sp>
      <p:sp>
        <p:nvSpPr>
          <p:cNvPr id="273" name="TextBox 272">
            <a:extLst>
              <a:ext uri="{FF2B5EF4-FFF2-40B4-BE49-F238E27FC236}">
                <a16:creationId xmlns:a16="http://schemas.microsoft.com/office/drawing/2014/main" id="{5E6E85AB-B349-F319-9DD0-3206FDB68B55}"/>
              </a:ext>
            </a:extLst>
          </p:cNvPr>
          <p:cNvSpPr txBox="1"/>
          <p:nvPr/>
        </p:nvSpPr>
        <p:spPr bwMode="auto">
          <a:xfrm>
            <a:off x="888012" y="4857008"/>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GPi</a:t>
            </a:r>
          </a:p>
        </p:txBody>
      </p:sp>
      <p:sp>
        <p:nvSpPr>
          <p:cNvPr id="274" name="TextBox 273">
            <a:extLst>
              <a:ext uri="{FF2B5EF4-FFF2-40B4-BE49-F238E27FC236}">
                <a16:creationId xmlns:a16="http://schemas.microsoft.com/office/drawing/2014/main" id="{1A019311-436D-6619-5081-29155AFEB795}"/>
              </a:ext>
            </a:extLst>
          </p:cNvPr>
          <p:cNvSpPr txBox="1"/>
          <p:nvPr/>
        </p:nvSpPr>
        <p:spPr bwMode="auto">
          <a:xfrm>
            <a:off x="389248" y="5251533"/>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STN</a:t>
            </a:r>
          </a:p>
        </p:txBody>
      </p:sp>
      <p:sp>
        <p:nvSpPr>
          <p:cNvPr id="275" name="Oval 274">
            <a:extLst>
              <a:ext uri="{FF2B5EF4-FFF2-40B4-BE49-F238E27FC236}">
                <a16:creationId xmlns:a16="http://schemas.microsoft.com/office/drawing/2014/main" id="{F6E9083E-C08D-BDE8-9386-3723299E28EA}"/>
              </a:ext>
            </a:extLst>
          </p:cNvPr>
          <p:cNvSpPr/>
          <p:nvPr/>
        </p:nvSpPr>
        <p:spPr bwMode="auto">
          <a:xfrm>
            <a:off x="529131" y="4261321"/>
            <a:ext cx="159645" cy="207135"/>
          </a:xfrm>
          <a:custGeom>
            <a:avLst/>
            <a:gdLst>
              <a:gd name="connsiteX0" fmla="*/ 0 w 122711"/>
              <a:gd name="connsiteY0" fmla="*/ 87746 h 175491"/>
              <a:gd name="connsiteX1" fmla="*/ 61356 w 122711"/>
              <a:gd name="connsiteY1" fmla="*/ 0 h 175491"/>
              <a:gd name="connsiteX2" fmla="*/ 122712 w 122711"/>
              <a:gd name="connsiteY2" fmla="*/ 87746 h 175491"/>
              <a:gd name="connsiteX3" fmla="*/ 61356 w 122711"/>
              <a:gd name="connsiteY3" fmla="*/ 175492 h 175491"/>
              <a:gd name="connsiteX4" fmla="*/ 0 w 122711"/>
              <a:gd name="connsiteY4" fmla="*/ 87746 h 175491"/>
              <a:gd name="connsiteX0" fmla="*/ 39892 w 162604"/>
              <a:gd name="connsiteY0" fmla="*/ 87746 h 219035"/>
              <a:gd name="connsiteX1" fmla="*/ 101248 w 162604"/>
              <a:gd name="connsiteY1" fmla="*/ 0 h 219035"/>
              <a:gd name="connsiteX2" fmla="*/ 162604 w 162604"/>
              <a:gd name="connsiteY2" fmla="*/ 87746 h 219035"/>
              <a:gd name="connsiteX3" fmla="*/ 12038 w 162604"/>
              <a:gd name="connsiteY3" fmla="*/ 219035 h 219035"/>
              <a:gd name="connsiteX4" fmla="*/ 39892 w 162604"/>
              <a:gd name="connsiteY4" fmla="*/ 87746 h 219035"/>
              <a:gd name="connsiteX0" fmla="*/ 33802 w 149079"/>
              <a:gd name="connsiteY0" fmla="*/ 88161 h 219888"/>
              <a:gd name="connsiteX1" fmla="*/ 95158 w 149079"/>
              <a:gd name="connsiteY1" fmla="*/ 415 h 219888"/>
              <a:gd name="connsiteX2" fmla="*/ 149079 w 149079"/>
              <a:gd name="connsiteY2" fmla="*/ 123208 h 219888"/>
              <a:gd name="connsiteX3" fmla="*/ 5948 w 149079"/>
              <a:gd name="connsiteY3" fmla="*/ 219450 h 219888"/>
              <a:gd name="connsiteX4" fmla="*/ 33802 w 149079"/>
              <a:gd name="connsiteY4" fmla="*/ 88161 h 219888"/>
              <a:gd name="connsiteX0" fmla="*/ 34091 w 149368"/>
              <a:gd name="connsiteY0" fmla="*/ 73397 h 205124"/>
              <a:gd name="connsiteX1" fmla="*/ 110316 w 149368"/>
              <a:gd name="connsiteY1" fmla="*/ 519 h 205124"/>
              <a:gd name="connsiteX2" fmla="*/ 149368 w 149368"/>
              <a:gd name="connsiteY2" fmla="*/ 108444 h 205124"/>
              <a:gd name="connsiteX3" fmla="*/ 6237 w 149368"/>
              <a:gd name="connsiteY3" fmla="*/ 204686 h 205124"/>
              <a:gd name="connsiteX4" fmla="*/ 34091 w 149368"/>
              <a:gd name="connsiteY4" fmla="*/ 73397 h 205124"/>
              <a:gd name="connsiteX0" fmla="*/ 348 w 143479"/>
              <a:gd name="connsiteY0" fmla="*/ 206362 h 209398"/>
              <a:gd name="connsiteX1" fmla="*/ 104427 w 143479"/>
              <a:gd name="connsiteY1" fmla="*/ 2195 h 209398"/>
              <a:gd name="connsiteX2" fmla="*/ 143479 w 143479"/>
              <a:gd name="connsiteY2" fmla="*/ 110120 h 209398"/>
              <a:gd name="connsiteX3" fmla="*/ 348 w 143479"/>
              <a:gd name="connsiteY3" fmla="*/ 206362 h 209398"/>
              <a:gd name="connsiteX0" fmla="*/ 306 w 158306"/>
              <a:gd name="connsiteY0" fmla="*/ 205260 h 208335"/>
              <a:gd name="connsiteX1" fmla="*/ 119254 w 158306"/>
              <a:gd name="connsiteY1" fmla="*/ 2155 h 208335"/>
              <a:gd name="connsiteX2" fmla="*/ 158306 w 158306"/>
              <a:gd name="connsiteY2" fmla="*/ 110080 h 208335"/>
              <a:gd name="connsiteX3" fmla="*/ 306 w 158306"/>
              <a:gd name="connsiteY3" fmla="*/ 205260 h 208335"/>
              <a:gd name="connsiteX0" fmla="*/ 1427 w 159427"/>
              <a:gd name="connsiteY0" fmla="*/ 205260 h 210535"/>
              <a:gd name="connsiteX1" fmla="*/ 120375 w 159427"/>
              <a:gd name="connsiteY1" fmla="*/ 2155 h 210535"/>
              <a:gd name="connsiteX2" fmla="*/ 159427 w 159427"/>
              <a:gd name="connsiteY2" fmla="*/ 110080 h 210535"/>
              <a:gd name="connsiteX3" fmla="*/ 1427 w 159427"/>
              <a:gd name="connsiteY3" fmla="*/ 205260 h 210535"/>
              <a:gd name="connsiteX0" fmla="*/ 748 w 158748"/>
              <a:gd name="connsiteY0" fmla="*/ 205260 h 208335"/>
              <a:gd name="connsiteX1" fmla="*/ 101641 w 158748"/>
              <a:gd name="connsiteY1" fmla="*/ 2155 h 208335"/>
              <a:gd name="connsiteX2" fmla="*/ 158748 w 158748"/>
              <a:gd name="connsiteY2" fmla="*/ 110080 h 208335"/>
              <a:gd name="connsiteX3" fmla="*/ 748 w 158748"/>
              <a:gd name="connsiteY3" fmla="*/ 205260 h 208335"/>
              <a:gd name="connsiteX0" fmla="*/ 782 w 158782"/>
              <a:gd name="connsiteY0" fmla="*/ 205506 h 208581"/>
              <a:gd name="connsiteX1" fmla="*/ 101675 w 158782"/>
              <a:gd name="connsiteY1" fmla="*/ 2401 h 208581"/>
              <a:gd name="connsiteX2" fmla="*/ 158782 w 158782"/>
              <a:gd name="connsiteY2" fmla="*/ 110326 h 208581"/>
              <a:gd name="connsiteX3" fmla="*/ 782 w 158782"/>
              <a:gd name="connsiteY3" fmla="*/ 205506 h 208581"/>
              <a:gd name="connsiteX0" fmla="*/ 3419 w 161419"/>
              <a:gd name="connsiteY0" fmla="*/ 205506 h 211806"/>
              <a:gd name="connsiteX1" fmla="*/ 104312 w 161419"/>
              <a:gd name="connsiteY1" fmla="*/ 2401 h 211806"/>
              <a:gd name="connsiteX2" fmla="*/ 161419 w 161419"/>
              <a:gd name="connsiteY2" fmla="*/ 110326 h 211806"/>
              <a:gd name="connsiteX3" fmla="*/ 3419 w 161419"/>
              <a:gd name="connsiteY3" fmla="*/ 205506 h 211806"/>
              <a:gd name="connsiteX0" fmla="*/ 2644 w 160644"/>
              <a:gd name="connsiteY0" fmla="*/ 205506 h 208876"/>
              <a:gd name="connsiteX1" fmla="*/ 103537 w 160644"/>
              <a:gd name="connsiteY1" fmla="*/ 2401 h 208876"/>
              <a:gd name="connsiteX2" fmla="*/ 160644 w 160644"/>
              <a:gd name="connsiteY2" fmla="*/ 110326 h 208876"/>
              <a:gd name="connsiteX3" fmla="*/ 2644 w 160644"/>
              <a:gd name="connsiteY3" fmla="*/ 205506 h 208876"/>
              <a:gd name="connsiteX0" fmla="*/ 1511 w 159511"/>
              <a:gd name="connsiteY0" fmla="*/ 205506 h 208876"/>
              <a:gd name="connsiteX1" fmla="*/ 102404 w 159511"/>
              <a:gd name="connsiteY1" fmla="*/ 2401 h 208876"/>
              <a:gd name="connsiteX2" fmla="*/ 159511 w 159511"/>
              <a:gd name="connsiteY2" fmla="*/ 110326 h 208876"/>
              <a:gd name="connsiteX3" fmla="*/ 1511 w 159511"/>
              <a:gd name="connsiteY3" fmla="*/ 205506 h 208876"/>
              <a:gd name="connsiteX0" fmla="*/ 748 w 158748"/>
              <a:gd name="connsiteY0" fmla="*/ 205260 h 208335"/>
              <a:gd name="connsiteX1" fmla="*/ 101641 w 158748"/>
              <a:gd name="connsiteY1" fmla="*/ 2155 h 208335"/>
              <a:gd name="connsiteX2" fmla="*/ 158748 w 158748"/>
              <a:gd name="connsiteY2" fmla="*/ 110080 h 208335"/>
              <a:gd name="connsiteX3" fmla="*/ 748 w 158748"/>
              <a:gd name="connsiteY3" fmla="*/ 205260 h 208335"/>
              <a:gd name="connsiteX0" fmla="*/ 748 w 158748"/>
              <a:gd name="connsiteY0" fmla="*/ 205260 h 207930"/>
              <a:gd name="connsiteX1" fmla="*/ 101641 w 158748"/>
              <a:gd name="connsiteY1" fmla="*/ 2155 h 207930"/>
              <a:gd name="connsiteX2" fmla="*/ 158748 w 158748"/>
              <a:gd name="connsiteY2" fmla="*/ 110080 h 207930"/>
              <a:gd name="connsiteX3" fmla="*/ 748 w 158748"/>
              <a:gd name="connsiteY3" fmla="*/ 205260 h 207930"/>
              <a:gd name="connsiteX0" fmla="*/ 748 w 158748"/>
              <a:gd name="connsiteY0" fmla="*/ 205188 h 207858"/>
              <a:gd name="connsiteX1" fmla="*/ 101641 w 158748"/>
              <a:gd name="connsiteY1" fmla="*/ 2083 h 207858"/>
              <a:gd name="connsiteX2" fmla="*/ 158748 w 158748"/>
              <a:gd name="connsiteY2" fmla="*/ 110008 h 207858"/>
              <a:gd name="connsiteX3" fmla="*/ 748 w 158748"/>
              <a:gd name="connsiteY3" fmla="*/ 205188 h 207858"/>
              <a:gd name="connsiteX0" fmla="*/ 748 w 159470"/>
              <a:gd name="connsiteY0" fmla="*/ 205057 h 207727"/>
              <a:gd name="connsiteX1" fmla="*/ 101641 w 159470"/>
              <a:gd name="connsiteY1" fmla="*/ 1952 h 207727"/>
              <a:gd name="connsiteX2" fmla="*/ 158748 w 159470"/>
              <a:gd name="connsiteY2" fmla="*/ 109877 h 207727"/>
              <a:gd name="connsiteX3" fmla="*/ 748 w 159470"/>
              <a:gd name="connsiteY3" fmla="*/ 205057 h 207727"/>
              <a:gd name="connsiteX0" fmla="*/ 748 w 159470"/>
              <a:gd name="connsiteY0" fmla="*/ 205057 h 207819"/>
              <a:gd name="connsiteX1" fmla="*/ 101641 w 159470"/>
              <a:gd name="connsiteY1" fmla="*/ 1952 h 207819"/>
              <a:gd name="connsiteX2" fmla="*/ 158748 w 159470"/>
              <a:gd name="connsiteY2" fmla="*/ 109877 h 207819"/>
              <a:gd name="connsiteX3" fmla="*/ 748 w 159470"/>
              <a:gd name="connsiteY3" fmla="*/ 205057 h 207819"/>
              <a:gd name="connsiteX0" fmla="*/ 748 w 159470"/>
              <a:gd name="connsiteY0" fmla="*/ 205057 h 208132"/>
              <a:gd name="connsiteX1" fmla="*/ 101641 w 159470"/>
              <a:gd name="connsiteY1" fmla="*/ 1952 h 208132"/>
              <a:gd name="connsiteX2" fmla="*/ 158748 w 159470"/>
              <a:gd name="connsiteY2" fmla="*/ 109877 h 208132"/>
              <a:gd name="connsiteX3" fmla="*/ 748 w 159470"/>
              <a:gd name="connsiteY3" fmla="*/ 205057 h 208132"/>
              <a:gd name="connsiteX0" fmla="*/ 876 w 159917"/>
              <a:gd name="connsiteY0" fmla="*/ 205285 h 208360"/>
              <a:gd name="connsiteX1" fmla="*/ 101769 w 159917"/>
              <a:gd name="connsiteY1" fmla="*/ 2180 h 208360"/>
              <a:gd name="connsiteX2" fmla="*/ 158876 w 159917"/>
              <a:gd name="connsiteY2" fmla="*/ 110105 h 208360"/>
              <a:gd name="connsiteX3" fmla="*/ 876 w 159917"/>
              <a:gd name="connsiteY3" fmla="*/ 205285 h 208360"/>
              <a:gd name="connsiteX0" fmla="*/ 802 w 159645"/>
              <a:gd name="connsiteY0" fmla="*/ 204060 h 207135"/>
              <a:gd name="connsiteX1" fmla="*/ 101695 w 159645"/>
              <a:gd name="connsiteY1" fmla="*/ 955 h 207135"/>
              <a:gd name="connsiteX2" fmla="*/ 158802 w 159645"/>
              <a:gd name="connsiteY2" fmla="*/ 108880 h 207135"/>
              <a:gd name="connsiteX3" fmla="*/ 802 w 159645"/>
              <a:gd name="connsiteY3" fmla="*/ 204060 h 207135"/>
            </a:gdLst>
            <a:ahLst/>
            <a:cxnLst>
              <a:cxn ang="0">
                <a:pos x="connsiteX0" y="connsiteY0"/>
              </a:cxn>
              <a:cxn ang="0">
                <a:pos x="connsiteX1" y="connsiteY1"/>
              </a:cxn>
              <a:cxn ang="0">
                <a:pos x="connsiteX2" y="connsiteY2"/>
              </a:cxn>
              <a:cxn ang="0">
                <a:pos x="connsiteX3" y="connsiteY3"/>
              </a:cxn>
            </a:cxnLst>
            <a:rect l="l" t="t" r="r" b="b"/>
            <a:pathLst>
              <a:path w="159645" h="207135">
                <a:moveTo>
                  <a:pt x="802" y="204060"/>
                </a:moveTo>
                <a:cubicBezTo>
                  <a:pt x="-8716" y="186073"/>
                  <a:pt x="68989" y="11508"/>
                  <a:pt x="101695" y="955"/>
                </a:cubicBezTo>
                <a:cubicBezTo>
                  <a:pt x="134401" y="-9598"/>
                  <a:pt x="165174" y="69977"/>
                  <a:pt x="158802" y="108880"/>
                </a:cubicBezTo>
                <a:cubicBezTo>
                  <a:pt x="149244" y="157341"/>
                  <a:pt x="10320" y="222047"/>
                  <a:pt x="802" y="204060"/>
                </a:cubicBezTo>
                <a:close/>
              </a:path>
            </a:pathLst>
          </a:custGeom>
          <a:solidFill>
            <a:schemeClr val="accent3">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6" name="Oval 274">
            <a:extLst>
              <a:ext uri="{FF2B5EF4-FFF2-40B4-BE49-F238E27FC236}">
                <a16:creationId xmlns:a16="http://schemas.microsoft.com/office/drawing/2014/main" id="{294CE4B8-6A11-44FB-6B78-111141E22CB9}"/>
              </a:ext>
            </a:extLst>
          </p:cNvPr>
          <p:cNvSpPr/>
          <p:nvPr/>
        </p:nvSpPr>
        <p:spPr bwMode="auto">
          <a:xfrm>
            <a:off x="432695" y="4135310"/>
            <a:ext cx="438660" cy="547414"/>
          </a:xfrm>
          <a:custGeom>
            <a:avLst/>
            <a:gdLst>
              <a:gd name="connsiteX0" fmla="*/ 0 w 122711"/>
              <a:gd name="connsiteY0" fmla="*/ 87746 h 175491"/>
              <a:gd name="connsiteX1" fmla="*/ 61356 w 122711"/>
              <a:gd name="connsiteY1" fmla="*/ 0 h 175491"/>
              <a:gd name="connsiteX2" fmla="*/ 122712 w 122711"/>
              <a:gd name="connsiteY2" fmla="*/ 87746 h 175491"/>
              <a:gd name="connsiteX3" fmla="*/ 61356 w 122711"/>
              <a:gd name="connsiteY3" fmla="*/ 175492 h 175491"/>
              <a:gd name="connsiteX4" fmla="*/ 0 w 122711"/>
              <a:gd name="connsiteY4" fmla="*/ 87746 h 175491"/>
              <a:gd name="connsiteX0" fmla="*/ 39892 w 162604"/>
              <a:gd name="connsiteY0" fmla="*/ 87746 h 219035"/>
              <a:gd name="connsiteX1" fmla="*/ 101248 w 162604"/>
              <a:gd name="connsiteY1" fmla="*/ 0 h 219035"/>
              <a:gd name="connsiteX2" fmla="*/ 162604 w 162604"/>
              <a:gd name="connsiteY2" fmla="*/ 87746 h 219035"/>
              <a:gd name="connsiteX3" fmla="*/ 12038 w 162604"/>
              <a:gd name="connsiteY3" fmla="*/ 219035 h 219035"/>
              <a:gd name="connsiteX4" fmla="*/ 39892 w 162604"/>
              <a:gd name="connsiteY4" fmla="*/ 87746 h 219035"/>
              <a:gd name="connsiteX0" fmla="*/ 33802 w 149079"/>
              <a:gd name="connsiteY0" fmla="*/ 88161 h 219888"/>
              <a:gd name="connsiteX1" fmla="*/ 95158 w 149079"/>
              <a:gd name="connsiteY1" fmla="*/ 415 h 219888"/>
              <a:gd name="connsiteX2" fmla="*/ 149079 w 149079"/>
              <a:gd name="connsiteY2" fmla="*/ 123208 h 219888"/>
              <a:gd name="connsiteX3" fmla="*/ 5948 w 149079"/>
              <a:gd name="connsiteY3" fmla="*/ 219450 h 219888"/>
              <a:gd name="connsiteX4" fmla="*/ 33802 w 149079"/>
              <a:gd name="connsiteY4" fmla="*/ 88161 h 219888"/>
              <a:gd name="connsiteX0" fmla="*/ 34091 w 149368"/>
              <a:gd name="connsiteY0" fmla="*/ 73397 h 205124"/>
              <a:gd name="connsiteX1" fmla="*/ 110316 w 149368"/>
              <a:gd name="connsiteY1" fmla="*/ 519 h 205124"/>
              <a:gd name="connsiteX2" fmla="*/ 149368 w 149368"/>
              <a:gd name="connsiteY2" fmla="*/ 108444 h 205124"/>
              <a:gd name="connsiteX3" fmla="*/ 6237 w 149368"/>
              <a:gd name="connsiteY3" fmla="*/ 204686 h 205124"/>
              <a:gd name="connsiteX4" fmla="*/ 34091 w 149368"/>
              <a:gd name="connsiteY4" fmla="*/ 73397 h 205124"/>
              <a:gd name="connsiteX0" fmla="*/ 348 w 143479"/>
              <a:gd name="connsiteY0" fmla="*/ 206362 h 209398"/>
              <a:gd name="connsiteX1" fmla="*/ 104427 w 143479"/>
              <a:gd name="connsiteY1" fmla="*/ 2195 h 209398"/>
              <a:gd name="connsiteX2" fmla="*/ 143479 w 143479"/>
              <a:gd name="connsiteY2" fmla="*/ 110120 h 209398"/>
              <a:gd name="connsiteX3" fmla="*/ 348 w 143479"/>
              <a:gd name="connsiteY3" fmla="*/ 206362 h 209398"/>
              <a:gd name="connsiteX0" fmla="*/ 306 w 158306"/>
              <a:gd name="connsiteY0" fmla="*/ 205260 h 208335"/>
              <a:gd name="connsiteX1" fmla="*/ 119254 w 158306"/>
              <a:gd name="connsiteY1" fmla="*/ 2155 h 208335"/>
              <a:gd name="connsiteX2" fmla="*/ 158306 w 158306"/>
              <a:gd name="connsiteY2" fmla="*/ 110080 h 208335"/>
              <a:gd name="connsiteX3" fmla="*/ 306 w 158306"/>
              <a:gd name="connsiteY3" fmla="*/ 205260 h 208335"/>
              <a:gd name="connsiteX0" fmla="*/ 1427 w 159427"/>
              <a:gd name="connsiteY0" fmla="*/ 205260 h 210535"/>
              <a:gd name="connsiteX1" fmla="*/ 120375 w 159427"/>
              <a:gd name="connsiteY1" fmla="*/ 2155 h 210535"/>
              <a:gd name="connsiteX2" fmla="*/ 159427 w 159427"/>
              <a:gd name="connsiteY2" fmla="*/ 110080 h 210535"/>
              <a:gd name="connsiteX3" fmla="*/ 1427 w 159427"/>
              <a:gd name="connsiteY3" fmla="*/ 205260 h 210535"/>
              <a:gd name="connsiteX0" fmla="*/ 748 w 158748"/>
              <a:gd name="connsiteY0" fmla="*/ 205260 h 208335"/>
              <a:gd name="connsiteX1" fmla="*/ 101641 w 158748"/>
              <a:gd name="connsiteY1" fmla="*/ 2155 h 208335"/>
              <a:gd name="connsiteX2" fmla="*/ 158748 w 158748"/>
              <a:gd name="connsiteY2" fmla="*/ 110080 h 208335"/>
              <a:gd name="connsiteX3" fmla="*/ 748 w 158748"/>
              <a:gd name="connsiteY3" fmla="*/ 205260 h 208335"/>
              <a:gd name="connsiteX0" fmla="*/ 782 w 158782"/>
              <a:gd name="connsiteY0" fmla="*/ 205506 h 208581"/>
              <a:gd name="connsiteX1" fmla="*/ 101675 w 158782"/>
              <a:gd name="connsiteY1" fmla="*/ 2401 h 208581"/>
              <a:gd name="connsiteX2" fmla="*/ 158782 w 158782"/>
              <a:gd name="connsiteY2" fmla="*/ 110326 h 208581"/>
              <a:gd name="connsiteX3" fmla="*/ 782 w 158782"/>
              <a:gd name="connsiteY3" fmla="*/ 205506 h 208581"/>
              <a:gd name="connsiteX0" fmla="*/ 3419 w 161419"/>
              <a:gd name="connsiteY0" fmla="*/ 205506 h 211806"/>
              <a:gd name="connsiteX1" fmla="*/ 104312 w 161419"/>
              <a:gd name="connsiteY1" fmla="*/ 2401 h 211806"/>
              <a:gd name="connsiteX2" fmla="*/ 161419 w 161419"/>
              <a:gd name="connsiteY2" fmla="*/ 110326 h 211806"/>
              <a:gd name="connsiteX3" fmla="*/ 3419 w 161419"/>
              <a:gd name="connsiteY3" fmla="*/ 205506 h 211806"/>
              <a:gd name="connsiteX0" fmla="*/ 2644 w 160644"/>
              <a:gd name="connsiteY0" fmla="*/ 205506 h 208876"/>
              <a:gd name="connsiteX1" fmla="*/ 103537 w 160644"/>
              <a:gd name="connsiteY1" fmla="*/ 2401 h 208876"/>
              <a:gd name="connsiteX2" fmla="*/ 160644 w 160644"/>
              <a:gd name="connsiteY2" fmla="*/ 110326 h 208876"/>
              <a:gd name="connsiteX3" fmla="*/ 2644 w 160644"/>
              <a:gd name="connsiteY3" fmla="*/ 205506 h 208876"/>
              <a:gd name="connsiteX0" fmla="*/ 1511 w 159511"/>
              <a:gd name="connsiteY0" fmla="*/ 205506 h 208876"/>
              <a:gd name="connsiteX1" fmla="*/ 102404 w 159511"/>
              <a:gd name="connsiteY1" fmla="*/ 2401 h 208876"/>
              <a:gd name="connsiteX2" fmla="*/ 159511 w 159511"/>
              <a:gd name="connsiteY2" fmla="*/ 110326 h 208876"/>
              <a:gd name="connsiteX3" fmla="*/ 1511 w 159511"/>
              <a:gd name="connsiteY3" fmla="*/ 205506 h 208876"/>
              <a:gd name="connsiteX0" fmla="*/ 748 w 158748"/>
              <a:gd name="connsiteY0" fmla="*/ 205260 h 208335"/>
              <a:gd name="connsiteX1" fmla="*/ 101641 w 158748"/>
              <a:gd name="connsiteY1" fmla="*/ 2155 h 208335"/>
              <a:gd name="connsiteX2" fmla="*/ 158748 w 158748"/>
              <a:gd name="connsiteY2" fmla="*/ 110080 h 208335"/>
              <a:gd name="connsiteX3" fmla="*/ 748 w 158748"/>
              <a:gd name="connsiteY3" fmla="*/ 205260 h 208335"/>
              <a:gd name="connsiteX0" fmla="*/ 748 w 158748"/>
              <a:gd name="connsiteY0" fmla="*/ 205260 h 207930"/>
              <a:gd name="connsiteX1" fmla="*/ 101641 w 158748"/>
              <a:gd name="connsiteY1" fmla="*/ 2155 h 207930"/>
              <a:gd name="connsiteX2" fmla="*/ 158748 w 158748"/>
              <a:gd name="connsiteY2" fmla="*/ 110080 h 207930"/>
              <a:gd name="connsiteX3" fmla="*/ 748 w 158748"/>
              <a:gd name="connsiteY3" fmla="*/ 205260 h 207930"/>
              <a:gd name="connsiteX0" fmla="*/ 748 w 158748"/>
              <a:gd name="connsiteY0" fmla="*/ 205188 h 207858"/>
              <a:gd name="connsiteX1" fmla="*/ 101641 w 158748"/>
              <a:gd name="connsiteY1" fmla="*/ 2083 h 207858"/>
              <a:gd name="connsiteX2" fmla="*/ 158748 w 158748"/>
              <a:gd name="connsiteY2" fmla="*/ 110008 h 207858"/>
              <a:gd name="connsiteX3" fmla="*/ 748 w 158748"/>
              <a:gd name="connsiteY3" fmla="*/ 205188 h 207858"/>
              <a:gd name="connsiteX0" fmla="*/ 748 w 159470"/>
              <a:gd name="connsiteY0" fmla="*/ 205057 h 207727"/>
              <a:gd name="connsiteX1" fmla="*/ 101641 w 159470"/>
              <a:gd name="connsiteY1" fmla="*/ 1952 h 207727"/>
              <a:gd name="connsiteX2" fmla="*/ 158748 w 159470"/>
              <a:gd name="connsiteY2" fmla="*/ 109877 h 207727"/>
              <a:gd name="connsiteX3" fmla="*/ 748 w 159470"/>
              <a:gd name="connsiteY3" fmla="*/ 205057 h 207727"/>
              <a:gd name="connsiteX0" fmla="*/ 748 w 159470"/>
              <a:gd name="connsiteY0" fmla="*/ 205057 h 207819"/>
              <a:gd name="connsiteX1" fmla="*/ 101641 w 159470"/>
              <a:gd name="connsiteY1" fmla="*/ 1952 h 207819"/>
              <a:gd name="connsiteX2" fmla="*/ 158748 w 159470"/>
              <a:gd name="connsiteY2" fmla="*/ 109877 h 207819"/>
              <a:gd name="connsiteX3" fmla="*/ 748 w 159470"/>
              <a:gd name="connsiteY3" fmla="*/ 205057 h 207819"/>
              <a:gd name="connsiteX0" fmla="*/ 748 w 159470"/>
              <a:gd name="connsiteY0" fmla="*/ 205057 h 208132"/>
              <a:gd name="connsiteX1" fmla="*/ 101641 w 159470"/>
              <a:gd name="connsiteY1" fmla="*/ 1952 h 208132"/>
              <a:gd name="connsiteX2" fmla="*/ 158748 w 159470"/>
              <a:gd name="connsiteY2" fmla="*/ 109877 h 208132"/>
              <a:gd name="connsiteX3" fmla="*/ 748 w 159470"/>
              <a:gd name="connsiteY3" fmla="*/ 205057 h 208132"/>
              <a:gd name="connsiteX0" fmla="*/ 876 w 159917"/>
              <a:gd name="connsiteY0" fmla="*/ 205285 h 208360"/>
              <a:gd name="connsiteX1" fmla="*/ 101769 w 159917"/>
              <a:gd name="connsiteY1" fmla="*/ 2180 h 208360"/>
              <a:gd name="connsiteX2" fmla="*/ 158876 w 159917"/>
              <a:gd name="connsiteY2" fmla="*/ 110105 h 208360"/>
              <a:gd name="connsiteX3" fmla="*/ 876 w 159917"/>
              <a:gd name="connsiteY3" fmla="*/ 205285 h 208360"/>
              <a:gd name="connsiteX0" fmla="*/ 802 w 159645"/>
              <a:gd name="connsiteY0" fmla="*/ 204060 h 207135"/>
              <a:gd name="connsiteX1" fmla="*/ 101695 w 159645"/>
              <a:gd name="connsiteY1" fmla="*/ 955 h 207135"/>
              <a:gd name="connsiteX2" fmla="*/ 158802 w 159645"/>
              <a:gd name="connsiteY2" fmla="*/ 108880 h 207135"/>
              <a:gd name="connsiteX3" fmla="*/ 802 w 159645"/>
              <a:gd name="connsiteY3" fmla="*/ 204060 h 207135"/>
              <a:gd name="connsiteX0" fmla="*/ 55260 w 213429"/>
              <a:gd name="connsiteY0" fmla="*/ 153336 h 154359"/>
              <a:gd name="connsiteX1" fmla="*/ 11719 w 213429"/>
              <a:gd name="connsiteY1" fmla="*/ 2270 h 154359"/>
              <a:gd name="connsiteX2" fmla="*/ 213260 w 213429"/>
              <a:gd name="connsiteY2" fmla="*/ 58156 h 154359"/>
              <a:gd name="connsiteX3" fmla="*/ 55260 w 213429"/>
              <a:gd name="connsiteY3" fmla="*/ 153336 h 154359"/>
              <a:gd name="connsiteX0" fmla="*/ 133581 w 202522"/>
              <a:gd name="connsiteY0" fmla="*/ 219513 h 220040"/>
              <a:gd name="connsiteX1" fmla="*/ 830 w 202522"/>
              <a:gd name="connsiteY1" fmla="*/ 7912 h 220040"/>
              <a:gd name="connsiteX2" fmla="*/ 202371 w 202522"/>
              <a:gd name="connsiteY2" fmla="*/ 63798 h 220040"/>
              <a:gd name="connsiteX3" fmla="*/ 133581 w 202522"/>
              <a:gd name="connsiteY3" fmla="*/ 219513 h 220040"/>
              <a:gd name="connsiteX0" fmla="*/ 133349 w 202290"/>
              <a:gd name="connsiteY0" fmla="*/ 219513 h 220040"/>
              <a:gd name="connsiteX1" fmla="*/ 598 w 202290"/>
              <a:gd name="connsiteY1" fmla="*/ 7912 h 220040"/>
              <a:gd name="connsiteX2" fmla="*/ 202139 w 202290"/>
              <a:gd name="connsiteY2" fmla="*/ 63798 h 220040"/>
              <a:gd name="connsiteX3" fmla="*/ 133349 w 202290"/>
              <a:gd name="connsiteY3" fmla="*/ 219513 h 220040"/>
              <a:gd name="connsiteX0" fmla="*/ 136318 w 205259"/>
              <a:gd name="connsiteY0" fmla="*/ 219513 h 220040"/>
              <a:gd name="connsiteX1" fmla="*/ 3567 w 205259"/>
              <a:gd name="connsiteY1" fmla="*/ 7912 h 220040"/>
              <a:gd name="connsiteX2" fmla="*/ 205108 w 205259"/>
              <a:gd name="connsiteY2" fmla="*/ 63798 h 220040"/>
              <a:gd name="connsiteX3" fmla="*/ 136318 w 205259"/>
              <a:gd name="connsiteY3" fmla="*/ 219513 h 220040"/>
              <a:gd name="connsiteX0" fmla="*/ 136140 w 205081"/>
              <a:gd name="connsiteY0" fmla="*/ 219513 h 220040"/>
              <a:gd name="connsiteX1" fmla="*/ 3389 w 205081"/>
              <a:gd name="connsiteY1" fmla="*/ 7912 h 220040"/>
              <a:gd name="connsiteX2" fmla="*/ 204930 w 205081"/>
              <a:gd name="connsiteY2" fmla="*/ 63798 h 220040"/>
              <a:gd name="connsiteX3" fmla="*/ 136140 w 205081"/>
              <a:gd name="connsiteY3" fmla="*/ 219513 h 220040"/>
              <a:gd name="connsiteX0" fmla="*/ 137931 w 206872"/>
              <a:gd name="connsiteY0" fmla="*/ 219513 h 220040"/>
              <a:gd name="connsiteX1" fmla="*/ 5180 w 206872"/>
              <a:gd name="connsiteY1" fmla="*/ 7912 h 220040"/>
              <a:gd name="connsiteX2" fmla="*/ 206721 w 206872"/>
              <a:gd name="connsiteY2" fmla="*/ 63798 h 220040"/>
              <a:gd name="connsiteX3" fmla="*/ 137931 w 206872"/>
              <a:gd name="connsiteY3" fmla="*/ 219513 h 220040"/>
              <a:gd name="connsiteX0" fmla="*/ 279596 w 350102"/>
              <a:gd name="connsiteY0" fmla="*/ 219513 h 401943"/>
              <a:gd name="connsiteX1" fmla="*/ 146845 w 350102"/>
              <a:gd name="connsiteY1" fmla="*/ 7912 h 401943"/>
              <a:gd name="connsiteX2" fmla="*/ 348386 w 350102"/>
              <a:gd name="connsiteY2" fmla="*/ 63798 h 401943"/>
              <a:gd name="connsiteX3" fmla="*/ 300 w 350102"/>
              <a:gd name="connsiteY3" fmla="*/ 399411 h 401943"/>
              <a:gd name="connsiteX4" fmla="*/ 279596 w 350102"/>
              <a:gd name="connsiteY4" fmla="*/ 219513 h 401943"/>
              <a:gd name="connsiteX0" fmla="*/ 279669 w 357060"/>
              <a:gd name="connsiteY0" fmla="*/ 219513 h 401943"/>
              <a:gd name="connsiteX1" fmla="*/ 146918 w 357060"/>
              <a:gd name="connsiteY1" fmla="*/ 7912 h 401943"/>
              <a:gd name="connsiteX2" fmla="*/ 348459 w 357060"/>
              <a:gd name="connsiteY2" fmla="*/ 63798 h 401943"/>
              <a:gd name="connsiteX3" fmla="*/ 312607 w 357060"/>
              <a:gd name="connsiteY3" fmla="*/ 337813 h 401943"/>
              <a:gd name="connsiteX4" fmla="*/ 373 w 357060"/>
              <a:gd name="connsiteY4" fmla="*/ 399411 h 401943"/>
              <a:gd name="connsiteX5" fmla="*/ 279669 w 357060"/>
              <a:gd name="connsiteY5" fmla="*/ 219513 h 401943"/>
              <a:gd name="connsiteX0" fmla="*/ 280975 w 358366"/>
              <a:gd name="connsiteY0" fmla="*/ 219513 h 521183"/>
              <a:gd name="connsiteX1" fmla="*/ 148224 w 358366"/>
              <a:gd name="connsiteY1" fmla="*/ 7912 h 521183"/>
              <a:gd name="connsiteX2" fmla="*/ 349765 w 358366"/>
              <a:gd name="connsiteY2" fmla="*/ 63798 h 521183"/>
              <a:gd name="connsiteX3" fmla="*/ 313913 w 358366"/>
              <a:gd name="connsiteY3" fmla="*/ 337813 h 521183"/>
              <a:gd name="connsiteX4" fmla="*/ 106819 w 358366"/>
              <a:gd name="connsiteY4" fmla="*/ 520481 h 521183"/>
              <a:gd name="connsiteX5" fmla="*/ 1679 w 358366"/>
              <a:gd name="connsiteY5" fmla="*/ 399411 h 521183"/>
              <a:gd name="connsiteX6" fmla="*/ 280975 w 358366"/>
              <a:gd name="connsiteY6" fmla="*/ 219513 h 521183"/>
              <a:gd name="connsiteX0" fmla="*/ 279597 w 356988"/>
              <a:gd name="connsiteY0" fmla="*/ 219513 h 520876"/>
              <a:gd name="connsiteX1" fmla="*/ 146846 w 356988"/>
              <a:gd name="connsiteY1" fmla="*/ 7912 h 520876"/>
              <a:gd name="connsiteX2" fmla="*/ 348387 w 356988"/>
              <a:gd name="connsiteY2" fmla="*/ 63798 h 520876"/>
              <a:gd name="connsiteX3" fmla="*/ 312535 w 356988"/>
              <a:gd name="connsiteY3" fmla="*/ 337813 h 520876"/>
              <a:gd name="connsiteX4" fmla="*/ 105441 w 356988"/>
              <a:gd name="connsiteY4" fmla="*/ 520481 h 520876"/>
              <a:gd name="connsiteX5" fmla="*/ 301 w 356988"/>
              <a:gd name="connsiteY5" fmla="*/ 399411 h 520876"/>
              <a:gd name="connsiteX6" fmla="*/ 279597 w 356988"/>
              <a:gd name="connsiteY6" fmla="*/ 219513 h 520876"/>
              <a:gd name="connsiteX0" fmla="*/ 283417 w 360808"/>
              <a:gd name="connsiteY0" fmla="*/ 219513 h 523466"/>
              <a:gd name="connsiteX1" fmla="*/ 150666 w 360808"/>
              <a:gd name="connsiteY1" fmla="*/ 7912 h 523466"/>
              <a:gd name="connsiteX2" fmla="*/ 352207 w 360808"/>
              <a:gd name="connsiteY2" fmla="*/ 63798 h 523466"/>
              <a:gd name="connsiteX3" fmla="*/ 316355 w 360808"/>
              <a:gd name="connsiteY3" fmla="*/ 337813 h 523466"/>
              <a:gd name="connsiteX4" fmla="*/ 109261 w 360808"/>
              <a:gd name="connsiteY4" fmla="*/ 520481 h 523466"/>
              <a:gd name="connsiteX5" fmla="*/ 4121 w 360808"/>
              <a:gd name="connsiteY5" fmla="*/ 399411 h 523466"/>
              <a:gd name="connsiteX6" fmla="*/ 283417 w 360808"/>
              <a:gd name="connsiteY6" fmla="*/ 219513 h 523466"/>
              <a:gd name="connsiteX0" fmla="*/ 283417 w 360808"/>
              <a:gd name="connsiteY0" fmla="*/ 219513 h 523466"/>
              <a:gd name="connsiteX1" fmla="*/ 150666 w 360808"/>
              <a:gd name="connsiteY1" fmla="*/ 7912 h 523466"/>
              <a:gd name="connsiteX2" fmla="*/ 352207 w 360808"/>
              <a:gd name="connsiteY2" fmla="*/ 63798 h 523466"/>
              <a:gd name="connsiteX3" fmla="*/ 316355 w 360808"/>
              <a:gd name="connsiteY3" fmla="*/ 337813 h 523466"/>
              <a:gd name="connsiteX4" fmla="*/ 109261 w 360808"/>
              <a:gd name="connsiteY4" fmla="*/ 520481 h 523466"/>
              <a:gd name="connsiteX5" fmla="*/ 4121 w 360808"/>
              <a:gd name="connsiteY5" fmla="*/ 399411 h 523466"/>
              <a:gd name="connsiteX6" fmla="*/ 283417 w 360808"/>
              <a:gd name="connsiteY6" fmla="*/ 219513 h 523466"/>
              <a:gd name="connsiteX0" fmla="*/ 283417 w 360808"/>
              <a:gd name="connsiteY0" fmla="*/ 219513 h 523466"/>
              <a:gd name="connsiteX1" fmla="*/ 150666 w 360808"/>
              <a:gd name="connsiteY1" fmla="*/ 7912 h 523466"/>
              <a:gd name="connsiteX2" fmla="*/ 352207 w 360808"/>
              <a:gd name="connsiteY2" fmla="*/ 63798 h 523466"/>
              <a:gd name="connsiteX3" fmla="*/ 316355 w 360808"/>
              <a:gd name="connsiteY3" fmla="*/ 337813 h 523466"/>
              <a:gd name="connsiteX4" fmla="*/ 109261 w 360808"/>
              <a:gd name="connsiteY4" fmla="*/ 520481 h 523466"/>
              <a:gd name="connsiteX5" fmla="*/ 4121 w 360808"/>
              <a:gd name="connsiteY5" fmla="*/ 399411 h 523466"/>
              <a:gd name="connsiteX6" fmla="*/ 283417 w 360808"/>
              <a:gd name="connsiteY6" fmla="*/ 219513 h 523466"/>
              <a:gd name="connsiteX0" fmla="*/ 291578 w 368969"/>
              <a:gd name="connsiteY0" fmla="*/ 219513 h 525020"/>
              <a:gd name="connsiteX1" fmla="*/ 158827 w 368969"/>
              <a:gd name="connsiteY1" fmla="*/ 7912 h 525020"/>
              <a:gd name="connsiteX2" fmla="*/ 360368 w 368969"/>
              <a:gd name="connsiteY2" fmla="*/ 63798 h 525020"/>
              <a:gd name="connsiteX3" fmla="*/ 324516 w 368969"/>
              <a:gd name="connsiteY3" fmla="*/ 337813 h 525020"/>
              <a:gd name="connsiteX4" fmla="*/ 117422 w 368969"/>
              <a:gd name="connsiteY4" fmla="*/ 520481 h 525020"/>
              <a:gd name="connsiteX5" fmla="*/ 3786 w 368969"/>
              <a:gd name="connsiteY5" fmla="*/ 413217 h 525020"/>
              <a:gd name="connsiteX6" fmla="*/ 291578 w 368969"/>
              <a:gd name="connsiteY6" fmla="*/ 219513 h 525020"/>
              <a:gd name="connsiteX0" fmla="*/ 291578 w 368969"/>
              <a:gd name="connsiteY0" fmla="*/ 219513 h 525020"/>
              <a:gd name="connsiteX1" fmla="*/ 158827 w 368969"/>
              <a:gd name="connsiteY1" fmla="*/ 7912 h 525020"/>
              <a:gd name="connsiteX2" fmla="*/ 360368 w 368969"/>
              <a:gd name="connsiteY2" fmla="*/ 63798 h 525020"/>
              <a:gd name="connsiteX3" fmla="*/ 324516 w 368969"/>
              <a:gd name="connsiteY3" fmla="*/ 337813 h 525020"/>
              <a:gd name="connsiteX4" fmla="*/ 117422 w 368969"/>
              <a:gd name="connsiteY4" fmla="*/ 520481 h 525020"/>
              <a:gd name="connsiteX5" fmla="*/ 3786 w 368969"/>
              <a:gd name="connsiteY5" fmla="*/ 413217 h 525020"/>
              <a:gd name="connsiteX6" fmla="*/ 291578 w 368969"/>
              <a:gd name="connsiteY6" fmla="*/ 219513 h 525020"/>
              <a:gd name="connsiteX0" fmla="*/ 291578 w 368969"/>
              <a:gd name="connsiteY0" fmla="*/ 219513 h 525020"/>
              <a:gd name="connsiteX1" fmla="*/ 158827 w 368969"/>
              <a:gd name="connsiteY1" fmla="*/ 7912 h 525020"/>
              <a:gd name="connsiteX2" fmla="*/ 360368 w 368969"/>
              <a:gd name="connsiteY2" fmla="*/ 63798 h 525020"/>
              <a:gd name="connsiteX3" fmla="*/ 324516 w 368969"/>
              <a:gd name="connsiteY3" fmla="*/ 337813 h 525020"/>
              <a:gd name="connsiteX4" fmla="*/ 117422 w 368969"/>
              <a:gd name="connsiteY4" fmla="*/ 520481 h 525020"/>
              <a:gd name="connsiteX5" fmla="*/ 3786 w 368969"/>
              <a:gd name="connsiteY5" fmla="*/ 413217 h 525020"/>
              <a:gd name="connsiteX6" fmla="*/ 291578 w 368969"/>
              <a:gd name="connsiteY6" fmla="*/ 219513 h 525020"/>
              <a:gd name="connsiteX0" fmla="*/ 291578 w 368969"/>
              <a:gd name="connsiteY0" fmla="*/ 219513 h 525020"/>
              <a:gd name="connsiteX1" fmla="*/ 158827 w 368969"/>
              <a:gd name="connsiteY1" fmla="*/ 7912 h 525020"/>
              <a:gd name="connsiteX2" fmla="*/ 360368 w 368969"/>
              <a:gd name="connsiteY2" fmla="*/ 63798 h 525020"/>
              <a:gd name="connsiteX3" fmla="*/ 324516 w 368969"/>
              <a:gd name="connsiteY3" fmla="*/ 337813 h 525020"/>
              <a:gd name="connsiteX4" fmla="*/ 117422 w 368969"/>
              <a:gd name="connsiteY4" fmla="*/ 520481 h 525020"/>
              <a:gd name="connsiteX5" fmla="*/ 3786 w 368969"/>
              <a:gd name="connsiteY5" fmla="*/ 413217 h 525020"/>
              <a:gd name="connsiteX6" fmla="*/ 291578 w 368969"/>
              <a:gd name="connsiteY6" fmla="*/ 219513 h 525020"/>
              <a:gd name="connsiteX0" fmla="*/ 291578 w 368969"/>
              <a:gd name="connsiteY0" fmla="*/ 219513 h 525020"/>
              <a:gd name="connsiteX1" fmla="*/ 158827 w 368969"/>
              <a:gd name="connsiteY1" fmla="*/ 7912 h 525020"/>
              <a:gd name="connsiteX2" fmla="*/ 360368 w 368969"/>
              <a:gd name="connsiteY2" fmla="*/ 63798 h 525020"/>
              <a:gd name="connsiteX3" fmla="*/ 324516 w 368969"/>
              <a:gd name="connsiteY3" fmla="*/ 337813 h 525020"/>
              <a:gd name="connsiteX4" fmla="*/ 117422 w 368969"/>
              <a:gd name="connsiteY4" fmla="*/ 520481 h 525020"/>
              <a:gd name="connsiteX5" fmla="*/ 3786 w 368969"/>
              <a:gd name="connsiteY5" fmla="*/ 413217 h 525020"/>
              <a:gd name="connsiteX6" fmla="*/ 291578 w 368969"/>
              <a:gd name="connsiteY6" fmla="*/ 219513 h 525020"/>
              <a:gd name="connsiteX0" fmla="*/ 287816 w 365207"/>
              <a:gd name="connsiteY0" fmla="*/ 219513 h 521505"/>
              <a:gd name="connsiteX1" fmla="*/ 155065 w 365207"/>
              <a:gd name="connsiteY1" fmla="*/ 7912 h 521505"/>
              <a:gd name="connsiteX2" fmla="*/ 356606 w 365207"/>
              <a:gd name="connsiteY2" fmla="*/ 63798 h 521505"/>
              <a:gd name="connsiteX3" fmla="*/ 320754 w 365207"/>
              <a:gd name="connsiteY3" fmla="*/ 337813 h 521505"/>
              <a:gd name="connsiteX4" fmla="*/ 113660 w 365207"/>
              <a:gd name="connsiteY4" fmla="*/ 520481 h 521505"/>
              <a:gd name="connsiteX5" fmla="*/ 24 w 365207"/>
              <a:gd name="connsiteY5" fmla="*/ 413217 h 521505"/>
              <a:gd name="connsiteX6" fmla="*/ 287816 w 365207"/>
              <a:gd name="connsiteY6" fmla="*/ 219513 h 521505"/>
              <a:gd name="connsiteX0" fmla="*/ 287816 w 365207"/>
              <a:gd name="connsiteY0" fmla="*/ 219513 h 521678"/>
              <a:gd name="connsiteX1" fmla="*/ 155065 w 365207"/>
              <a:gd name="connsiteY1" fmla="*/ 7912 h 521678"/>
              <a:gd name="connsiteX2" fmla="*/ 356606 w 365207"/>
              <a:gd name="connsiteY2" fmla="*/ 63798 h 521678"/>
              <a:gd name="connsiteX3" fmla="*/ 320754 w 365207"/>
              <a:gd name="connsiteY3" fmla="*/ 337813 h 521678"/>
              <a:gd name="connsiteX4" fmla="*/ 113660 w 365207"/>
              <a:gd name="connsiteY4" fmla="*/ 520481 h 521678"/>
              <a:gd name="connsiteX5" fmla="*/ 24 w 365207"/>
              <a:gd name="connsiteY5" fmla="*/ 413217 h 521678"/>
              <a:gd name="connsiteX6" fmla="*/ 287816 w 365207"/>
              <a:gd name="connsiteY6" fmla="*/ 219513 h 521678"/>
              <a:gd name="connsiteX0" fmla="*/ 288394 w 365785"/>
              <a:gd name="connsiteY0" fmla="*/ 219513 h 521890"/>
              <a:gd name="connsiteX1" fmla="*/ 155643 w 365785"/>
              <a:gd name="connsiteY1" fmla="*/ 7912 h 521890"/>
              <a:gd name="connsiteX2" fmla="*/ 357184 w 365785"/>
              <a:gd name="connsiteY2" fmla="*/ 63798 h 521890"/>
              <a:gd name="connsiteX3" fmla="*/ 321332 w 365785"/>
              <a:gd name="connsiteY3" fmla="*/ 337813 h 521890"/>
              <a:gd name="connsiteX4" fmla="*/ 114238 w 365785"/>
              <a:gd name="connsiteY4" fmla="*/ 520481 h 521890"/>
              <a:gd name="connsiteX5" fmla="*/ 602 w 365785"/>
              <a:gd name="connsiteY5" fmla="*/ 413217 h 521890"/>
              <a:gd name="connsiteX6" fmla="*/ 288394 w 365785"/>
              <a:gd name="connsiteY6" fmla="*/ 219513 h 521890"/>
              <a:gd name="connsiteX0" fmla="*/ 288394 w 409385"/>
              <a:gd name="connsiteY0" fmla="*/ 219513 h 521890"/>
              <a:gd name="connsiteX1" fmla="*/ 155643 w 409385"/>
              <a:gd name="connsiteY1" fmla="*/ 7912 h 521890"/>
              <a:gd name="connsiteX2" fmla="*/ 357184 w 409385"/>
              <a:gd name="connsiteY2" fmla="*/ 63798 h 521890"/>
              <a:gd name="connsiteX3" fmla="*/ 388239 w 409385"/>
              <a:gd name="connsiteY3" fmla="*/ 233735 h 521890"/>
              <a:gd name="connsiteX4" fmla="*/ 114238 w 409385"/>
              <a:gd name="connsiteY4" fmla="*/ 520481 h 521890"/>
              <a:gd name="connsiteX5" fmla="*/ 602 w 409385"/>
              <a:gd name="connsiteY5" fmla="*/ 413217 h 521890"/>
              <a:gd name="connsiteX6" fmla="*/ 288394 w 409385"/>
              <a:gd name="connsiteY6" fmla="*/ 219513 h 521890"/>
              <a:gd name="connsiteX0" fmla="*/ 288402 w 409393"/>
              <a:gd name="connsiteY0" fmla="*/ 219513 h 525003"/>
              <a:gd name="connsiteX1" fmla="*/ 155651 w 409393"/>
              <a:gd name="connsiteY1" fmla="*/ 7912 h 525003"/>
              <a:gd name="connsiteX2" fmla="*/ 357192 w 409393"/>
              <a:gd name="connsiteY2" fmla="*/ 63798 h 525003"/>
              <a:gd name="connsiteX3" fmla="*/ 388247 w 409393"/>
              <a:gd name="connsiteY3" fmla="*/ 233735 h 525003"/>
              <a:gd name="connsiteX4" fmla="*/ 113184 w 409393"/>
              <a:gd name="connsiteY4" fmla="*/ 523667 h 525003"/>
              <a:gd name="connsiteX5" fmla="*/ 610 w 409393"/>
              <a:gd name="connsiteY5" fmla="*/ 413217 h 525003"/>
              <a:gd name="connsiteX6" fmla="*/ 288402 w 409393"/>
              <a:gd name="connsiteY6" fmla="*/ 219513 h 525003"/>
              <a:gd name="connsiteX0" fmla="*/ 288402 w 409393"/>
              <a:gd name="connsiteY0" fmla="*/ 219513 h 525003"/>
              <a:gd name="connsiteX1" fmla="*/ 155651 w 409393"/>
              <a:gd name="connsiteY1" fmla="*/ 7912 h 525003"/>
              <a:gd name="connsiteX2" fmla="*/ 357192 w 409393"/>
              <a:gd name="connsiteY2" fmla="*/ 63798 h 525003"/>
              <a:gd name="connsiteX3" fmla="*/ 388247 w 409393"/>
              <a:gd name="connsiteY3" fmla="*/ 233735 h 525003"/>
              <a:gd name="connsiteX4" fmla="*/ 113184 w 409393"/>
              <a:gd name="connsiteY4" fmla="*/ 523667 h 525003"/>
              <a:gd name="connsiteX5" fmla="*/ 610 w 409393"/>
              <a:gd name="connsiteY5" fmla="*/ 413217 h 525003"/>
              <a:gd name="connsiteX6" fmla="*/ 288402 w 409393"/>
              <a:gd name="connsiteY6" fmla="*/ 219513 h 525003"/>
              <a:gd name="connsiteX0" fmla="*/ 288402 w 379924"/>
              <a:gd name="connsiteY0" fmla="*/ 219513 h 525003"/>
              <a:gd name="connsiteX1" fmla="*/ 155651 w 379924"/>
              <a:gd name="connsiteY1" fmla="*/ 7912 h 525003"/>
              <a:gd name="connsiteX2" fmla="*/ 357192 w 379924"/>
              <a:gd name="connsiteY2" fmla="*/ 63798 h 525003"/>
              <a:gd name="connsiteX3" fmla="*/ 348952 w 379924"/>
              <a:gd name="connsiteY3" fmla="*/ 284712 h 525003"/>
              <a:gd name="connsiteX4" fmla="*/ 113184 w 379924"/>
              <a:gd name="connsiteY4" fmla="*/ 523667 h 525003"/>
              <a:gd name="connsiteX5" fmla="*/ 610 w 379924"/>
              <a:gd name="connsiteY5" fmla="*/ 413217 h 525003"/>
              <a:gd name="connsiteX6" fmla="*/ 288402 w 379924"/>
              <a:gd name="connsiteY6" fmla="*/ 219513 h 525003"/>
              <a:gd name="connsiteX0" fmla="*/ 288402 w 379924"/>
              <a:gd name="connsiteY0" fmla="*/ 219513 h 525003"/>
              <a:gd name="connsiteX1" fmla="*/ 155651 w 379924"/>
              <a:gd name="connsiteY1" fmla="*/ 7912 h 525003"/>
              <a:gd name="connsiteX2" fmla="*/ 357192 w 379924"/>
              <a:gd name="connsiteY2" fmla="*/ 63798 h 525003"/>
              <a:gd name="connsiteX3" fmla="*/ 348952 w 379924"/>
              <a:gd name="connsiteY3" fmla="*/ 284712 h 525003"/>
              <a:gd name="connsiteX4" fmla="*/ 113184 w 379924"/>
              <a:gd name="connsiteY4" fmla="*/ 523667 h 525003"/>
              <a:gd name="connsiteX5" fmla="*/ 610 w 379924"/>
              <a:gd name="connsiteY5" fmla="*/ 413217 h 525003"/>
              <a:gd name="connsiteX6" fmla="*/ 288402 w 379924"/>
              <a:gd name="connsiteY6" fmla="*/ 219513 h 525003"/>
              <a:gd name="connsiteX0" fmla="*/ 288402 w 427278"/>
              <a:gd name="connsiteY0" fmla="*/ 231385 h 536875"/>
              <a:gd name="connsiteX1" fmla="*/ 155651 w 427278"/>
              <a:gd name="connsiteY1" fmla="*/ 19784 h 536875"/>
              <a:gd name="connsiteX2" fmla="*/ 425161 w 427278"/>
              <a:gd name="connsiteY2" fmla="*/ 28941 h 536875"/>
              <a:gd name="connsiteX3" fmla="*/ 348952 w 427278"/>
              <a:gd name="connsiteY3" fmla="*/ 296584 h 536875"/>
              <a:gd name="connsiteX4" fmla="*/ 113184 w 427278"/>
              <a:gd name="connsiteY4" fmla="*/ 535539 h 536875"/>
              <a:gd name="connsiteX5" fmla="*/ 610 w 427278"/>
              <a:gd name="connsiteY5" fmla="*/ 425089 h 536875"/>
              <a:gd name="connsiteX6" fmla="*/ 288402 w 427278"/>
              <a:gd name="connsiteY6" fmla="*/ 231385 h 536875"/>
              <a:gd name="connsiteX0" fmla="*/ 288402 w 427278"/>
              <a:gd name="connsiteY0" fmla="*/ 239575 h 545065"/>
              <a:gd name="connsiteX1" fmla="*/ 155651 w 427278"/>
              <a:gd name="connsiteY1" fmla="*/ 27974 h 545065"/>
              <a:gd name="connsiteX2" fmla="*/ 425161 w 427278"/>
              <a:gd name="connsiteY2" fmla="*/ 37131 h 545065"/>
              <a:gd name="connsiteX3" fmla="*/ 348952 w 427278"/>
              <a:gd name="connsiteY3" fmla="*/ 304774 h 545065"/>
              <a:gd name="connsiteX4" fmla="*/ 113184 w 427278"/>
              <a:gd name="connsiteY4" fmla="*/ 543729 h 545065"/>
              <a:gd name="connsiteX5" fmla="*/ 610 w 427278"/>
              <a:gd name="connsiteY5" fmla="*/ 433279 h 545065"/>
              <a:gd name="connsiteX6" fmla="*/ 288402 w 427278"/>
              <a:gd name="connsiteY6" fmla="*/ 239575 h 545065"/>
              <a:gd name="connsiteX0" fmla="*/ 288402 w 427278"/>
              <a:gd name="connsiteY0" fmla="*/ 235012 h 540502"/>
              <a:gd name="connsiteX1" fmla="*/ 149278 w 427278"/>
              <a:gd name="connsiteY1" fmla="*/ 35093 h 540502"/>
              <a:gd name="connsiteX2" fmla="*/ 425161 w 427278"/>
              <a:gd name="connsiteY2" fmla="*/ 32568 h 540502"/>
              <a:gd name="connsiteX3" fmla="*/ 348952 w 427278"/>
              <a:gd name="connsiteY3" fmla="*/ 300211 h 540502"/>
              <a:gd name="connsiteX4" fmla="*/ 113184 w 427278"/>
              <a:gd name="connsiteY4" fmla="*/ 539166 h 540502"/>
              <a:gd name="connsiteX5" fmla="*/ 610 w 427278"/>
              <a:gd name="connsiteY5" fmla="*/ 428716 h 540502"/>
              <a:gd name="connsiteX6" fmla="*/ 288402 w 427278"/>
              <a:gd name="connsiteY6" fmla="*/ 235012 h 540502"/>
              <a:gd name="connsiteX0" fmla="*/ 288402 w 427278"/>
              <a:gd name="connsiteY0" fmla="*/ 241993 h 547483"/>
              <a:gd name="connsiteX1" fmla="*/ 157775 w 427278"/>
              <a:gd name="connsiteY1" fmla="*/ 25082 h 547483"/>
              <a:gd name="connsiteX2" fmla="*/ 425161 w 427278"/>
              <a:gd name="connsiteY2" fmla="*/ 39549 h 547483"/>
              <a:gd name="connsiteX3" fmla="*/ 348952 w 427278"/>
              <a:gd name="connsiteY3" fmla="*/ 307192 h 547483"/>
              <a:gd name="connsiteX4" fmla="*/ 113184 w 427278"/>
              <a:gd name="connsiteY4" fmla="*/ 546147 h 547483"/>
              <a:gd name="connsiteX5" fmla="*/ 610 w 427278"/>
              <a:gd name="connsiteY5" fmla="*/ 435697 h 547483"/>
              <a:gd name="connsiteX6" fmla="*/ 288402 w 427278"/>
              <a:gd name="connsiteY6" fmla="*/ 241993 h 547483"/>
              <a:gd name="connsiteX0" fmla="*/ 288402 w 427278"/>
              <a:gd name="connsiteY0" fmla="*/ 236966 h 542456"/>
              <a:gd name="connsiteX1" fmla="*/ 153527 w 427278"/>
              <a:gd name="connsiteY1" fmla="*/ 31737 h 542456"/>
              <a:gd name="connsiteX2" fmla="*/ 425161 w 427278"/>
              <a:gd name="connsiteY2" fmla="*/ 34522 h 542456"/>
              <a:gd name="connsiteX3" fmla="*/ 348952 w 427278"/>
              <a:gd name="connsiteY3" fmla="*/ 302165 h 542456"/>
              <a:gd name="connsiteX4" fmla="*/ 113184 w 427278"/>
              <a:gd name="connsiteY4" fmla="*/ 541120 h 542456"/>
              <a:gd name="connsiteX5" fmla="*/ 610 w 427278"/>
              <a:gd name="connsiteY5" fmla="*/ 430670 h 542456"/>
              <a:gd name="connsiteX6" fmla="*/ 288402 w 427278"/>
              <a:gd name="connsiteY6" fmla="*/ 236966 h 542456"/>
              <a:gd name="connsiteX0" fmla="*/ 288402 w 427278"/>
              <a:gd name="connsiteY0" fmla="*/ 238232 h 543722"/>
              <a:gd name="connsiteX1" fmla="*/ 154589 w 427278"/>
              <a:gd name="connsiteY1" fmla="*/ 29817 h 543722"/>
              <a:gd name="connsiteX2" fmla="*/ 425161 w 427278"/>
              <a:gd name="connsiteY2" fmla="*/ 35788 h 543722"/>
              <a:gd name="connsiteX3" fmla="*/ 348952 w 427278"/>
              <a:gd name="connsiteY3" fmla="*/ 303431 h 543722"/>
              <a:gd name="connsiteX4" fmla="*/ 113184 w 427278"/>
              <a:gd name="connsiteY4" fmla="*/ 542386 h 543722"/>
              <a:gd name="connsiteX5" fmla="*/ 610 w 427278"/>
              <a:gd name="connsiteY5" fmla="*/ 431936 h 543722"/>
              <a:gd name="connsiteX6" fmla="*/ 288402 w 427278"/>
              <a:gd name="connsiteY6" fmla="*/ 238232 h 543722"/>
              <a:gd name="connsiteX0" fmla="*/ 288402 w 432348"/>
              <a:gd name="connsiteY0" fmla="*/ 240151 h 545641"/>
              <a:gd name="connsiteX1" fmla="*/ 154589 w 432348"/>
              <a:gd name="connsiteY1" fmla="*/ 31736 h 545641"/>
              <a:gd name="connsiteX2" fmla="*/ 430471 w 432348"/>
              <a:gd name="connsiteY2" fmla="*/ 34521 h 545641"/>
              <a:gd name="connsiteX3" fmla="*/ 348952 w 432348"/>
              <a:gd name="connsiteY3" fmla="*/ 305350 h 545641"/>
              <a:gd name="connsiteX4" fmla="*/ 113184 w 432348"/>
              <a:gd name="connsiteY4" fmla="*/ 544305 h 545641"/>
              <a:gd name="connsiteX5" fmla="*/ 610 w 432348"/>
              <a:gd name="connsiteY5" fmla="*/ 433855 h 545641"/>
              <a:gd name="connsiteX6" fmla="*/ 288402 w 432348"/>
              <a:gd name="connsiteY6" fmla="*/ 240151 h 545641"/>
              <a:gd name="connsiteX0" fmla="*/ 288402 w 435039"/>
              <a:gd name="connsiteY0" fmla="*/ 240151 h 545641"/>
              <a:gd name="connsiteX1" fmla="*/ 154589 w 435039"/>
              <a:gd name="connsiteY1" fmla="*/ 31736 h 545641"/>
              <a:gd name="connsiteX2" fmla="*/ 430471 w 435039"/>
              <a:gd name="connsiteY2" fmla="*/ 34521 h 545641"/>
              <a:gd name="connsiteX3" fmla="*/ 348952 w 435039"/>
              <a:gd name="connsiteY3" fmla="*/ 305350 h 545641"/>
              <a:gd name="connsiteX4" fmla="*/ 113184 w 435039"/>
              <a:gd name="connsiteY4" fmla="*/ 544305 h 545641"/>
              <a:gd name="connsiteX5" fmla="*/ 610 w 435039"/>
              <a:gd name="connsiteY5" fmla="*/ 433855 h 545641"/>
              <a:gd name="connsiteX6" fmla="*/ 288402 w 435039"/>
              <a:gd name="connsiteY6" fmla="*/ 240151 h 545641"/>
              <a:gd name="connsiteX0" fmla="*/ 288402 w 435039"/>
              <a:gd name="connsiteY0" fmla="*/ 240600 h 546090"/>
              <a:gd name="connsiteX1" fmla="*/ 154589 w 435039"/>
              <a:gd name="connsiteY1" fmla="*/ 32185 h 546090"/>
              <a:gd name="connsiteX2" fmla="*/ 430471 w 435039"/>
              <a:gd name="connsiteY2" fmla="*/ 34970 h 546090"/>
              <a:gd name="connsiteX3" fmla="*/ 348952 w 435039"/>
              <a:gd name="connsiteY3" fmla="*/ 305799 h 546090"/>
              <a:gd name="connsiteX4" fmla="*/ 113184 w 435039"/>
              <a:gd name="connsiteY4" fmla="*/ 544754 h 546090"/>
              <a:gd name="connsiteX5" fmla="*/ 610 w 435039"/>
              <a:gd name="connsiteY5" fmla="*/ 434304 h 546090"/>
              <a:gd name="connsiteX6" fmla="*/ 288402 w 435039"/>
              <a:gd name="connsiteY6" fmla="*/ 240600 h 546090"/>
              <a:gd name="connsiteX0" fmla="*/ 288402 w 438998"/>
              <a:gd name="connsiteY0" fmla="*/ 241924 h 547414"/>
              <a:gd name="connsiteX1" fmla="*/ 154589 w 438998"/>
              <a:gd name="connsiteY1" fmla="*/ 33509 h 547414"/>
              <a:gd name="connsiteX2" fmla="*/ 434719 w 438998"/>
              <a:gd name="connsiteY2" fmla="*/ 34170 h 547414"/>
              <a:gd name="connsiteX3" fmla="*/ 348952 w 438998"/>
              <a:gd name="connsiteY3" fmla="*/ 307123 h 547414"/>
              <a:gd name="connsiteX4" fmla="*/ 113184 w 438998"/>
              <a:gd name="connsiteY4" fmla="*/ 546078 h 547414"/>
              <a:gd name="connsiteX5" fmla="*/ 610 w 438998"/>
              <a:gd name="connsiteY5" fmla="*/ 435628 h 547414"/>
              <a:gd name="connsiteX6" fmla="*/ 288402 w 438998"/>
              <a:gd name="connsiteY6" fmla="*/ 241924 h 547414"/>
              <a:gd name="connsiteX0" fmla="*/ 288402 w 439445"/>
              <a:gd name="connsiteY0" fmla="*/ 241924 h 547414"/>
              <a:gd name="connsiteX1" fmla="*/ 154589 w 439445"/>
              <a:gd name="connsiteY1" fmla="*/ 33509 h 547414"/>
              <a:gd name="connsiteX2" fmla="*/ 434719 w 439445"/>
              <a:gd name="connsiteY2" fmla="*/ 34170 h 547414"/>
              <a:gd name="connsiteX3" fmla="*/ 355324 w 439445"/>
              <a:gd name="connsiteY3" fmla="*/ 307123 h 547414"/>
              <a:gd name="connsiteX4" fmla="*/ 113184 w 439445"/>
              <a:gd name="connsiteY4" fmla="*/ 546078 h 547414"/>
              <a:gd name="connsiteX5" fmla="*/ 610 w 439445"/>
              <a:gd name="connsiteY5" fmla="*/ 435628 h 547414"/>
              <a:gd name="connsiteX6" fmla="*/ 288402 w 439445"/>
              <a:gd name="connsiteY6" fmla="*/ 241924 h 547414"/>
              <a:gd name="connsiteX0" fmla="*/ 288402 w 439445"/>
              <a:gd name="connsiteY0" fmla="*/ 241924 h 547414"/>
              <a:gd name="connsiteX1" fmla="*/ 154589 w 439445"/>
              <a:gd name="connsiteY1" fmla="*/ 33509 h 547414"/>
              <a:gd name="connsiteX2" fmla="*/ 434719 w 439445"/>
              <a:gd name="connsiteY2" fmla="*/ 34170 h 547414"/>
              <a:gd name="connsiteX3" fmla="*/ 355324 w 439445"/>
              <a:gd name="connsiteY3" fmla="*/ 307123 h 547414"/>
              <a:gd name="connsiteX4" fmla="*/ 113184 w 439445"/>
              <a:gd name="connsiteY4" fmla="*/ 546078 h 547414"/>
              <a:gd name="connsiteX5" fmla="*/ 610 w 439445"/>
              <a:gd name="connsiteY5" fmla="*/ 435628 h 547414"/>
              <a:gd name="connsiteX6" fmla="*/ 288402 w 439445"/>
              <a:gd name="connsiteY6" fmla="*/ 241924 h 547414"/>
              <a:gd name="connsiteX0" fmla="*/ 288402 w 439768"/>
              <a:gd name="connsiteY0" fmla="*/ 241924 h 547414"/>
              <a:gd name="connsiteX1" fmla="*/ 154589 w 439768"/>
              <a:gd name="connsiteY1" fmla="*/ 33509 h 547414"/>
              <a:gd name="connsiteX2" fmla="*/ 434719 w 439768"/>
              <a:gd name="connsiteY2" fmla="*/ 34170 h 547414"/>
              <a:gd name="connsiteX3" fmla="*/ 355324 w 439768"/>
              <a:gd name="connsiteY3" fmla="*/ 307123 h 547414"/>
              <a:gd name="connsiteX4" fmla="*/ 113184 w 439768"/>
              <a:gd name="connsiteY4" fmla="*/ 546078 h 547414"/>
              <a:gd name="connsiteX5" fmla="*/ 610 w 439768"/>
              <a:gd name="connsiteY5" fmla="*/ 435628 h 547414"/>
              <a:gd name="connsiteX6" fmla="*/ 288402 w 439768"/>
              <a:gd name="connsiteY6" fmla="*/ 241924 h 547414"/>
              <a:gd name="connsiteX0" fmla="*/ 288402 w 439155"/>
              <a:gd name="connsiteY0" fmla="*/ 241924 h 547414"/>
              <a:gd name="connsiteX1" fmla="*/ 154589 w 439155"/>
              <a:gd name="connsiteY1" fmla="*/ 33509 h 547414"/>
              <a:gd name="connsiteX2" fmla="*/ 434719 w 439155"/>
              <a:gd name="connsiteY2" fmla="*/ 34170 h 547414"/>
              <a:gd name="connsiteX3" fmla="*/ 355324 w 439155"/>
              <a:gd name="connsiteY3" fmla="*/ 307123 h 547414"/>
              <a:gd name="connsiteX4" fmla="*/ 113184 w 439155"/>
              <a:gd name="connsiteY4" fmla="*/ 546078 h 547414"/>
              <a:gd name="connsiteX5" fmla="*/ 610 w 439155"/>
              <a:gd name="connsiteY5" fmla="*/ 435628 h 547414"/>
              <a:gd name="connsiteX6" fmla="*/ 288402 w 439155"/>
              <a:gd name="connsiteY6" fmla="*/ 241924 h 547414"/>
              <a:gd name="connsiteX0" fmla="*/ 288402 w 438660"/>
              <a:gd name="connsiteY0" fmla="*/ 241924 h 547414"/>
              <a:gd name="connsiteX1" fmla="*/ 154589 w 438660"/>
              <a:gd name="connsiteY1" fmla="*/ 33509 h 547414"/>
              <a:gd name="connsiteX2" fmla="*/ 434719 w 438660"/>
              <a:gd name="connsiteY2" fmla="*/ 34170 h 547414"/>
              <a:gd name="connsiteX3" fmla="*/ 355324 w 438660"/>
              <a:gd name="connsiteY3" fmla="*/ 307123 h 547414"/>
              <a:gd name="connsiteX4" fmla="*/ 113184 w 438660"/>
              <a:gd name="connsiteY4" fmla="*/ 546078 h 547414"/>
              <a:gd name="connsiteX5" fmla="*/ 610 w 438660"/>
              <a:gd name="connsiteY5" fmla="*/ 435628 h 547414"/>
              <a:gd name="connsiteX6" fmla="*/ 288402 w 438660"/>
              <a:gd name="connsiteY6" fmla="*/ 241924 h 5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60" h="547414">
                <a:moveTo>
                  <a:pt x="288402" y="241924"/>
                </a:moveTo>
                <a:cubicBezTo>
                  <a:pt x="312162" y="147648"/>
                  <a:pt x="115512" y="103004"/>
                  <a:pt x="154589" y="33509"/>
                </a:cubicBezTo>
                <a:cubicBezTo>
                  <a:pt x="166054" y="7556"/>
                  <a:pt x="400734" y="-27035"/>
                  <a:pt x="434719" y="34170"/>
                </a:cubicBezTo>
                <a:cubicBezTo>
                  <a:pt x="453661" y="75701"/>
                  <a:pt x="400594" y="277738"/>
                  <a:pt x="355324" y="307123"/>
                </a:cubicBezTo>
                <a:cubicBezTo>
                  <a:pt x="245801" y="401644"/>
                  <a:pt x="182215" y="537936"/>
                  <a:pt x="113184" y="546078"/>
                </a:cubicBezTo>
                <a:cubicBezTo>
                  <a:pt x="61145" y="556344"/>
                  <a:pt x="-7178" y="506322"/>
                  <a:pt x="610" y="435628"/>
                </a:cubicBezTo>
                <a:cubicBezTo>
                  <a:pt x="12510" y="370247"/>
                  <a:pt x="246985" y="330008"/>
                  <a:pt x="288402" y="241924"/>
                </a:cubicBezTo>
                <a:close/>
              </a:path>
            </a:pathLst>
          </a:custGeom>
          <a:solidFill>
            <a:schemeClr val="accent3">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7" name="Oval 274">
            <a:extLst>
              <a:ext uri="{FF2B5EF4-FFF2-40B4-BE49-F238E27FC236}">
                <a16:creationId xmlns:a16="http://schemas.microsoft.com/office/drawing/2014/main" id="{0EA77164-3CCC-D190-18FC-BAC55E7779D3}"/>
              </a:ext>
            </a:extLst>
          </p:cNvPr>
          <p:cNvSpPr/>
          <p:nvPr/>
        </p:nvSpPr>
        <p:spPr bwMode="auto">
          <a:xfrm rot="1806463">
            <a:off x="695947" y="5371687"/>
            <a:ext cx="197787" cy="242578"/>
          </a:xfrm>
          <a:custGeom>
            <a:avLst/>
            <a:gdLst>
              <a:gd name="connsiteX0" fmla="*/ 0 w 122711"/>
              <a:gd name="connsiteY0" fmla="*/ 87746 h 175491"/>
              <a:gd name="connsiteX1" fmla="*/ 61356 w 122711"/>
              <a:gd name="connsiteY1" fmla="*/ 0 h 175491"/>
              <a:gd name="connsiteX2" fmla="*/ 122712 w 122711"/>
              <a:gd name="connsiteY2" fmla="*/ 87746 h 175491"/>
              <a:gd name="connsiteX3" fmla="*/ 61356 w 122711"/>
              <a:gd name="connsiteY3" fmla="*/ 175492 h 175491"/>
              <a:gd name="connsiteX4" fmla="*/ 0 w 122711"/>
              <a:gd name="connsiteY4" fmla="*/ 87746 h 175491"/>
              <a:gd name="connsiteX0" fmla="*/ 39892 w 162604"/>
              <a:gd name="connsiteY0" fmla="*/ 87746 h 219035"/>
              <a:gd name="connsiteX1" fmla="*/ 101248 w 162604"/>
              <a:gd name="connsiteY1" fmla="*/ 0 h 219035"/>
              <a:gd name="connsiteX2" fmla="*/ 162604 w 162604"/>
              <a:gd name="connsiteY2" fmla="*/ 87746 h 219035"/>
              <a:gd name="connsiteX3" fmla="*/ 12038 w 162604"/>
              <a:gd name="connsiteY3" fmla="*/ 219035 h 219035"/>
              <a:gd name="connsiteX4" fmla="*/ 39892 w 162604"/>
              <a:gd name="connsiteY4" fmla="*/ 87746 h 219035"/>
              <a:gd name="connsiteX0" fmla="*/ 33802 w 149079"/>
              <a:gd name="connsiteY0" fmla="*/ 88161 h 219888"/>
              <a:gd name="connsiteX1" fmla="*/ 95158 w 149079"/>
              <a:gd name="connsiteY1" fmla="*/ 415 h 219888"/>
              <a:gd name="connsiteX2" fmla="*/ 149079 w 149079"/>
              <a:gd name="connsiteY2" fmla="*/ 123208 h 219888"/>
              <a:gd name="connsiteX3" fmla="*/ 5948 w 149079"/>
              <a:gd name="connsiteY3" fmla="*/ 219450 h 219888"/>
              <a:gd name="connsiteX4" fmla="*/ 33802 w 149079"/>
              <a:gd name="connsiteY4" fmla="*/ 88161 h 219888"/>
              <a:gd name="connsiteX0" fmla="*/ 34091 w 149368"/>
              <a:gd name="connsiteY0" fmla="*/ 73397 h 205124"/>
              <a:gd name="connsiteX1" fmla="*/ 110316 w 149368"/>
              <a:gd name="connsiteY1" fmla="*/ 519 h 205124"/>
              <a:gd name="connsiteX2" fmla="*/ 149368 w 149368"/>
              <a:gd name="connsiteY2" fmla="*/ 108444 h 205124"/>
              <a:gd name="connsiteX3" fmla="*/ 6237 w 149368"/>
              <a:gd name="connsiteY3" fmla="*/ 204686 h 205124"/>
              <a:gd name="connsiteX4" fmla="*/ 34091 w 149368"/>
              <a:gd name="connsiteY4" fmla="*/ 73397 h 205124"/>
              <a:gd name="connsiteX0" fmla="*/ 348 w 143479"/>
              <a:gd name="connsiteY0" fmla="*/ 206362 h 209398"/>
              <a:gd name="connsiteX1" fmla="*/ 104427 w 143479"/>
              <a:gd name="connsiteY1" fmla="*/ 2195 h 209398"/>
              <a:gd name="connsiteX2" fmla="*/ 143479 w 143479"/>
              <a:gd name="connsiteY2" fmla="*/ 110120 h 209398"/>
              <a:gd name="connsiteX3" fmla="*/ 348 w 143479"/>
              <a:gd name="connsiteY3" fmla="*/ 206362 h 209398"/>
              <a:gd name="connsiteX0" fmla="*/ 306 w 158306"/>
              <a:gd name="connsiteY0" fmla="*/ 205260 h 208335"/>
              <a:gd name="connsiteX1" fmla="*/ 119254 w 158306"/>
              <a:gd name="connsiteY1" fmla="*/ 2155 h 208335"/>
              <a:gd name="connsiteX2" fmla="*/ 158306 w 158306"/>
              <a:gd name="connsiteY2" fmla="*/ 110080 h 208335"/>
              <a:gd name="connsiteX3" fmla="*/ 306 w 158306"/>
              <a:gd name="connsiteY3" fmla="*/ 205260 h 208335"/>
              <a:gd name="connsiteX0" fmla="*/ 1427 w 159427"/>
              <a:gd name="connsiteY0" fmla="*/ 205260 h 210535"/>
              <a:gd name="connsiteX1" fmla="*/ 120375 w 159427"/>
              <a:gd name="connsiteY1" fmla="*/ 2155 h 210535"/>
              <a:gd name="connsiteX2" fmla="*/ 159427 w 159427"/>
              <a:gd name="connsiteY2" fmla="*/ 110080 h 210535"/>
              <a:gd name="connsiteX3" fmla="*/ 1427 w 159427"/>
              <a:gd name="connsiteY3" fmla="*/ 205260 h 210535"/>
              <a:gd name="connsiteX0" fmla="*/ 748 w 158748"/>
              <a:gd name="connsiteY0" fmla="*/ 205260 h 208335"/>
              <a:gd name="connsiteX1" fmla="*/ 101641 w 158748"/>
              <a:gd name="connsiteY1" fmla="*/ 2155 h 208335"/>
              <a:gd name="connsiteX2" fmla="*/ 158748 w 158748"/>
              <a:gd name="connsiteY2" fmla="*/ 110080 h 208335"/>
              <a:gd name="connsiteX3" fmla="*/ 748 w 158748"/>
              <a:gd name="connsiteY3" fmla="*/ 205260 h 208335"/>
              <a:gd name="connsiteX0" fmla="*/ 782 w 158782"/>
              <a:gd name="connsiteY0" fmla="*/ 205506 h 208581"/>
              <a:gd name="connsiteX1" fmla="*/ 101675 w 158782"/>
              <a:gd name="connsiteY1" fmla="*/ 2401 h 208581"/>
              <a:gd name="connsiteX2" fmla="*/ 158782 w 158782"/>
              <a:gd name="connsiteY2" fmla="*/ 110326 h 208581"/>
              <a:gd name="connsiteX3" fmla="*/ 782 w 158782"/>
              <a:gd name="connsiteY3" fmla="*/ 205506 h 208581"/>
              <a:gd name="connsiteX0" fmla="*/ 3419 w 161419"/>
              <a:gd name="connsiteY0" fmla="*/ 205506 h 211806"/>
              <a:gd name="connsiteX1" fmla="*/ 104312 w 161419"/>
              <a:gd name="connsiteY1" fmla="*/ 2401 h 211806"/>
              <a:gd name="connsiteX2" fmla="*/ 161419 w 161419"/>
              <a:gd name="connsiteY2" fmla="*/ 110326 h 211806"/>
              <a:gd name="connsiteX3" fmla="*/ 3419 w 161419"/>
              <a:gd name="connsiteY3" fmla="*/ 205506 h 211806"/>
              <a:gd name="connsiteX0" fmla="*/ 2644 w 160644"/>
              <a:gd name="connsiteY0" fmla="*/ 205506 h 208876"/>
              <a:gd name="connsiteX1" fmla="*/ 103537 w 160644"/>
              <a:gd name="connsiteY1" fmla="*/ 2401 h 208876"/>
              <a:gd name="connsiteX2" fmla="*/ 160644 w 160644"/>
              <a:gd name="connsiteY2" fmla="*/ 110326 h 208876"/>
              <a:gd name="connsiteX3" fmla="*/ 2644 w 160644"/>
              <a:gd name="connsiteY3" fmla="*/ 205506 h 208876"/>
              <a:gd name="connsiteX0" fmla="*/ 1511 w 159511"/>
              <a:gd name="connsiteY0" fmla="*/ 205506 h 208876"/>
              <a:gd name="connsiteX1" fmla="*/ 102404 w 159511"/>
              <a:gd name="connsiteY1" fmla="*/ 2401 h 208876"/>
              <a:gd name="connsiteX2" fmla="*/ 159511 w 159511"/>
              <a:gd name="connsiteY2" fmla="*/ 110326 h 208876"/>
              <a:gd name="connsiteX3" fmla="*/ 1511 w 159511"/>
              <a:gd name="connsiteY3" fmla="*/ 205506 h 208876"/>
              <a:gd name="connsiteX0" fmla="*/ 748 w 158748"/>
              <a:gd name="connsiteY0" fmla="*/ 205260 h 208335"/>
              <a:gd name="connsiteX1" fmla="*/ 101641 w 158748"/>
              <a:gd name="connsiteY1" fmla="*/ 2155 h 208335"/>
              <a:gd name="connsiteX2" fmla="*/ 158748 w 158748"/>
              <a:gd name="connsiteY2" fmla="*/ 110080 h 208335"/>
              <a:gd name="connsiteX3" fmla="*/ 748 w 158748"/>
              <a:gd name="connsiteY3" fmla="*/ 205260 h 208335"/>
              <a:gd name="connsiteX0" fmla="*/ 748 w 158748"/>
              <a:gd name="connsiteY0" fmla="*/ 205260 h 207930"/>
              <a:gd name="connsiteX1" fmla="*/ 101641 w 158748"/>
              <a:gd name="connsiteY1" fmla="*/ 2155 h 207930"/>
              <a:gd name="connsiteX2" fmla="*/ 158748 w 158748"/>
              <a:gd name="connsiteY2" fmla="*/ 110080 h 207930"/>
              <a:gd name="connsiteX3" fmla="*/ 748 w 158748"/>
              <a:gd name="connsiteY3" fmla="*/ 205260 h 207930"/>
              <a:gd name="connsiteX0" fmla="*/ 748 w 158748"/>
              <a:gd name="connsiteY0" fmla="*/ 205188 h 207858"/>
              <a:gd name="connsiteX1" fmla="*/ 101641 w 158748"/>
              <a:gd name="connsiteY1" fmla="*/ 2083 h 207858"/>
              <a:gd name="connsiteX2" fmla="*/ 158748 w 158748"/>
              <a:gd name="connsiteY2" fmla="*/ 110008 h 207858"/>
              <a:gd name="connsiteX3" fmla="*/ 748 w 158748"/>
              <a:gd name="connsiteY3" fmla="*/ 205188 h 207858"/>
              <a:gd name="connsiteX0" fmla="*/ 748 w 159470"/>
              <a:gd name="connsiteY0" fmla="*/ 205057 h 207727"/>
              <a:gd name="connsiteX1" fmla="*/ 101641 w 159470"/>
              <a:gd name="connsiteY1" fmla="*/ 1952 h 207727"/>
              <a:gd name="connsiteX2" fmla="*/ 158748 w 159470"/>
              <a:gd name="connsiteY2" fmla="*/ 109877 h 207727"/>
              <a:gd name="connsiteX3" fmla="*/ 748 w 159470"/>
              <a:gd name="connsiteY3" fmla="*/ 205057 h 207727"/>
              <a:gd name="connsiteX0" fmla="*/ 748 w 159470"/>
              <a:gd name="connsiteY0" fmla="*/ 205057 h 207819"/>
              <a:gd name="connsiteX1" fmla="*/ 101641 w 159470"/>
              <a:gd name="connsiteY1" fmla="*/ 1952 h 207819"/>
              <a:gd name="connsiteX2" fmla="*/ 158748 w 159470"/>
              <a:gd name="connsiteY2" fmla="*/ 109877 h 207819"/>
              <a:gd name="connsiteX3" fmla="*/ 748 w 159470"/>
              <a:gd name="connsiteY3" fmla="*/ 205057 h 207819"/>
              <a:gd name="connsiteX0" fmla="*/ 748 w 159470"/>
              <a:gd name="connsiteY0" fmla="*/ 205057 h 208132"/>
              <a:gd name="connsiteX1" fmla="*/ 101641 w 159470"/>
              <a:gd name="connsiteY1" fmla="*/ 1952 h 208132"/>
              <a:gd name="connsiteX2" fmla="*/ 158748 w 159470"/>
              <a:gd name="connsiteY2" fmla="*/ 109877 h 208132"/>
              <a:gd name="connsiteX3" fmla="*/ 748 w 159470"/>
              <a:gd name="connsiteY3" fmla="*/ 205057 h 208132"/>
              <a:gd name="connsiteX0" fmla="*/ 876 w 159917"/>
              <a:gd name="connsiteY0" fmla="*/ 205285 h 208360"/>
              <a:gd name="connsiteX1" fmla="*/ 101769 w 159917"/>
              <a:gd name="connsiteY1" fmla="*/ 2180 h 208360"/>
              <a:gd name="connsiteX2" fmla="*/ 158876 w 159917"/>
              <a:gd name="connsiteY2" fmla="*/ 110105 h 208360"/>
              <a:gd name="connsiteX3" fmla="*/ 876 w 159917"/>
              <a:gd name="connsiteY3" fmla="*/ 205285 h 208360"/>
              <a:gd name="connsiteX0" fmla="*/ 802 w 159645"/>
              <a:gd name="connsiteY0" fmla="*/ 204060 h 207135"/>
              <a:gd name="connsiteX1" fmla="*/ 101695 w 159645"/>
              <a:gd name="connsiteY1" fmla="*/ 955 h 207135"/>
              <a:gd name="connsiteX2" fmla="*/ 158802 w 159645"/>
              <a:gd name="connsiteY2" fmla="*/ 108880 h 207135"/>
              <a:gd name="connsiteX3" fmla="*/ 802 w 159645"/>
              <a:gd name="connsiteY3" fmla="*/ 204060 h 207135"/>
              <a:gd name="connsiteX0" fmla="*/ 51 w 189004"/>
              <a:gd name="connsiteY0" fmla="*/ 230928 h 235303"/>
              <a:gd name="connsiteX1" fmla="*/ 177307 w 189004"/>
              <a:gd name="connsiteY1" fmla="*/ 730 h 235303"/>
              <a:gd name="connsiteX2" fmla="*/ 158051 w 189004"/>
              <a:gd name="connsiteY2" fmla="*/ 135748 h 235303"/>
              <a:gd name="connsiteX3" fmla="*/ 51 w 189004"/>
              <a:gd name="connsiteY3" fmla="*/ 230928 h 235303"/>
              <a:gd name="connsiteX0" fmla="*/ 1339 w 190292"/>
              <a:gd name="connsiteY0" fmla="*/ 230928 h 235303"/>
              <a:gd name="connsiteX1" fmla="*/ 178595 w 190292"/>
              <a:gd name="connsiteY1" fmla="*/ 730 h 235303"/>
              <a:gd name="connsiteX2" fmla="*/ 159339 w 190292"/>
              <a:gd name="connsiteY2" fmla="*/ 135748 h 235303"/>
              <a:gd name="connsiteX3" fmla="*/ 1339 w 190292"/>
              <a:gd name="connsiteY3" fmla="*/ 230928 h 235303"/>
              <a:gd name="connsiteX0" fmla="*/ 1289 w 186706"/>
              <a:gd name="connsiteY0" fmla="*/ 231835 h 236086"/>
              <a:gd name="connsiteX1" fmla="*/ 178545 w 186706"/>
              <a:gd name="connsiteY1" fmla="*/ 1637 h 236086"/>
              <a:gd name="connsiteX2" fmla="*/ 155321 w 186706"/>
              <a:gd name="connsiteY2" fmla="*/ 134045 h 236086"/>
              <a:gd name="connsiteX3" fmla="*/ 1289 w 186706"/>
              <a:gd name="connsiteY3" fmla="*/ 231835 h 236086"/>
              <a:gd name="connsiteX0" fmla="*/ 1289 w 186706"/>
              <a:gd name="connsiteY0" fmla="*/ 231835 h 235870"/>
              <a:gd name="connsiteX1" fmla="*/ 178545 w 186706"/>
              <a:gd name="connsiteY1" fmla="*/ 1637 h 235870"/>
              <a:gd name="connsiteX2" fmla="*/ 155321 w 186706"/>
              <a:gd name="connsiteY2" fmla="*/ 134045 h 235870"/>
              <a:gd name="connsiteX3" fmla="*/ 1289 w 186706"/>
              <a:gd name="connsiteY3" fmla="*/ 231835 h 235870"/>
              <a:gd name="connsiteX0" fmla="*/ 1289 w 186706"/>
              <a:gd name="connsiteY0" fmla="*/ 231835 h 235055"/>
              <a:gd name="connsiteX1" fmla="*/ 178545 w 186706"/>
              <a:gd name="connsiteY1" fmla="*/ 1637 h 235055"/>
              <a:gd name="connsiteX2" fmla="*/ 155321 w 186706"/>
              <a:gd name="connsiteY2" fmla="*/ 134045 h 235055"/>
              <a:gd name="connsiteX3" fmla="*/ 1289 w 186706"/>
              <a:gd name="connsiteY3" fmla="*/ 231835 h 235055"/>
              <a:gd name="connsiteX0" fmla="*/ 1258 w 182624"/>
              <a:gd name="connsiteY0" fmla="*/ 230693 h 236183"/>
              <a:gd name="connsiteX1" fmla="*/ 178514 w 182624"/>
              <a:gd name="connsiteY1" fmla="*/ 495 h 236183"/>
              <a:gd name="connsiteX2" fmla="*/ 127213 w 182624"/>
              <a:gd name="connsiteY2" fmla="*/ 171283 h 236183"/>
              <a:gd name="connsiteX3" fmla="*/ 1258 w 182624"/>
              <a:gd name="connsiteY3" fmla="*/ 230693 h 236183"/>
              <a:gd name="connsiteX0" fmla="*/ 1258 w 182624"/>
              <a:gd name="connsiteY0" fmla="*/ 230693 h 234819"/>
              <a:gd name="connsiteX1" fmla="*/ 178514 w 182624"/>
              <a:gd name="connsiteY1" fmla="*/ 495 h 234819"/>
              <a:gd name="connsiteX2" fmla="*/ 127213 w 182624"/>
              <a:gd name="connsiteY2" fmla="*/ 171283 h 234819"/>
              <a:gd name="connsiteX3" fmla="*/ 1258 w 182624"/>
              <a:gd name="connsiteY3" fmla="*/ 230693 h 234819"/>
              <a:gd name="connsiteX0" fmla="*/ 1322 w 195893"/>
              <a:gd name="connsiteY0" fmla="*/ 237254 h 241380"/>
              <a:gd name="connsiteX1" fmla="*/ 178578 w 195893"/>
              <a:gd name="connsiteY1" fmla="*/ 7056 h 241380"/>
              <a:gd name="connsiteX2" fmla="*/ 183368 w 195893"/>
              <a:gd name="connsiteY2" fmla="*/ 69675 h 241380"/>
              <a:gd name="connsiteX3" fmla="*/ 127277 w 195893"/>
              <a:gd name="connsiteY3" fmla="*/ 177844 h 241380"/>
              <a:gd name="connsiteX4" fmla="*/ 1322 w 195893"/>
              <a:gd name="connsiteY4" fmla="*/ 237254 h 241380"/>
              <a:gd name="connsiteX0" fmla="*/ 1322 w 195893"/>
              <a:gd name="connsiteY0" fmla="*/ 237254 h 241380"/>
              <a:gd name="connsiteX1" fmla="*/ 178578 w 195893"/>
              <a:gd name="connsiteY1" fmla="*/ 7056 h 241380"/>
              <a:gd name="connsiteX2" fmla="*/ 183368 w 195893"/>
              <a:gd name="connsiteY2" fmla="*/ 69675 h 241380"/>
              <a:gd name="connsiteX3" fmla="*/ 127277 w 195893"/>
              <a:gd name="connsiteY3" fmla="*/ 177844 h 241380"/>
              <a:gd name="connsiteX4" fmla="*/ 1322 w 195893"/>
              <a:gd name="connsiteY4" fmla="*/ 237254 h 241380"/>
              <a:gd name="connsiteX0" fmla="*/ 1287 w 199053"/>
              <a:gd name="connsiteY0" fmla="*/ 241044 h 245170"/>
              <a:gd name="connsiteX1" fmla="*/ 183522 w 199053"/>
              <a:gd name="connsiteY1" fmla="*/ 6731 h 245170"/>
              <a:gd name="connsiteX2" fmla="*/ 183333 w 199053"/>
              <a:gd name="connsiteY2" fmla="*/ 73465 h 245170"/>
              <a:gd name="connsiteX3" fmla="*/ 127242 w 199053"/>
              <a:gd name="connsiteY3" fmla="*/ 181634 h 245170"/>
              <a:gd name="connsiteX4" fmla="*/ 1287 w 199053"/>
              <a:gd name="connsiteY4" fmla="*/ 241044 h 245170"/>
              <a:gd name="connsiteX0" fmla="*/ 1400 w 205869"/>
              <a:gd name="connsiteY0" fmla="*/ 243789 h 247915"/>
              <a:gd name="connsiteX1" fmla="*/ 183635 w 205869"/>
              <a:gd name="connsiteY1" fmla="*/ 9476 h 247915"/>
              <a:gd name="connsiteX2" fmla="*/ 183446 w 205869"/>
              <a:gd name="connsiteY2" fmla="*/ 76210 h 247915"/>
              <a:gd name="connsiteX3" fmla="*/ 127355 w 205869"/>
              <a:gd name="connsiteY3" fmla="*/ 184379 h 247915"/>
              <a:gd name="connsiteX4" fmla="*/ 1400 w 205869"/>
              <a:gd name="connsiteY4" fmla="*/ 243789 h 247915"/>
              <a:gd name="connsiteX0" fmla="*/ 1267 w 197787"/>
              <a:gd name="connsiteY0" fmla="*/ 238452 h 242578"/>
              <a:gd name="connsiteX1" fmla="*/ 183502 w 197787"/>
              <a:gd name="connsiteY1" fmla="*/ 4139 h 242578"/>
              <a:gd name="connsiteX2" fmla="*/ 183313 w 197787"/>
              <a:gd name="connsiteY2" fmla="*/ 70873 h 242578"/>
              <a:gd name="connsiteX3" fmla="*/ 127222 w 197787"/>
              <a:gd name="connsiteY3" fmla="*/ 179042 h 242578"/>
              <a:gd name="connsiteX4" fmla="*/ 1267 w 197787"/>
              <a:gd name="connsiteY4" fmla="*/ 238452 h 242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87" h="242578">
                <a:moveTo>
                  <a:pt x="1267" y="238452"/>
                </a:moveTo>
                <a:cubicBezTo>
                  <a:pt x="-16394" y="186310"/>
                  <a:pt x="156010" y="24279"/>
                  <a:pt x="183502" y="4139"/>
                </a:cubicBezTo>
                <a:cubicBezTo>
                  <a:pt x="210994" y="-16001"/>
                  <a:pt x="191863" y="42408"/>
                  <a:pt x="183313" y="70873"/>
                </a:cubicBezTo>
                <a:cubicBezTo>
                  <a:pt x="174763" y="99338"/>
                  <a:pt x="152952" y="175270"/>
                  <a:pt x="127222" y="179042"/>
                </a:cubicBezTo>
                <a:cubicBezTo>
                  <a:pt x="66660" y="203061"/>
                  <a:pt x="7391" y="257998"/>
                  <a:pt x="1267" y="238452"/>
                </a:cubicBezTo>
                <a:close/>
              </a:path>
            </a:pathLst>
          </a:custGeom>
          <a:solidFill>
            <a:schemeClr val="accent3">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8" name="Oval 277">
            <a:extLst>
              <a:ext uri="{FF2B5EF4-FFF2-40B4-BE49-F238E27FC236}">
                <a16:creationId xmlns:a16="http://schemas.microsoft.com/office/drawing/2014/main" id="{CF9291A9-04A4-BDFC-A022-7D3B531030F2}"/>
              </a:ext>
            </a:extLst>
          </p:cNvPr>
          <p:cNvSpPr/>
          <p:nvPr/>
        </p:nvSpPr>
        <p:spPr bwMode="auto">
          <a:xfrm>
            <a:off x="1180968" y="4986181"/>
            <a:ext cx="170309" cy="217735"/>
          </a:xfrm>
          <a:custGeom>
            <a:avLst/>
            <a:gdLst>
              <a:gd name="connsiteX0" fmla="*/ 0 w 123194"/>
              <a:gd name="connsiteY0" fmla="*/ 63190 h 126380"/>
              <a:gd name="connsiteX1" fmla="*/ 61597 w 123194"/>
              <a:gd name="connsiteY1" fmla="*/ 0 h 126380"/>
              <a:gd name="connsiteX2" fmla="*/ 123194 w 123194"/>
              <a:gd name="connsiteY2" fmla="*/ 63190 h 126380"/>
              <a:gd name="connsiteX3" fmla="*/ 61597 w 123194"/>
              <a:gd name="connsiteY3" fmla="*/ 126380 h 126380"/>
              <a:gd name="connsiteX4" fmla="*/ 0 w 123194"/>
              <a:gd name="connsiteY4" fmla="*/ 63190 h 126380"/>
              <a:gd name="connsiteX0" fmla="*/ 16916 w 140110"/>
              <a:gd name="connsiteY0" fmla="*/ 63190 h 197535"/>
              <a:gd name="connsiteX1" fmla="*/ 78513 w 140110"/>
              <a:gd name="connsiteY1" fmla="*/ 0 h 197535"/>
              <a:gd name="connsiteX2" fmla="*/ 140110 w 140110"/>
              <a:gd name="connsiteY2" fmla="*/ 63190 h 197535"/>
              <a:gd name="connsiteX3" fmla="*/ 17978 w 140110"/>
              <a:gd name="connsiteY3" fmla="*/ 197535 h 197535"/>
              <a:gd name="connsiteX4" fmla="*/ 16916 w 140110"/>
              <a:gd name="connsiteY4" fmla="*/ 63190 h 197535"/>
              <a:gd name="connsiteX0" fmla="*/ 11525 w 140030"/>
              <a:gd name="connsiteY0" fmla="*/ 65092 h 201293"/>
              <a:gd name="connsiteX1" fmla="*/ 73122 w 140030"/>
              <a:gd name="connsiteY1" fmla="*/ 1902 h 201293"/>
              <a:gd name="connsiteX2" fmla="*/ 140030 w 140030"/>
              <a:gd name="connsiteY2" fmla="*/ 133061 h 201293"/>
              <a:gd name="connsiteX3" fmla="*/ 12587 w 140030"/>
              <a:gd name="connsiteY3" fmla="*/ 199437 h 201293"/>
              <a:gd name="connsiteX4" fmla="*/ 11525 w 140030"/>
              <a:gd name="connsiteY4" fmla="*/ 65092 h 201293"/>
              <a:gd name="connsiteX0" fmla="*/ 11525 w 140030"/>
              <a:gd name="connsiteY0" fmla="*/ 65092 h 200967"/>
              <a:gd name="connsiteX1" fmla="*/ 73122 w 140030"/>
              <a:gd name="connsiteY1" fmla="*/ 1902 h 200967"/>
              <a:gd name="connsiteX2" fmla="*/ 140030 w 140030"/>
              <a:gd name="connsiteY2" fmla="*/ 133061 h 200967"/>
              <a:gd name="connsiteX3" fmla="*/ 12587 w 140030"/>
              <a:gd name="connsiteY3" fmla="*/ 199437 h 200967"/>
              <a:gd name="connsiteX4" fmla="*/ 11525 w 140030"/>
              <a:gd name="connsiteY4" fmla="*/ 65092 h 200967"/>
              <a:gd name="connsiteX0" fmla="*/ 12574 w 141079"/>
              <a:gd name="connsiteY0" fmla="*/ 84802 h 220677"/>
              <a:gd name="connsiteX1" fmla="*/ 93288 w 141079"/>
              <a:gd name="connsiteY1" fmla="*/ 1433 h 220677"/>
              <a:gd name="connsiteX2" fmla="*/ 141079 w 141079"/>
              <a:gd name="connsiteY2" fmla="*/ 152771 h 220677"/>
              <a:gd name="connsiteX3" fmla="*/ 13636 w 141079"/>
              <a:gd name="connsiteY3" fmla="*/ 219147 h 220677"/>
              <a:gd name="connsiteX4" fmla="*/ 12574 w 141079"/>
              <a:gd name="connsiteY4" fmla="*/ 84802 h 220677"/>
              <a:gd name="connsiteX0" fmla="*/ 12574 w 141079"/>
              <a:gd name="connsiteY0" fmla="*/ 84802 h 220677"/>
              <a:gd name="connsiteX1" fmla="*/ 93288 w 141079"/>
              <a:gd name="connsiteY1" fmla="*/ 1433 h 220677"/>
              <a:gd name="connsiteX2" fmla="*/ 141079 w 141079"/>
              <a:gd name="connsiteY2" fmla="*/ 152771 h 220677"/>
              <a:gd name="connsiteX3" fmla="*/ 13636 w 141079"/>
              <a:gd name="connsiteY3" fmla="*/ 219147 h 220677"/>
              <a:gd name="connsiteX4" fmla="*/ 12574 w 141079"/>
              <a:gd name="connsiteY4" fmla="*/ 84802 h 220677"/>
              <a:gd name="connsiteX0" fmla="*/ 3601 w 171401"/>
              <a:gd name="connsiteY0" fmla="*/ 144974 h 217740"/>
              <a:gd name="connsiteX1" fmla="*/ 123610 w 171401"/>
              <a:gd name="connsiteY1" fmla="*/ 8 h 217740"/>
              <a:gd name="connsiteX2" fmla="*/ 171401 w 171401"/>
              <a:gd name="connsiteY2" fmla="*/ 151346 h 217740"/>
              <a:gd name="connsiteX3" fmla="*/ 43958 w 171401"/>
              <a:gd name="connsiteY3" fmla="*/ 217722 h 217740"/>
              <a:gd name="connsiteX4" fmla="*/ 3601 w 171401"/>
              <a:gd name="connsiteY4" fmla="*/ 144974 h 217740"/>
              <a:gd name="connsiteX0" fmla="*/ 0 w 167800"/>
              <a:gd name="connsiteY0" fmla="*/ 144974 h 217740"/>
              <a:gd name="connsiteX1" fmla="*/ 120009 w 167800"/>
              <a:gd name="connsiteY1" fmla="*/ 8 h 217740"/>
              <a:gd name="connsiteX2" fmla="*/ 167800 w 167800"/>
              <a:gd name="connsiteY2" fmla="*/ 151346 h 217740"/>
              <a:gd name="connsiteX3" fmla="*/ 40357 w 167800"/>
              <a:gd name="connsiteY3" fmla="*/ 217722 h 217740"/>
              <a:gd name="connsiteX4" fmla="*/ 0 w 167800"/>
              <a:gd name="connsiteY4" fmla="*/ 144974 h 217740"/>
              <a:gd name="connsiteX0" fmla="*/ 0 w 167800"/>
              <a:gd name="connsiteY0" fmla="*/ 144974 h 217740"/>
              <a:gd name="connsiteX1" fmla="*/ 120009 w 167800"/>
              <a:gd name="connsiteY1" fmla="*/ 8 h 217740"/>
              <a:gd name="connsiteX2" fmla="*/ 167800 w 167800"/>
              <a:gd name="connsiteY2" fmla="*/ 151346 h 217740"/>
              <a:gd name="connsiteX3" fmla="*/ 40357 w 167800"/>
              <a:gd name="connsiteY3" fmla="*/ 217722 h 217740"/>
              <a:gd name="connsiteX4" fmla="*/ 0 w 167800"/>
              <a:gd name="connsiteY4" fmla="*/ 144974 h 217740"/>
              <a:gd name="connsiteX0" fmla="*/ 0 w 167800"/>
              <a:gd name="connsiteY0" fmla="*/ 144974 h 217740"/>
              <a:gd name="connsiteX1" fmla="*/ 120009 w 167800"/>
              <a:gd name="connsiteY1" fmla="*/ 8 h 217740"/>
              <a:gd name="connsiteX2" fmla="*/ 167800 w 167800"/>
              <a:gd name="connsiteY2" fmla="*/ 151346 h 217740"/>
              <a:gd name="connsiteX3" fmla="*/ 40357 w 167800"/>
              <a:gd name="connsiteY3" fmla="*/ 217722 h 217740"/>
              <a:gd name="connsiteX4" fmla="*/ 0 w 167800"/>
              <a:gd name="connsiteY4" fmla="*/ 144974 h 217740"/>
              <a:gd name="connsiteX0" fmla="*/ 0 w 167800"/>
              <a:gd name="connsiteY0" fmla="*/ 144974 h 217740"/>
              <a:gd name="connsiteX1" fmla="*/ 120009 w 167800"/>
              <a:gd name="connsiteY1" fmla="*/ 8 h 217740"/>
              <a:gd name="connsiteX2" fmla="*/ 167800 w 167800"/>
              <a:gd name="connsiteY2" fmla="*/ 151346 h 217740"/>
              <a:gd name="connsiteX3" fmla="*/ 40357 w 167800"/>
              <a:gd name="connsiteY3" fmla="*/ 217722 h 217740"/>
              <a:gd name="connsiteX4" fmla="*/ 0 w 167800"/>
              <a:gd name="connsiteY4" fmla="*/ 144974 h 217740"/>
              <a:gd name="connsiteX0" fmla="*/ 0 w 167828"/>
              <a:gd name="connsiteY0" fmla="*/ 144974 h 217740"/>
              <a:gd name="connsiteX1" fmla="*/ 120009 w 167828"/>
              <a:gd name="connsiteY1" fmla="*/ 8 h 217740"/>
              <a:gd name="connsiteX2" fmla="*/ 167800 w 167828"/>
              <a:gd name="connsiteY2" fmla="*/ 151346 h 217740"/>
              <a:gd name="connsiteX3" fmla="*/ 40357 w 167828"/>
              <a:gd name="connsiteY3" fmla="*/ 217722 h 217740"/>
              <a:gd name="connsiteX4" fmla="*/ 0 w 167828"/>
              <a:gd name="connsiteY4" fmla="*/ 144974 h 217740"/>
              <a:gd name="connsiteX0" fmla="*/ 0 w 167912"/>
              <a:gd name="connsiteY0" fmla="*/ 144974 h 217735"/>
              <a:gd name="connsiteX1" fmla="*/ 120009 w 167912"/>
              <a:gd name="connsiteY1" fmla="*/ 8 h 217735"/>
              <a:gd name="connsiteX2" fmla="*/ 167800 w 167912"/>
              <a:gd name="connsiteY2" fmla="*/ 151346 h 217735"/>
              <a:gd name="connsiteX3" fmla="*/ 40357 w 167912"/>
              <a:gd name="connsiteY3" fmla="*/ 217722 h 217735"/>
              <a:gd name="connsiteX4" fmla="*/ 0 w 167912"/>
              <a:gd name="connsiteY4" fmla="*/ 144974 h 217735"/>
              <a:gd name="connsiteX0" fmla="*/ 0 w 167800"/>
              <a:gd name="connsiteY0" fmla="*/ 144974 h 217736"/>
              <a:gd name="connsiteX1" fmla="*/ 120009 w 167800"/>
              <a:gd name="connsiteY1" fmla="*/ 8 h 217736"/>
              <a:gd name="connsiteX2" fmla="*/ 167800 w 167800"/>
              <a:gd name="connsiteY2" fmla="*/ 151346 h 217736"/>
              <a:gd name="connsiteX3" fmla="*/ 40357 w 167800"/>
              <a:gd name="connsiteY3" fmla="*/ 217722 h 217736"/>
              <a:gd name="connsiteX4" fmla="*/ 0 w 167800"/>
              <a:gd name="connsiteY4" fmla="*/ 144974 h 217736"/>
              <a:gd name="connsiteX0" fmla="*/ 0 w 169333"/>
              <a:gd name="connsiteY0" fmla="*/ 144974 h 217736"/>
              <a:gd name="connsiteX1" fmla="*/ 120009 w 169333"/>
              <a:gd name="connsiteY1" fmla="*/ 8 h 217736"/>
              <a:gd name="connsiteX2" fmla="*/ 167800 w 169333"/>
              <a:gd name="connsiteY2" fmla="*/ 151346 h 217736"/>
              <a:gd name="connsiteX3" fmla="*/ 40357 w 169333"/>
              <a:gd name="connsiteY3" fmla="*/ 217722 h 217736"/>
              <a:gd name="connsiteX4" fmla="*/ 0 w 169333"/>
              <a:gd name="connsiteY4" fmla="*/ 144974 h 217736"/>
              <a:gd name="connsiteX0" fmla="*/ 0 w 169819"/>
              <a:gd name="connsiteY0" fmla="*/ 144974 h 217736"/>
              <a:gd name="connsiteX1" fmla="*/ 120009 w 169819"/>
              <a:gd name="connsiteY1" fmla="*/ 8 h 217736"/>
              <a:gd name="connsiteX2" fmla="*/ 167800 w 169819"/>
              <a:gd name="connsiteY2" fmla="*/ 151346 h 217736"/>
              <a:gd name="connsiteX3" fmla="*/ 40357 w 169819"/>
              <a:gd name="connsiteY3" fmla="*/ 217722 h 217736"/>
              <a:gd name="connsiteX4" fmla="*/ 0 w 169819"/>
              <a:gd name="connsiteY4" fmla="*/ 144974 h 217736"/>
              <a:gd name="connsiteX0" fmla="*/ 0 w 169819"/>
              <a:gd name="connsiteY0" fmla="*/ 144966 h 217728"/>
              <a:gd name="connsiteX1" fmla="*/ 120009 w 169819"/>
              <a:gd name="connsiteY1" fmla="*/ 0 h 217728"/>
              <a:gd name="connsiteX2" fmla="*/ 167800 w 169819"/>
              <a:gd name="connsiteY2" fmla="*/ 151338 h 217728"/>
              <a:gd name="connsiteX3" fmla="*/ 40357 w 169819"/>
              <a:gd name="connsiteY3" fmla="*/ 217714 h 217728"/>
              <a:gd name="connsiteX4" fmla="*/ 0 w 169819"/>
              <a:gd name="connsiteY4" fmla="*/ 144966 h 217728"/>
              <a:gd name="connsiteX0" fmla="*/ 0 w 169819"/>
              <a:gd name="connsiteY0" fmla="*/ 144973 h 217735"/>
              <a:gd name="connsiteX1" fmla="*/ 120009 w 169819"/>
              <a:gd name="connsiteY1" fmla="*/ 7 h 217735"/>
              <a:gd name="connsiteX2" fmla="*/ 167800 w 169819"/>
              <a:gd name="connsiteY2" fmla="*/ 151345 h 217735"/>
              <a:gd name="connsiteX3" fmla="*/ 40357 w 169819"/>
              <a:gd name="connsiteY3" fmla="*/ 217721 h 217735"/>
              <a:gd name="connsiteX4" fmla="*/ 0 w 169819"/>
              <a:gd name="connsiteY4" fmla="*/ 144973 h 217735"/>
              <a:gd name="connsiteX0" fmla="*/ 0 w 170309"/>
              <a:gd name="connsiteY0" fmla="*/ 144973 h 217735"/>
              <a:gd name="connsiteX1" fmla="*/ 120009 w 170309"/>
              <a:gd name="connsiteY1" fmla="*/ 7 h 217735"/>
              <a:gd name="connsiteX2" fmla="*/ 167800 w 170309"/>
              <a:gd name="connsiteY2" fmla="*/ 151345 h 217735"/>
              <a:gd name="connsiteX3" fmla="*/ 40357 w 170309"/>
              <a:gd name="connsiteY3" fmla="*/ 217721 h 217735"/>
              <a:gd name="connsiteX4" fmla="*/ 0 w 170309"/>
              <a:gd name="connsiteY4" fmla="*/ 144973 h 217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09" h="217735">
                <a:moveTo>
                  <a:pt x="0" y="144973"/>
                </a:moveTo>
                <a:cubicBezTo>
                  <a:pt x="13275" y="108687"/>
                  <a:pt x="84608" y="-1055"/>
                  <a:pt x="120009" y="7"/>
                </a:cubicBezTo>
                <a:cubicBezTo>
                  <a:pt x="163907" y="1069"/>
                  <a:pt x="176296" y="95206"/>
                  <a:pt x="167800" y="151345"/>
                </a:cubicBezTo>
                <a:cubicBezTo>
                  <a:pt x="163552" y="160755"/>
                  <a:pt x="54517" y="218783"/>
                  <a:pt x="40357" y="217721"/>
                </a:cubicBezTo>
                <a:cubicBezTo>
                  <a:pt x="24073" y="215597"/>
                  <a:pt x="1593" y="172763"/>
                  <a:pt x="0" y="144973"/>
                </a:cubicBezTo>
                <a:close/>
              </a:path>
            </a:pathLst>
          </a:custGeom>
          <a:solidFill>
            <a:schemeClr val="accent3">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9" name="Oval 277">
            <a:extLst>
              <a:ext uri="{FF2B5EF4-FFF2-40B4-BE49-F238E27FC236}">
                <a16:creationId xmlns:a16="http://schemas.microsoft.com/office/drawing/2014/main" id="{A5490FD5-1744-5938-D51E-49EEDC23F6CE}"/>
              </a:ext>
            </a:extLst>
          </p:cNvPr>
          <p:cNvSpPr/>
          <p:nvPr/>
        </p:nvSpPr>
        <p:spPr bwMode="auto">
          <a:xfrm>
            <a:off x="1375310" y="4712190"/>
            <a:ext cx="236769" cy="311892"/>
          </a:xfrm>
          <a:custGeom>
            <a:avLst/>
            <a:gdLst>
              <a:gd name="connsiteX0" fmla="*/ 0 w 123194"/>
              <a:gd name="connsiteY0" fmla="*/ 63190 h 126380"/>
              <a:gd name="connsiteX1" fmla="*/ 61597 w 123194"/>
              <a:gd name="connsiteY1" fmla="*/ 0 h 126380"/>
              <a:gd name="connsiteX2" fmla="*/ 123194 w 123194"/>
              <a:gd name="connsiteY2" fmla="*/ 63190 h 126380"/>
              <a:gd name="connsiteX3" fmla="*/ 61597 w 123194"/>
              <a:gd name="connsiteY3" fmla="*/ 126380 h 126380"/>
              <a:gd name="connsiteX4" fmla="*/ 0 w 123194"/>
              <a:gd name="connsiteY4" fmla="*/ 63190 h 126380"/>
              <a:gd name="connsiteX0" fmla="*/ 16916 w 140110"/>
              <a:gd name="connsiteY0" fmla="*/ 63190 h 197535"/>
              <a:gd name="connsiteX1" fmla="*/ 78513 w 140110"/>
              <a:gd name="connsiteY1" fmla="*/ 0 h 197535"/>
              <a:gd name="connsiteX2" fmla="*/ 140110 w 140110"/>
              <a:gd name="connsiteY2" fmla="*/ 63190 h 197535"/>
              <a:gd name="connsiteX3" fmla="*/ 17978 w 140110"/>
              <a:gd name="connsiteY3" fmla="*/ 197535 h 197535"/>
              <a:gd name="connsiteX4" fmla="*/ 16916 w 140110"/>
              <a:gd name="connsiteY4" fmla="*/ 63190 h 197535"/>
              <a:gd name="connsiteX0" fmla="*/ 11525 w 140030"/>
              <a:gd name="connsiteY0" fmla="*/ 65092 h 201293"/>
              <a:gd name="connsiteX1" fmla="*/ 73122 w 140030"/>
              <a:gd name="connsiteY1" fmla="*/ 1902 h 201293"/>
              <a:gd name="connsiteX2" fmla="*/ 140030 w 140030"/>
              <a:gd name="connsiteY2" fmla="*/ 133061 h 201293"/>
              <a:gd name="connsiteX3" fmla="*/ 12587 w 140030"/>
              <a:gd name="connsiteY3" fmla="*/ 199437 h 201293"/>
              <a:gd name="connsiteX4" fmla="*/ 11525 w 140030"/>
              <a:gd name="connsiteY4" fmla="*/ 65092 h 201293"/>
              <a:gd name="connsiteX0" fmla="*/ 11525 w 140030"/>
              <a:gd name="connsiteY0" fmla="*/ 65092 h 200967"/>
              <a:gd name="connsiteX1" fmla="*/ 73122 w 140030"/>
              <a:gd name="connsiteY1" fmla="*/ 1902 h 200967"/>
              <a:gd name="connsiteX2" fmla="*/ 140030 w 140030"/>
              <a:gd name="connsiteY2" fmla="*/ 133061 h 200967"/>
              <a:gd name="connsiteX3" fmla="*/ 12587 w 140030"/>
              <a:gd name="connsiteY3" fmla="*/ 199437 h 200967"/>
              <a:gd name="connsiteX4" fmla="*/ 11525 w 140030"/>
              <a:gd name="connsiteY4" fmla="*/ 65092 h 200967"/>
              <a:gd name="connsiteX0" fmla="*/ 12574 w 141079"/>
              <a:gd name="connsiteY0" fmla="*/ 84802 h 220677"/>
              <a:gd name="connsiteX1" fmla="*/ 93288 w 141079"/>
              <a:gd name="connsiteY1" fmla="*/ 1433 h 220677"/>
              <a:gd name="connsiteX2" fmla="*/ 141079 w 141079"/>
              <a:gd name="connsiteY2" fmla="*/ 152771 h 220677"/>
              <a:gd name="connsiteX3" fmla="*/ 13636 w 141079"/>
              <a:gd name="connsiteY3" fmla="*/ 219147 h 220677"/>
              <a:gd name="connsiteX4" fmla="*/ 12574 w 141079"/>
              <a:gd name="connsiteY4" fmla="*/ 84802 h 220677"/>
              <a:gd name="connsiteX0" fmla="*/ 12574 w 141079"/>
              <a:gd name="connsiteY0" fmla="*/ 84802 h 220677"/>
              <a:gd name="connsiteX1" fmla="*/ 93288 w 141079"/>
              <a:gd name="connsiteY1" fmla="*/ 1433 h 220677"/>
              <a:gd name="connsiteX2" fmla="*/ 141079 w 141079"/>
              <a:gd name="connsiteY2" fmla="*/ 152771 h 220677"/>
              <a:gd name="connsiteX3" fmla="*/ 13636 w 141079"/>
              <a:gd name="connsiteY3" fmla="*/ 219147 h 220677"/>
              <a:gd name="connsiteX4" fmla="*/ 12574 w 141079"/>
              <a:gd name="connsiteY4" fmla="*/ 84802 h 220677"/>
              <a:gd name="connsiteX0" fmla="*/ 3601 w 171401"/>
              <a:gd name="connsiteY0" fmla="*/ 144974 h 217740"/>
              <a:gd name="connsiteX1" fmla="*/ 123610 w 171401"/>
              <a:gd name="connsiteY1" fmla="*/ 8 h 217740"/>
              <a:gd name="connsiteX2" fmla="*/ 171401 w 171401"/>
              <a:gd name="connsiteY2" fmla="*/ 151346 h 217740"/>
              <a:gd name="connsiteX3" fmla="*/ 43958 w 171401"/>
              <a:gd name="connsiteY3" fmla="*/ 217722 h 217740"/>
              <a:gd name="connsiteX4" fmla="*/ 3601 w 171401"/>
              <a:gd name="connsiteY4" fmla="*/ 144974 h 217740"/>
              <a:gd name="connsiteX0" fmla="*/ 0 w 167800"/>
              <a:gd name="connsiteY0" fmla="*/ 144974 h 217740"/>
              <a:gd name="connsiteX1" fmla="*/ 120009 w 167800"/>
              <a:gd name="connsiteY1" fmla="*/ 8 h 217740"/>
              <a:gd name="connsiteX2" fmla="*/ 167800 w 167800"/>
              <a:gd name="connsiteY2" fmla="*/ 151346 h 217740"/>
              <a:gd name="connsiteX3" fmla="*/ 40357 w 167800"/>
              <a:gd name="connsiteY3" fmla="*/ 217722 h 217740"/>
              <a:gd name="connsiteX4" fmla="*/ 0 w 167800"/>
              <a:gd name="connsiteY4" fmla="*/ 144974 h 217740"/>
              <a:gd name="connsiteX0" fmla="*/ 0 w 167800"/>
              <a:gd name="connsiteY0" fmla="*/ 144974 h 217740"/>
              <a:gd name="connsiteX1" fmla="*/ 120009 w 167800"/>
              <a:gd name="connsiteY1" fmla="*/ 8 h 217740"/>
              <a:gd name="connsiteX2" fmla="*/ 167800 w 167800"/>
              <a:gd name="connsiteY2" fmla="*/ 151346 h 217740"/>
              <a:gd name="connsiteX3" fmla="*/ 40357 w 167800"/>
              <a:gd name="connsiteY3" fmla="*/ 217722 h 217740"/>
              <a:gd name="connsiteX4" fmla="*/ 0 w 167800"/>
              <a:gd name="connsiteY4" fmla="*/ 144974 h 217740"/>
              <a:gd name="connsiteX0" fmla="*/ 0 w 167800"/>
              <a:gd name="connsiteY0" fmla="*/ 144974 h 217740"/>
              <a:gd name="connsiteX1" fmla="*/ 120009 w 167800"/>
              <a:gd name="connsiteY1" fmla="*/ 8 h 217740"/>
              <a:gd name="connsiteX2" fmla="*/ 167800 w 167800"/>
              <a:gd name="connsiteY2" fmla="*/ 151346 h 217740"/>
              <a:gd name="connsiteX3" fmla="*/ 40357 w 167800"/>
              <a:gd name="connsiteY3" fmla="*/ 217722 h 217740"/>
              <a:gd name="connsiteX4" fmla="*/ 0 w 167800"/>
              <a:gd name="connsiteY4" fmla="*/ 144974 h 217740"/>
              <a:gd name="connsiteX0" fmla="*/ 0 w 167800"/>
              <a:gd name="connsiteY0" fmla="*/ 144974 h 217740"/>
              <a:gd name="connsiteX1" fmla="*/ 120009 w 167800"/>
              <a:gd name="connsiteY1" fmla="*/ 8 h 217740"/>
              <a:gd name="connsiteX2" fmla="*/ 167800 w 167800"/>
              <a:gd name="connsiteY2" fmla="*/ 151346 h 217740"/>
              <a:gd name="connsiteX3" fmla="*/ 40357 w 167800"/>
              <a:gd name="connsiteY3" fmla="*/ 217722 h 217740"/>
              <a:gd name="connsiteX4" fmla="*/ 0 w 167800"/>
              <a:gd name="connsiteY4" fmla="*/ 144974 h 217740"/>
              <a:gd name="connsiteX0" fmla="*/ 0 w 167828"/>
              <a:gd name="connsiteY0" fmla="*/ 144974 h 217740"/>
              <a:gd name="connsiteX1" fmla="*/ 120009 w 167828"/>
              <a:gd name="connsiteY1" fmla="*/ 8 h 217740"/>
              <a:gd name="connsiteX2" fmla="*/ 167800 w 167828"/>
              <a:gd name="connsiteY2" fmla="*/ 151346 h 217740"/>
              <a:gd name="connsiteX3" fmla="*/ 40357 w 167828"/>
              <a:gd name="connsiteY3" fmla="*/ 217722 h 217740"/>
              <a:gd name="connsiteX4" fmla="*/ 0 w 167828"/>
              <a:gd name="connsiteY4" fmla="*/ 144974 h 217740"/>
              <a:gd name="connsiteX0" fmla="*/ 0 w 167912"/>
              <a:gd name="connsiteY0" fmla="*/ 144974 h 217735"/>
              <a:gd name="connsiteX1" fmla="*/ 120009 w 167912"/>
              <a:gd name="connsiteY1" fmla="*/ 8 h 217735"/>
              <a:gd name="connsiteX2" fmla="*/ 167800 w 167912"/>
              <a:gd name="connsiteY2" fmla="*/ 151346 h 217735"/>
              <a:gd name="connsiteX3" fmla="*/ 40357 w 167912"/>
              <a:gd name="connsiteY3" fmla="*/ 217722 h 217735"/>
              <a:gd name="connsiteX4" fmla="*/ 0 w 167912"/>
              <a:gd name="connsiteY4" fmla="*/ 144974 h 217735"/>
              <a:gd name="connsiteX0" fmla="*/ 0 w 167800"/>
              <a:gd name="connsiteY0" fmla="*/ 144974 h 217736"/>
              <a:gd name="connsiteX1" fmla="*/ 120009 w 167800"/>
              <a:gd name="connsiteY1" fmla="*/ 8 h 217736"/>
              <a:gd name="connsiteX2" fmla="*/ 167800 w 167800"/>
              <a:gd name="connsiteY2" fmla="*/ 151346 h 217736"/>
              <a:gd name="connsiteX3" fmla="*/ 40357 w 167800"/>
              <a:gd name="connsiteY3" fmla="*/ 217722 h 217736"/>
              <a:gd name="connsiteX4" fmla="*/ 0 w 167800"/>
              <a:gd name="connsiteY4" fmla="*/ 144974 h 217736"/>
              <a:gd name="connsiteX0" fmla="*/ 0 w 169333"/>
              <a:gd name="connsiteY0" fmla="*/ 144974 h 217736"/>
              <a:gd name="connsiteX1" fmla="*/ 120009 w 169333"/>
              <a:gd name="connsiteY1" fmla="*/ 8 h 217736"/>
              <a:gd name="connsiteX2" fmla="*/ 167800 w 169333"/>
              <a:gd name="connsiteY2" fmla="*/ 151346 h 217736"/>
              <a:gd name="connsiteX3" fmla="*/ 40357 w 169333"/>
              <a:gd name="connsiteY3" fmla="*/ 217722 h 217736"/>
              <a:gd name="connsiteX4" fmla="*/ 0 w 169333"/>
              <a:gd name="connsiteY4" fmla="*/ 144974 h 217736"/>
              <a:gd name="connsiteX0" fmla="*/ 0 w 169819"/>
              <a:gd name="connsiteY0" fmla="*/ 144974 h 217736"/>
              <a:gd name="connsiteX1" fmla="*/ 120009 w 169819"/>
              <a:gd name="connsiteY1" fmla="*/ 8 h 217736"/>
              <a:gd name="connsiteX2" fmla="*/ 167800 w 169819"/>
              <a:gd name="connsiteY2" fmla="*/ 151346 h 217736"/>
              <a:gd name="connsiteX3" fmla="*/ 40357 w 169819"/>
              <a:gd name="connsiteY3" fmla="*/ 217722 h 217736"/>
              <a:gd name="connsiteX4" fmla="*/ 0 w 169819"/>
              <a:gd name="connsiteY4" fmla="*/ 144974 h 217736"/>
              <a:gd name="connsiteX0" fmla="*/ 0 w 169819"/>
              <a:gd name="connsiteY0" fmla="*/ 144966 h 217728"/>
              <a:gd name="connsiteX1" fmla="*/ 120009 w 169819"/>
              <a:gd name="connsiteY1" fmla="*/ 0 h 217728"/>
              <a:gd name="connsiteX2" fmla="*/ 167800 w 169819"/>
              <a:gd name="connsiteY2" fmla="*/ 151338 h 217728"/>
              <a:gd name="connsiteX3" fmla="*/ 40357 w 169819"/>
              <a:gd name="connsiteY3" fmla="*/ 217714 h 217728"/>
              <a:gd name="connsiteX4" fmla="*/ 0 w 169819"/>
              <a:gd name="connsiteY4" fmla="*/ 144966 h 217728"/>
              <a:gd name="connsiteX0" fmla="*/ 0 w 169819"/>
              <a:gd name="connsiteY0" fmla="*/ 144973 h 217735"/>
              <a:gd name="connsiteX1" fmla="*/ 120009 w 169819"/>
              <a:gd name="connsiteY1" fmla="*/ 7 h 217735"/>
              <a:gd name="connsiteX2" fmla="*/ 167800 w 169819"/>
              <a:gd name="connsiteY2" fmla="*/ 151345 h 217735"/>
              <a:gd name="connsiteX3" fmla="*/ 40357 w 169819"/>
              <a:gd name="connsiteY3" fmla="*/ 217721 h 217735"/>
              <a:gd name="connsiteX4" fmla="*/ 0 w 169819"/>
              <a:gd name="connsiteY4" fmla="*/ 144973 h 217735"/>
              <a:gd name="connsiteX0" fmla="*/ 0 w 170309"/>
              <a:gd name="connsiteY0" fmla="*/ 144973 h 217735"/>
              <a:gd name="connsiteX1" fmla="*/ 120009 w 170309"/>
              <a:gd name="connsiteY1" fmla="*/ 7 h 217735"/>
              <a:gd name="connsiteX2" fmla="*/ 167800 w 170309"/>
              <a:gd name="connsiteY2" fmla="*/ 151345 h 217735"/>
              <a:gd name="connsiteX3" fmla="*/ 40357 w 170309"/>
              <a:gd name="connsiteY3" fmla="*/ 217721 h 217735"/>
              <a:gd name="connsiteX4" fmla="*/ 0 w 170309"/>
              <a:gd name="connsiteY4" fmla="*/ 144973 h 217735"/>
              <a:gd name="connsiteX0" fmla="*/ 0 w 202062"/>
              <a:gd name="connsiteY0" fmla="*/ 144973 h 217731"/>
              <a:gd name="connsiteX1" fmla="*/ 120009 w 202062"/>
              <a:gd name="connsiteY1" fmla="*/ 7 h 217731"/>
              <a:gd name="connsiteX2" fmla="*/ 201033 w 202062"/>
              <a:gd name="connsiteY2" fmla="*/ 130045 h 217731"/>
              <a:gd name="connsiteX3" fmla="*/ 40357 w 202062"/>
              <a:gd name="connsiteY3" fmla="*/ 217721 h 217731"/>
              <a:gd name="connsiteX4" fmla="*/ 0 w 202062"/>
              <a:gd name="connsiteY4" fmla="*/ 144973 h 217731"/>
              <a:gd name="connsiteX0" fmla="*/ 0 w 202062"/>
              <a:gd name="connsiteY0" fmla="*/ 144973 h 229563"/>
              <a:gd name="connsiteX1" fmla="*/ 120009 w 202062"/>
              <a:gd name="connsiteY1" fmla="*/ 7 h 229563"/>
              <a:gd name="connsiteX2" fmla="*/ 201033 w 202062"/>
              <a:gd name="connsiteY2" fmla="*/ 130045 h 229563"/>
              <a:gd name="connsiteX3" fmla="*/ 42256 w 202062"/>
              <a:gd name="connsiteY3" fmla="*/ 229554 h 229563"/>
              <a:gd name="connsiteX4" fmla="*/ 0 w 202062"/>
              <a:gd name="connsiteY4" fmla="*/ 144973 h 229563"/>
              <a:gd name="connsiteX0" fmla="*/ 0 w 202062"/>
              <a:gd name="connsiteY0" fmla="*/ 144973 h 229554"/>
              <a:gd name="connsiteX1" fmla="*/ 120009 w 202062"/>
              <a:gd name="connsiteY1" fmla="*/ 7 h 229554"/>
              <a:gd name="connsiteX2" fmla="*/ 201033 w 202062"/>
              <a:gd name="connsiteY2" fmla="*/ 130045 h 229554"/>
              <a:gd name="connsiteX3" fmla="*/ 42256 w 202062"/>
              <a:gd name="connsiteY3" fmla="*/ 229554 h 229554"/>
              <a:gd name="connsiteX4" fmla="*/ 0 w 202062"/>
              <a:gd name="connsiteY4" fmla="*/ 144973 h 229554"/>
              <a:gd name="connsiteX0" fmla="*/ 0 w 202062"/>
              <a:gd name="connsiteY0" fmla="*/ 144973 h 229554"/>
              <a:gd name="connsiteX1" fmla="*/ 120009 w 202062"/>
              <a:gd name="connsiteY1" fmla="*/ 7 h 229554"/>
              <a:gd name="connsiteX2" fmla="*/ 201033 w 202062"/>
              <a:gd name="connsiteY2" fmla="*/ 130045 h 229554"/>
              <a:gd name="connsiteX3" fmla="*/ 42256 w 202062"/>
              <a:gd name="connsiteY3" fmla="*/ 229554 h 229554"/>
              <a:gd name="connsiteX4" fmla="*/ 0 w 202062"/>
              <a:gd name="connsiteY4" fmla="*/ 144973 h 229554"/>
              <a:gd name="connsiteX0" fmla="*/ 0 w 211557"/>
              <a:gd name="connsiteY0" fmla="*/ 141029 h 229554"/>
              <a:gd name="connsiteX1" fmla="*/ 129504 w 211557"/>
              <a:gd name="connsiteY1" fmla="*/ 7 h 229554"/>
              <a:gd name="connsiteX2" fmla="*/ 210528 w 211557"/>
              <a:gd name="connsiteY2" fmla="*/ 130045 h 229554"/>
              <a:gd name="connsiteX3" fmla="*/ 51751 w 211557"/>
              <a:gd name="connsiteY3" fmla="*/ 229554 h 229554"/>
              <a:gd name="connsiteX4" fmla="*/ 0 w 211557"/>
              <a:gd name="connsiteY4" fmla="*/ 141029 h 229554"/>
              <a:gd name="connsiteX0" fmla="*/ 0 w 211749"/>
              <a:gd name="connsiteY0" fmla="*/ 142607 h 231132"/>
              <a:gd name="connsiteX1" fmla="*/ 138050 w 211749"/>
              <a:gd name="connsiteY1" fmla="*/ 7 h 231132"/>
              <a:gd name="connsiteX2" fmla="*/ 210528 w 211749"/>
              <a:gd name="connsiteY2" fmla="*/ 131623 h 231132"/>
              <a:gd name="connsiteX3" fmla="*/ 51751 w 211749"/>
              <a:gd name="connsiteY3" fmla="*/ 231132 h 231132"/>
              <a:gd name="connsiteX4" fmla="*/ 0 w 211749"/>
              <a:gd name="connsiteY4" fmla="*/ 142607 h 231132"/>
              <a:gd name="connsiteX0" fmla="*/ 0 w 211680"/>
              <a:gd name="connsiteY0" fmla="*/ 142607 h 231132"/>
              <a:gd name="connsiteX1" fmla="*/ 138050 w 211680"/>
              <a:gd name="connsiteY1" fmla="*/ 7 h 231132"/>
              <a:gd name="connsiteX2" fmla="*/ 210528 w 211680"/>
              <a:gd name="connsiteY2" fmla="*/ 131623 h 231132"/>
              <a:gd name="connsiteX3" fmla="*/ 51751 w 211680"/>
              <a:gd name="connsiteY3" fmla="*/ 231132 h 231132"/>
              <a:gd name="connsiteX4" fmla="*/ 0 w 211680"/>
              <a:gd name="connsiteY4" fmla="*/ 142607 h 231132"/>
              <a:gd name="connsiteX0" fmla="*/ 0 w 211680"/>
              <a:gd name="connsiteY0" fmla="*/ 142600 h 231125"/>
              <a:gd name="connsiteX1" fmla="*/ 138050 w 211680"/>
              <a:gd name="connsiteY1" fmla="*/ 0 h 231125"/>
              <a:gd name="connsiteX2" fmla="*/ 210528 w 211680"/>
              <a:gd name="connsiteY2" fmla="*/ 131616 h 231125"/>
              <a:gd name="connsiteX3" fmla="*/ 51751 w 211680"/>
              <a:gd name="connsiteY3" fmla="*/ 231125 h 231125"/>
              <a:gd name="connsiteX4" fmla="*/ 0 w 211680"/>
              <a:gd name="connsiteY4" fmla="*/ 142600 h 231125"/>
              <a:gd name="connsiteX0" fmla="*/ 6 w 211686"/>
              <a:gd name="connsiteY0" fmla="*/ 142600 h 231125"/>
              <a:gd name="connsiteX1" fmla="*/ 138056 w 211686"/>
              <a:gd name="connsiteY1" fmla="*/ 0 h 231125"/>
              <a:gd name="connsiteX2" fmla="*/ 210534 w 211686"/>
              <a:gd name="connsiteY2" fmla="*/ 131616 h 231125"/>
              <a:gd name="connsiteX3" fmla="*/ 51757 w 211686"/>
              <a:gd name="connsiteY3" fmla="*/ 231125 h 231125"/>
              <a:gd name="connsiteX4" fmla="*/ 6 w 211686"/>
              <a:gd name="connsiteY4" fmla="*/ 142600 h 231125"/>
              <a:gd name="connsiteX0" fmla="*/ 6 w 211686"/>
              <a:gd name="connsiteY0" fmla="*/ 142600 h 231675"/>
              <a:gd name="connsiteX1" fmla="*/ 138056 w 211686"/>
              <a:gd name="connsiteY1" fmla="*/ 0 h 231675"/>
              <a:gd name="connsiteX2" fmla="*/ 210534 w 211686"/>
              <a:gd name="connsiteY2" fmla="*/ 131616 h 231675"/>
              <a:gd name="connsiteX3" fmla="*/ 51757 w 211686"/>
              <a:gd name="connsiteY3" fmla="*/ 231125 h 231675"/>
              <a:gd name="connsiteX4" fmla="*/ 6 w 211686"/>
              <a:gd name="connsiteY4" fmla="*/ 142600 h 231675"/>
              <a:gd name="connsiteX0" fmla="*/ 6 w 211686"/>
              <a:gd name="connsiteY0" fmla="*/ 142600 h 231675"/>
              <a:gd name="connsiteX1" fmla="*/ 138056 w 211686"/>
              <a:gd name="connsiteY1" fmla="*/ 0 h 231675"/>
              <a:gd name="connsiteX2" fmla="*/ 210534 w 211686"/>
              <a:gd name="connsiteY2" fmla="*/ 131616 h 231675"/>
              <a:gd name="connsiteX3" fmla="*/ 51757 w 211686"/>
              <a:gd name="connsiteY3" fmla="*/ 231125 h 231675"/>
              <a:gd name="connsiteX4" fmla="*/ 6 w 211686"/>
              <a:gd name="connsiteY4" fmla="*/ 142600 h 23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86" h="231675">
                <a:moveTo>
                  <a:pt x="6" y="142600"/>
                </a:moveTo>
                <a:cubicBezTo>
                  <a:pt x="-961" y="98425"/>
                  <a:pt x="112150" y="516"/>
                  <a:pt x="138056" y="0"/>
                </a:cubicBezTo>
                <a:cubicBezTo>
                  <a:pt x="179106" y="10528"/>
                  <a:pt x="219030" y="75477"/>
                  <a:pt x="210534" y="131616"/>
                </a:cubicBezTo>
                <a:cubicBezTo>
                  <a:pt x="209134" y="137871"/>
                  <a:pt x="104848" y="179333"/>
                  <a:pt x="51757" y="231125"/>
                </a:cubicBezTo>
                <a:cubicBezTo>
                  <a:pt x="38321" y="238468"/>
                  <a:pt x="1599" y="170390"/>
                  <a:pt x="6" y="142600"/>
                </a:cubicBezTo>
                <a:close/>
              </a:path>
            </a:pathLst>
          </a:custGeom>
          <a:solidFill>
            <a:schemeClr val="accent3">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0" name="Oval 279">
            <a:extLst>
              <a:ext uri="{FF2B5EF4-FFF2-40B4-BE49-F238E27FC236}">
                <a16:creationId xmlns:a16="http://schemas.microsoft.com/office/drawing/2014/main" id="{3C4BAC01-6005-8336-CE16-4CE5B6CCD775}"/>
              </a:ext>
            </a:extLst>
          </p:cNvPr>
          <p:cNvSpPr/>
          <p:nvPr/>
        </p:nvSpPr>
        <p:spPr bwMode="auto">
          <a:xfrm>
            <a:off x="1626930" y="4304285"/>
            <a:ext cx="382652" cy="800297"/>
          </a:xfrm>
          <a:custGeom>
            <a:avLst/>
            <a:gdLst>
              <a:gd name="connsiteX0" fmla="*/ 0 w 369584"/>
              <a:gd name="connsiteY0" fmla="*/ 321262 h 642523"/>
              <a:gd name="connsiteX1" fmla="*/ 184792 w 369584"/>
              <a:gd name="connsiteY1" fmla="*/ 0 h 642523"/>
              <a:gd name="connsiteX2" fmla="*/ 369584 w 369584"/>
              <a:gd name="connsiteY2" fmla="*/ 321262 h 642523"/>
              <a:gd name="connsiteX3" fmla="*/ 184792 w 369584"/>
              <a:gd name="connsiteY3" fmla="*/ 642524 h 642523"/>
              <a:gd name="connsiteX4" fmla="*/ 0 w 369584"/>
              <a:gd name="connsiteY4" fmla="*/ 321262 h 642523"/>
              <a:gd name="connsiteX0" fmla="*/ 374 w 369958"/>
              <a:gd name="connsiteY0" fmla="*/ 534728 h 855990"/>
              <a:gd name="connsiteX1" fmla="*/ 226585 w 369958"/>
              <a:gd name="connsiteY1" fmla="*/ 0 h 855990"/>
              <a:gd name="connsiteX2" fmla="*/ 369958 w 369958"/>
              <a:gd name="connsiteY2" fmla="*/ 534728 h 855990"/>
              <a:gd name="connsiteX3" fmla="*/ 185166 w 369958"/>
              <a:gd name="connsiteY3" fmla="*/ 855990 h 855990"/>
              <a:gd name="connsiteX4" fmla="*/ 374 w 369958"/>
              <a:gd name="connsiteY4" fmla="*/ 534728 h 855990"/>
              <a:gd name="connsiteX0" fmla="*/ 374 w 369958"/>
              <a:gd name="connsiteY0" fmla="*/ 534765 h 856027"/>
              <a:gd name="connsiteX1" fmla="*/ 226585 w 369958"/>
              <a:gd name="connsiteY1" fmla="*/ 37 h 856027"/>
              <a:gd name="connsiteX2" fmla="*/ 369958 w 369958"/>
              <a:gd name="connsiteY2" fmla="*/ 534765 h 856027"/>
              <a:gd name="connsiteX3" fmla="*/ 185166 w 369958"/>
              <a:gd name="connsiteY3" fmla="*/ 856027 h 856027"/>
              <a:gd name="connsiteX4" fmla="*/ 374 w 369958"/>
              <a:gd name="connsiteY4" fmla="*/ 534765 h 856027"/>
              <a:gd name="connsiteX0" fmla="*/ 374 w 374539"/>
              <a:gd name="connsiteY0" fmla="*/ 543227 h 864489"/>
              <a:gd name="connsiteX1" fmla="*/ 226585 w 374539"/>
              <a:gd name="connsiteY1" fmla="*/ 8499 h 864489"/>
              <a:gd name="connsiteX2" fmla="*/ 306236 w 374539"/>
              <a:gd name="connsiteY2" fmla="*/ 250639 h 864489"/>
              <a:gd name="connsiteX3" fmla="*/ 369958 w 374539"/>
              <a:gd name="connsiteY3" fmla="*/ 543227 h 864489"/>
              <a:gd name="connsiteX4" fmla="*/ 185166 w 374539"/>
              <a:gd name="connsiteY4" fmla="*/ 864489 h 864489"/>
              <a:gd name="connsiteX5" fmla="*/ 374 w 374539"/>
              <a:gd name="connsiteY5" fmla="*/ 543227 h 864489"/>
              <a:gd name="connsiteX0" fmla="*/ 374 w 374539"/>
              <a:gd name="connsiteY0" fmla="*/ 534730 h 855992"/>
              <a:gd name="connsiteX1" fmla="*/ 226585 w 374539"/>
              <a:gd name="connsiteY1" fmla="*/ 2 h 855992"/>
              <a:gd name="connsiteX2" fmla="*/ 306236 w 374539"/>
              <a:gd name="connsiteY2" fmla="*/ 242142 h 855992"/>
              <a:gd name="connsiteX3" fmla="*/ 369958 w 374539"/>
              <a:gd name="connsiteY3" fmla="*/ 534730 h 855992"/>
              <a:gd name="connsiteX4" fmla="*/ 185166 w 374539"/>
              <a:gd name="connsiteY4" fmla="*/ 855992 h 855992"/>
              <a:gd name="connsiteX5" fmla="*/ 374 w 374539"/>
              <a:gd name="connsiteY5" fmla="*/ 534730 h 855992"/>
              <a:gd name="connsiteX0" fmla="*/ 374 w 374539"/>
              <a:gd name="connsiteY0" fmla="*/ 534730 h 855992"/>
              <a:gd name="connsiteX1" fmla="*/ 226585 w 374539"/>
              <a:gd name="connsiteY1" fmla="*/ 2 h 855992"/>
              <a:gd name="connsiteX2" fmla="*/ 306236 w 374539"/>
              <a:gd name="connsiteY2" fmla="*/ 242142 h 855992"/>
              <a:gd name="connsiteX3" fmla="*/ 369958 w 374539"/>
              <a:gd name="connsiteY3" fmla="*/ 534730 h 855992"/>
              <a:gd name="connsiteX4" fmla="*/ 185166 w 374539"/>
              <a:gd name="connsiteY4" fmla="*/ 855992 h 855992"/>
              <a:gd name="connsiteX5" fmla="*/ 374 w 374539"/>
              <a:gd name="connsiteY5" fmla="*/ 534730 h 855992"/>
              <a:gd name="connsiteX0" fmla="*/ 259 w 357706"/>
              <a:gd name="connsiteY0" fmla="*/ 534730 h 871378"/>
              <a:gd name="connsiteX1" fmla="*/ 226470 w 357706"/>
              <a:gd name="connsiteY1" fmla="*/ 2 h 871378"/>
              <a:gd name="connsiteX2" fmla="*/ 306121 w 357706"/>
              <a:gd name="connsiteY2" fmla="*/ 242142 h 871378"/>
              <a:gd name="connsiteX3" fmla="*/ 351788 w 357706"/>
              <a:gd name="connsiteY3" fmla="*/ 757755 h 871378"/>
              <a:gd name="connsiteX4" fmla="*/ 185051 w 357706"/>
              <a:gd name="connsiteY4" fmla="*/ 855992 h 871378"/>
              <a:gd name="connsiteX5" fmla="*/ 259 w 357706"/>
              <a:gd name="connsiteY5" fmla="*/ 534730 h 871378"/>
              <a:gd name="connsiteX0" fmla="*/ 259 w 367956"/>
              <a:gd name="connsiteY0" fmla="*/ 534730 h 871378"/>
              <a:gd name="connsiteX1" fmla="*/ 226470 w 367956"/>
              <a:gd name="connsiteY1" fmla="*/ 2 h 871378"/>
              <a:gd name="connsiteX2" fmla="*/ 306121 w 367956"/>
              <a:gd name="connsiteY2" fmla="*/ 242142 h 871378"/>
              <a:gd name="connsiteX3" fmla="*/ 351788 w 367956"/>
              <a:gd name="connsiteY3" fmla="*/ 757755 h 871378"/>
              <a:gd name="connsiteX4" fmla="*/ 185051 w 367956"/>
              <a:gd name="connsiteY4" fmla="*/ 855992 h 871378"/>
              <a:gd name="connsiteX5" fmla="*/ 259 w 367956"/>
              <a:gd name="connsiteY5" fmla="*/ 534730 h 871378"/>
              <a:gd name="connsiteX0" fmla="*/ 259 w 367956"/>
              <a:gd name="connsiteY0" fmla="*/ 534730 h 874145"/>
              <a:gd name="connsiteX1" fmla="*/ 226470 w 367956"/>
              <a:gd name="connsiteY1" fmla="*/ 2 h 874145"/>
              <a:gd name="connsiteX2" fmla="*/ 306121 w 367956"/>
              <a:gd name="connsiteY2" fmla="*/ 242142 h 874145"/>
              <a:gd name="connsiteX3" fmla="*/ 351788 w 367956"/>
              <a:gd name="connsiteY3" fmla="*/ 757755 h 874145"/>
              <a:gd name="connsiteX4" fmla="*/ 185051 w 367956"/>
              <a:gd name="connsiteY4" fmla="*/ 855992 h 874145"/>
              <a:gd name="connsiteX5" fmla="*/ 259 w 367956"/>
              <a:gd name="connsiteY5" fmla="*/ 534730 h 874145"/>
              <a:gd name="connsiteX0" fmla="*/ 80 w 367777"/>
              <a:gd name="connsiteY0" fmla="*/ 534730 h 793535"/>
              <a:gd name="connsiteX1" fmla="*/ 226291 w 367777"/>
              <a:gd name="connsiteY1" fmla="*/ 2 h 793535"/>
              <a:gd name="connsiteX2" fmla="*/ 305942 w 367777"/>
              <a:gd name="connsiteY2" fmla="*/ 242142 h 793535"/>
              <a:gd name="connsiteX3" fmla="*/ 351609 w 367777"/>
              <a:gd name="connsiteY3" fmla="*/ 757755 h 793535"/>
              <a:gd name="connsiteX4" fmla="*/ 248593 w 367777"/>
              <a:gd name="connsiteY4" fmla="*/ 660580 h 793535"/>
              <a:gd name="connsiteX5" fmla="*/ 80 w 367777"/>
              <a:gd name="connsiteY5" fmla="*/ 534730 h 793535"/>
              <a:gd name="connsiteX0" fmla="*/ 80 w 367777"/>
              <a:gd name="connsiteY0" fmla="*/ 534730 h 811738"/>
              <a:gd name="connsiteX1" fmla="*/ 226291 w 367777"/>
              <a:gd name="connsiteY1" fmla="*/ 2 h 811738"/>
              <a:gd name="connsiteX2" fmla="*/ 305942 w 367777"/>
              <a:gd name="connsiteY2" fmla="*/ 242142 h 811738"/>
              <a:gd name="connsiteX3" fmla="*/ 351609 w 367777"/>
              <a:gd name="connsiteY3" fmla="*/ 757755 h 811738"/>
              <a:gd name="connsiteX4" fmla="*/ 248593 w 367777"/>
              <a:gd name="connsiteY4" fmla="*/ 660580 h 811738"/>
              <a:gd name="connsiteX5" fmla="*/ 80 w 367777"/>
              <a:gd name="connsiteY5" fmla="*/ 534730 h 811738"/>
              <a:gd name="connsiteX0" fmla="*/ 201 w 367898"/>
              <a:gd name="connsiteY0" fmla="*/ 534730 h 817210"/>
              <a:gd name="connsiteX1" fmla="*/ 226412 w 367898"/>
              <a:gd name="connsiteY1" fmla="*/ 2 h 817210"/>
              <a:gd name="connsiteX2" fmla="*/ 306063 w 367898"/>
              <a:gd name="connsiteY2" fmla="*/ 242142 h 817210"/>
              <a:gd name="connsiteX3" fmla="*/ 351730 w 367898"/>
              <a:gd name="connsiteY3" fmla="*/ 757755 h 817210"/>
              <a:gd name="connsiteX4" fmla="*/ 262521 w 367898"/>
              <a:gd name="connsiteY4" fmla="*/ 678634 h 817210"/>
              <a:gd name="connsiteX5" fmla="*/ 201 w 367898"/>
              <a:gd name="connsiteY5" fmla="*/ 534730 h 817210"/>
              <a:gd name="connsiteX0" fmla="*/ 201 w 367898"/>
              <a:gd name="connsiteY0" fmla="*/ 534730 h 813334"/>
              <a:gd name="connsiteX1" fmla="*/ 226412 w 367898"/>
              <a:gd name="connsiteY1" fmla="*/ 2 h 813334"/>
              <a:gd name="connsiteX2" fmla="*/ 306063 w 367898"/>
              <a:gd name="connsiteY2" fmla="*/ 242142 h 813334"/>
              <a:gd name="connsiteX3" fmla="*/ 351730 w 367898"/>
              <a:gd name="connsiteY3" fmla="*/ 757755 h 813334"/>
              <a:gd name="connsiteX4" fmla="*/ 262521 w 367898"/>
              <a:gd name="connsiteY4" fmla="*/ 678634 h 813334"/>
              <a:gd name="connsiteX5" fmla="*/ 201 w 367898"/>
              <a:gd name="connsiteY5" fmla="*/ 534730 h 813334"/>
              <a:gd name="connsiteX0" fmla="*/ 201 w 367898"/>
              <a:gd name="connsiteY0" fmla="*/ 534730 h 800212"/>
              <a:gd name="connsiteX1" fmla="*/ 226412 w 367898"/>
              <a:gd name="connsiteY1" fmla="*/ 2 h 800212"/>
              <a:gd name="connsiteX2" fmla="*/ 306063 w 367898"/>
              <a:gd name="connsiteY2" fmla="*/ 242142 h 800212"/>
              <a:gd name="connsiteX3" fmla="*/ 351730 w 367898"/>
              <a:gd name="connsiteY3" fmla="*/ 757755 h 800212"/>
              <a:gd name="connsiteX4" fmla="*/ 262521 w 367898"/>
              <a:gd name="connsiteY4" fmla="*/ 678634 h 800212"/>
              <a:gd name="connsiteX5" fmla="*/ 201 w 367898"/>
              <a:gd name="connsiteY5" fmla="*/ 534730 h 800212"/>
              <a:gd name="connsiteX0" fmla="*/ 3118 w 232752"/>
              <a:gd name="connsiteY0" fmla="*/ 349938 h 800212"/>
              <a:gd name="connsiteX1" fmla="*/ 91266 w 232752"/>
              <a:gd name="connsiteY1" fmla="*/ 2 h 800212"/>
              <a:gd name="connsiteX2" fmla="*/ 170917 w 232752"/>
              <a:gd name="connsiteY2" fmla="*/ 242142 h 800212"/>
              <a:gd name="connsiteX3" fmla="*/ 216584 w 232752"/>
              <a:gd name="connsiteY3" fmla="*/ 757755 h 800212"/>
              <a:gd name="connsiteX4" fmla="*/ 127375 w 232752"/>
              <a:gd name="connsiteY4" fmla="*/ 678634 h 800212"/>
              <a:gd name="connsiteX5" fmla="*/ 3118 w 232752"/>
              <a:gd name="connsiteY5" fmla="*/ 349938 h 800212"/>
              <a:gd name="connsiteX0" fmla="*/ 44662 w 274296"/>
              <a:gd name="connsiteY0" fmla="*/ 349938 h 800212"/>
              <a:gd name="connsiteX1" fmla="*/ 132810 w 274296"/>
              <a:gd name="connsiteY1" fmla="*/ 2 h 800212"/>
              <a:gd name="connsiteX2" fmla="*/ 212461 w 274296"/>
              <a:gd name="connsiteY2" fmla="*/ 242142 h 800212"/>
              <a:gd name="connsiteX3" fmla="*/ 258128 w 274296"/>
              <a:gd name="connsiteY3" fmla="*/ 757755 h 800212"/>
              <a:gd name="connsiteX4" fmla="*/ 168919 w 274296"/>
              <a:gd name="connsiteY4" fmla="*/ 678634 h 800212"/>
              <a:gd name="connsiteX5" fmla="*/ 44662 w 274296"/>
              <a:gd name="connsiteY5" fmla="*/ 349938 h 800212"/>
              <a:gd name="connsiteX0" fmla="*/ 44662 w 274296"/>
              <a:gd name="connsiteY0" fmla="*/ 349938 h 800212"/>
              <a:gd name="connsiteX1" fmla="*/ 132810 w 274296"/>
              <a:gd name="connsiteY1" fmla="*/ 2 h 800212"/>
              <a:gd name="connsiteX2" fmla="*/ 212461 w 274296"/>
              <a:gd name="connsiteY2" fmla="*/ 242142 h 800212"/>
              <a:gd name="connsiteX3" fmla="*/ 258128 w 274296"/>
              <a:gd name="connsiteY3" fmla="*/ 757755 h 800212"/>
              <a:gd name="connsiteX4" fmla="*/ 168919 w 274296"/>
              <a:gd name="connsiteY4" fmla="*/ 678634 h 800212"/>
              <a:gd name="connsiteX5" fmla="*/ 44662 w 274296"/>
              <a:gd name="connsiteY5" fmla="*/ 349938 h 800212"/>
              <a:gd name="connsiteX0" fmla="*/ 48095 w 263923"/>
              <a:gd name="connsiteY0" fmla="*/ 360558 h 800212"/>
              <a:gd name="connsiteX1" fmla="*/ 122437 w 263923"/>
              <a:gd name="connsiteY1" fmla="*/ 2 h 800212"/>
              <a:gd name="connsiteX2" fmla="*/ 202088 w 263923"/>
              <a:gd name="connsiteY2" fmla="*/ 242142 h 800212"/>
              <a:gd name="connsiteX3" fmla="*/ 247755 w 263923"/>
              <a:gd name="connsiteY3" fmla="*/ 757755 h 800212"/>
              <a:gd name="connsiteX4" fmla="*/ 158546 w 263923"/>
              <a:gd name="connsiteY4" fmla="*/ 678634 h 800212"/>
              <a:gd name="connsiteX5" fmla="*/ 48095 w 263923"/>
              <a:gd name="connsiteY5" fmla="*/ 360558 h 800212"/>
              <a:gd name="connsiteX0" fmla="*/ 48095 w 263923"/>
              <a:gd name="connsiteY0" fmla="*/ 360558 h 800212"/>
              <a:gd name="connsiteX1" fmla="*/ 122437 w 263923"/>
              <a:gd name="connsiteY1" fmla="*/ 2 h 800212"/>
              <a:gd name="connsiteX2" fmla="*/ 202088 w 263923"/>
              <a:gd name="connsiteY2" fmla="*/ 242142 h 800212"/>
              <a:gd name="connsiteX3" fmla="*/ 247755 w 263923"/>
              <a:gd name="connsiteY3" fmla="*/ 757755 h 800212"/>
              <a:gd name="connsiteX4" fmla="*/ 158546 w 263923"/>
              <a:gd name="connsiteY4" fmla="*/ 678634 h 800212"/>
              <a:gd name="connsiteX5" fmla="*/ 48095 w 263923"/>
              <a:gd name="connsiteY5" fmla="*/ 360558 h 800212"/>
              <a:gd name="connsiteX0" fmla="*/ 167449 w 383277"/>
              <a:gd name="connsiteY0" fmla="*/ 360651 h 800305"/>
              <a:gd name="connsiteX1" fmla="*/ 711 w 383277"/>
              <a:gd name="connsiteY1" fmla="*/ 217807 h 800305"/>
              <a:gd name="connsiteX2" fmla="*/ 241791 w 383277"/>
              <a:gd name="connsiteY2" fmla="*/ 95 h 800305"/>
              <a:gd name="connsiteX3" fmla="*/ 321442 w 383277"/>
              <a:gd name="connsiteY3" fmla="*/ 242235 h 800305"/>
              <a:gd name="connsiteX4" fmla="*/ 367109 w 383277"/>
              <a:gd name="connsiteY4" fmla="*/ 757848 h 800305"/>
              <a:gd name="connsiteX5" fmla="*/ 277900 w 383277"/>
              <a:gd name="connsiteY5" fmla="*/ 678727 h 800305"/>
              <a:gd name="connsiteX6" fmla="*/ 167449 w 383277"/>
              <a:gd name="connsiteY6" fmla="*/ 360651 h 800305"/>
              <a:gd name="connsiteX0" fmla="*/ 167504 w 383332"/>
              <a:gd name="connsiteY0" fmla="*/ 360651 h 800305"/>
              <a:gd name="connsiteX1" fmla="*/ 766 w 383332"/>
              <a:gd name="connsiteY1" fmla="*/ 217807 h 800305"/>
              <a:gd name="connsiteX2" fmla="*/ 241846 w 383332"/>
              <a:gd name="connsiteY2" fmla="*/ 95 h 800305"/>
              <a:gd name="connsiteX3" fmla="*/ 321497 w 383332"/>
              <a:gd name="connsiteY3" fmla="*/ 242235 h 800305"/>
              <a:gd name="connsiteX4" fmla="*/ 367164 w 383332"/>
              <a:gd name="connsiteY4" fmla="*/ 757848 h 800305"/>
              <a:gd name="connsiteX5" fmla="*/ 277955 w 383332"/>
              <a:gd name="connsiteY5" fmla="*/ 678727 h 800305"/>
              <a:gd name="connsiteX6" fmla="*/ 167504 w 383332"/>
              <a:gd name="connsiteY6" fmla="*/ 360651 h 800305"/>
              <a:gd name="connsiteX0" fmla="*/ 164334 w 383348"/>
              <a:gd name="connsiteY0" fmla="*/ 348969 h 800305"/>
              <a:gd name="connsiteX1" fmla="*/ 782 w 383348"/>
              <a:gd name="connsiteY1" fmla="*/ 217807 h 800305"/>
              <a:gd name="connsiteX2" fmla="*/ 241862 w 383348"/>
              <a:gd name="connsiteY2" fmla="*/ 95 h 800305"/>
              <a:gd name="connsiteX3" fmla="*/ 321513 w 383348"/>
              <a:gd name="connsiteY3" fmla="*/ 242235 h 800305"/>
              <a:gd name="connsiteX4" fmla="*/ 367180 w 383348"/>
              <a:gd name="connsiteY4" fmla="*/ 757848 h 800305"/>
              <a:gd name="connsiteX5" fmla="*/ 277971 w 383348"/>
              <a:gd name="connsiteY5" fmla="*/ 678727 h 800305"/>
              <a:gd name="connsiteX6" fmla="*/ 164334 w 383348"/>
              <a:gd name="connsiteY6" fmla="*/ 348969 h 800305"/>
              <a:gd name="connsiteX0" fmla="*/ 163638 w 382652"/>
              <a:gd name="connsiteY0" fmla="*/ 348969 h 800305"/>
              <a:gd name="connsiteX1" fmla="*/ 86 w 382652"/>
              <a:gd name="connsiteY1" fmla="*/ 217807 h 800305"/>
              <a:gd name="connsiteX2" fmla="*/ 241166 w 382652"/>
              <a:gd name="connsiteY2" fmla="*/ 95 h 800305"/>
              <a:gd name="connsiteX3" fmla="*/ 320817 w 382652"/>
              <a:gd name="connsiteY3" fmla="*/ 242235 h 800305"/>
              <a:gd name="connsiteX4" fmla="*/ 366484 w 382652"/>
              <a:gd name="connsiteY4" fmla="*/ 757848 h 800305"/>
              <a:gd name="connsiteX5" fmla="*/ 277275 w 382652"/>
              <a:gd name="connsiteY5" fmla="*/ 678727 h 800305"/>
              <a:gd name="connsiteX6" fmla="*/ 163638 w 382652"/>
              <a:gd name="connsiteY6" fmla="*/ 348969 h 800305"/>
              <a:gd name="connsiteX0" fmla="*/ 163638 w 382652"/>
              <a:gd name="connsiteY0" fmla="*/ 348961 h 800297"/>
              <a:gd name="connsiteX1" fmla="*/ 86 w 382652"/>
              <a:gd name="connsiteY1" fmla="*/ 217799 h 800297"/>
              <a:gd name="connsiteX2" fmla="*/ 241166 w 382652"/>
              <a:gd name="connsiteY2" fmla="*/ 87 h 800297"/>
              <a:gd name="connsiteX3" fmla="*/ 320817 w 382652"/>
              <a:gd name="connsiteY3" fmla="*/ 242227 h 800297"/>
              <a:gd name="connsiteX4" fmla="*/ 366484 w 382652"/>
              <a:gd name="connsiteY4" fmla="*/ 757840 h 800297"/>
              <a:gd name="connsiteX5" fmla="*/ 277275 w 382652"/>
              <a:gd name="connsiteY5" fmla="*/ 678719 h 800297"/>
              <a:gd name="connsiteX6" fmla="*/ 163638 w 382652"/>
              <a:gd name="connsiteY6" fmla="*/ 348961 h 800297"/>
              <a:gd name="connsiteX0" fmla="*/ 163638 w 382652"/>
              <a:gd name="connsiteY0" fmla="*/ 348961 h 800297"/>
              <a:gd name="connsiteX1" fmla="*/ 86 w 382652"/>
              <a:gd name="connsiteY1" fmla="*/ 217799 h 800297"/>
              <a:gd name="connsiteX2" fmla="*/ 241166 w 382652"/>
              <a:gd name="connsiteY2" fmla="*/ 87 h 800297"/>
              <a:gd name="connsiteX3" fmla="*/ 320817 w 382652"/>
              <a:gd name="connsiteY3" fmla="*/ 242227 h 800297"/>
              <a:gd name="connsiteX4" fmla="*/ 366484 w 382652"/>
              <a:gd name="connsiteY4" fmla="*/ 757840 h 800297"/>
              <a:gd name="connsiteX5" fmla="*/ 277275 w 382652"/>
              <a:gd name="connsiteY5" fmla="*/ 678719 h 800297"/>
              <a:gd name="connsiteX6" fmla="*/ 163638 w 382652"/>
              <a:gd name="connsiteY6" fmla="*/ 348961 h 8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2652" h="800297">
                <a:moveTo>
                  <a:pt x="163638" y="348961"/>
                </a:moveTo>
                <a:cubicBezTo>
                  <a:pt x="125936" y="301347"/>
                  <a:pt x="-3808" y="263024"/>
                  <a:pt x="86" y="217799"/>
                </a:cubicBezTo>
                <a:cubicBezTo>
                  <a:pt x="13538" y="175760"/>
                  <a:pt x="215323" y="-4515"/>
                  <a:pt x="241166" y="87"/>
                </a:cubicBezTo>
                <a:cubicBezTo>
                  <a:pt x="272495" y="-533"/>
                  <a:pt x="276744" y="118059"/>
                  <a:pt x="320817" y="242227"/>
                </a:cubicBezTo>
                <a:cubicBezTo>
                  <a:pt x="344713" y="331348"/>
                  <a:pt x="413743" y="438172"/>
                  <a:pt x="366484" y="757840"/>
                </a:cubicBezTo>
                <a:cubicBezTo>
                  <a:pt x="337279" y="834305"/>
                  <a:pt x="306126" y="807224"/>
                  <a:pt x="277275" y="678719"/>
                </a:cubicBezTo>
                <a:cubicBezTo>
                  <a:pt x="248424" y="573579"/>
                  <a:pt x="236563" y="438701"/>
                  <a:pt x="163638" y="348961"/>
                </a:cubicBezTo>
                <a:close/>
              </a:path>
            </a:pathLst>
          </a:custGeom>
          <a:solidFill>
            <a:schemeClr val="accent3">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1" name="Oval 274">
            <a:extLst>
              <a:ext uri="{FF2B5EF4-FFF2-40B4-BE49-F238E27FC236}">
                <a16:creationId xmlns:a16="http://schemas.microsoft.com/office/drawing/2014/main" id="{A9798F5C-1120-DEA3-B8D6-2EF13AB3BA96}"/>
              </a:ext>
            </a:extLst>
          </p:cNvPr>
          <p:cNvSpPr/>
          <p:nvPr/>
        </p:nvSpPr>
        <p:spPr bwMode="auto">
          <a:xfrm rot="1806463">
            <a:off x="2379188" y="4055571"/>
            <a:ext cx="381205" cy="530123"/>
          </a:xfrm>
          <a:custGeom>
            <a:avLst/>
            <a:gdLst>
              <a:gd name="connsiteX0" fmla="*/ 0 w 122711"/>
              <a:gd name="connsiteY0" fmla="*/ 87746 h 175491"/>
              <a:gd name="connsiteX1" fmla="*/ 61356 w 122711"/>
              <a:gd name="connsiteY1" fmla="*/ 0 h 175491"/>
              <a:gd name="connsiteX2" fmla="*/ 122712 w 122711"/>
              <a:gd name="connsiteY2" fmla="*/ 87746 h 175491"/>
              <a:gd name="connsiteX3" fmla="*/ 61356 w 122711"/>
              <a:gd name="connsiteY3" fmla="*/ 175492 h 175491"/>
              <a:gd name="connsiteX4" fmla="*/ 0 w 122711"/>
              <a:gd name="connsiteY4" fmla="*/ 87746 h 175491"/>
              <a:gd name="connsiteX0" fmla="*/ 39892 w 162604"/>
              <a:gd name="connsiteY0" fmla="*/ 87746 h 219035"/>
              <a:gd name="connsiteX1" fmla="*/ 101248 w 162604"/>
              <a:gd name="connsiteY1" fmla="*/ 0 h 219035"/>
              <a:gd name="connsiteX2" fmla="*/ 162604 w 162604"/>
              <a:gd name="connsiteY2" fmla="*/ 87746 h 219035"/>
              <a:gd name="connsiteX3" fmla="*/ 12038 w 162604"/>
              <a:gd name="connsiteY3" fmla="*/ 219035 h 219035"/>
              <a:gd name="connsiteX4" fmla="*/ 39892 w 162604"/>
              <a:gd name="connsiteY4" fmla="*/ 87746 h 219035"/>
              <a:gd name="connsiteX0" fmla="*/ 33802 w 149079"/>
              <a:gd name="connsiteY0" fmla="*/ 88161 h 219888"/>
              <a:gd name="connsiteX1" fmla="*/ 95158 w 149079"/>
              <a:gd name="connsiteY1" fmla="*/ 415 h 219888"/>
              <a:gd name="connsiteX2" fmla="*/ 149079 w 149079"/>
              <a:gd name="connsiteY2" fmla="*/ 123208 h 219888"/>
              <a:gd name="connsiteX3" fmla="*/ 5948 w 149079"/>
              <a:gd name="connsiteY3" fmla="*/ 219450 h 219888"/>
              <a:gd name="connsiteX4" fmla="*/ 33802 w 149079"/>
              <a:gd name="connsiteY4" fmla="*/ 88161 h 219888"/>
              <a:gd name="connsiteX0" fmla="*/ 34091 w 149368"/>
              <a:gd name="connsiteY0" fmla="*/ 73397 h 205124"/>
              <a:gd name="connsiteX1" fmla="*/ 110316 w 149368"/>
              <a:gd name="connsiteY1" fmla="*/ 519 h 205124"/>
              <a:gd name="connsiteX2" fmla="*/ 149368 w 149368"/>
              <a:gd name="connsiteY2" fmla="*/ 108444 h 205124"/>
              <a:gd name="connsiteX3" fmla="*/ 6237 w 149368"/>
              <a:gd name="connsiteY3" fmla="*/ 204686 h 205124"/>
              <a:gd name="connsiteX4" fmla="*/ 34091 w 149368"/>
              <a:gd name="connsiteY4" fmla="*/ 73397 h 205124"/>
              <a:gd name="connsiteX0" fmla="*/ 348 w 143479"/>
              <a:gd name="connsiteY0" fmla="*/ 206362 h 209398"/>
              <a:gd name="connsiteX1" fmla="*/ 104427 w 143479"/>
              <a:gd name="connsiteY1" fmla="*/ 2195 h 209398"/>
              <a:gd name="connsiteX2" fmla="*/ 143479 w 143479"/>
              <a:gd name="connsiteY2" fmla="*/ 110120 h 209398"/>
              <a:gd name="connsiteX3" fmla="*/ 348 w 143479"/>
              <a:gd name="connsiteY3" fmla="*/ 206362 h 209398"/>
              <a:gd name="connsiteX0" fmla="*/ 306 w 158306"/>
              <a:gd name="connsiteY0" fmla="*/ 205260 h 208335"/>
              <a:gd name="connsiteX1" fmla="*/ 119254 w 158306"/>
              <a:gd name="connsiteY1" fmla="*/ 2155 h 208335"/>
              <a:gd name="connsiteX2" fmla="*/ 158306 w 158306"/>
              <a:gd name="connsiteY2" fmla="*/ 110080 h 208335"/>
              <a:gd name="connsiteX3" fmla="*/ 306 w 158306"/>
              <a:gd name="connsiteY3" fmla="*/ 205260 h 208335"/>
              <a:gd name="connsiteX0" fmla="*/ 1427 w 159427"/>
              <a:gd name="connsiteY0" fmla="*/ 205260 h 210535"/>
              <a:gd name="connsiteX1" fmla="*/ 120375 w 159427"/>
              <a:gd name="connsiteY1" fmla="*/ 2155 h 210535"/>
              <a:gd name="connsiteX2" fmla="*/ 159427 w 159427"/>
              <a:gd name="connsiteY2" fmla="*/ 110080 h 210535"/>
              <a:gd name="connsiteX3" fmla="*/ 1427 w 159427"/>
              <a:gd name="connsiteY3" fmla="*/ 205260 h 210535"/>
              <a:gd name="connsiteX0" fmla="*/ 748 w 158748"/>
              <a:gd name="connsiteY0" fmla="*/ 205260 h 208335"/>
              <a:gd name="connsiteX1" fmla="*/ 101641 w 158748"/>
              <a:gd name="connsiteY1" fmla="*/ 2155 h 208335"/>
              <a:gd name="connsiteX2" fmla="*/ 158748 w 158748"/>
              <a:gd name="connsiteY2" fmla="*/ 110080 h 208335"/>
              <a:gd name="connsiteX3" fmla="*/ 748 w 158748"/>
              <a:gd name="connsiteY3" fmla="*/ 205260 h 208335"/>
              <a:gd name="connsiteX0" fmla="*/ 782 w 158782"/>
              <a:gd name="connsiteY0" fmla="*/ 205506 h 208581"/>
              <a:gd name="connsiteX1" fmla="*/ 101675 w 158782"/>
              <a:gd name="connsiteY1" fmla="*/ 2401 h 208581"/>
              <a:gd name="connsiteX2" fmla="*/ 158782 w 158782"/>
              <a:gd name="connsiteY2" fmla="*/ 110326 h 208581"/>
              <a:gd name="connsiteX3" fmla="*/ 782 w 158782"/>
              <a:gd name="connsiteY3" fmla="*/ 205506 h 208581"/>
              <a:gd name="connsiteX0" fmla="*/ 3419 w 161419"/>
              <a:gd name="connsiteY0" fmla="*/ 205506 h 211806"/>
              <a:gd name="connsiteX1" fmla="*/ 104312 w 161419"/>
              <a:gd name="connsiteY1" fmla="*/ 2401 h 211806"/>
              <a:gd name="connsiteX2" fmla="*/ 161419 w 161419"/>
              <a:gd name="connsiteY2" fmla="*/ 110326 h 211806"/>
              <a:gd name="connsiteX3" fmla="*/ 3419 w 161419"/>
              <a:gd name="connsiteY3" fmla="*/ 205506 h 211806"/>
              <a:gd name="connsiteX0" fmla="*/ 2644 w 160644"/>
              <a:gd name="connsiteY0" fmla="*/ 205506 h 208876"/>
              <a:gd name="connsiteX1" fmla="*/ 103537 w 160644"/>
              <a:gd name="connsiteY1" fmla="*/ 2401 h 208876"/>
              <a:gd name="connsiteX2" fmla="*/ 160644 w 160644"/>
              <a:gd name="connsiteY2" fmla="*/ 110326 h 208876"/>
              <a:gd name="connsiteX3" fmla="*/ 2644 w 160644"/>
              <a:gd name="connsiteY3" fmla="*/ 205506 h 208876"/>
              <a:gd name="connsiteX0" fmla="*/ 1511 w 159511"/>
              <a:gd name="connsiteY0" fmla="*/ 205506 h 208876"/>
              <a:gd name="connsiteX1" fmla="*/ 102404 w 159511"/>
              <a:gd name="connsiteY1" fmla="*/ 2401 h 208876"/>
              <a:gd name="connsiteX2" fmla="*/ 159511 w 159511"/>
              <a:gd name="connsiteY2" fmla="*/ 110326 h 208876"/>
              <a:gd name="connsiteX3" fmla="*/ 1511 w 159511"/>
              <a:gd name="connsiteY3" fmla="*/ 205506 h 208876"/>
              <a:gd name="connsiteX0" fmla="*/ 748 w 158748"/>
              <a:gd name="connsiteY0" fmla="*/ 205260 h 208335"/>
              <a:gd name="connsiteX1" fmla="*/ 101641 w 158748"/>
              <a:gd name="connsiteY1" fmla="*/ 2155 h 208335"/>
              <a:gd name="connsiteX2" fmla="*/ 158748 w 158748"/>
              <a:gd name="connsiteY2" fmla="*/ 110080 h 208335"/>
              <a:gd name="connsiteX3" fmla="*/ 748 w 158748"/>
              <a:gd name="connsiteY3" fmla="*/ 205260 h 208335"/>
              <a:gd name="connsiteX0" fmla="*/ 748 w 158748"/>
              <a:gd name="connsiteY0" fmla="*/ 205260 h 207930"/>
              <a:gd name="connsiteX1" fmla="*/ 101641 w 158748"/>
              <a:gd name="connsiteY1" fmla="*/ 2155 h 207930"/>
              <a:gd name="connsiteX2" fmla="*/ 158748 w 158748"/>
              <a:gd name="connsiteY2" fmla="*/ 110080 h 207930"/>
              <a:gd name="connsiteX3" fmla="*/ 748 w 158748"/>
              <a:gd name="connsiteY3" fmla="*/ 205260 h 207930"/>
              <a:gd name="connsiteX0" fmla="*/ 748 w 158748"/>
              <a:gd name="connsiteY0" fmla="*/ 205188 h 207858"/>
              <a:gd name="connsiteX1" fmla="*/ 101641 w 158748"/>
              <a:gd name="connsiteY1" fmla="*/ 2083 h 207858"/>
              <a:gd name="connsiteX2" fmla="*/ 158748 w 158748"/>
              <a:gd name="connsiteY2" fmla="*/ 110008 h 207858"/>
              <a:gd name="connsiteX3" fmla="*/ 748 w 158748"/>
              <a:gd name="connsiteY3" fmla="*/ 205188 h 207858"/>
              <a:gd name="connsiteX0" fmla="*/ 748 w 159470"/>
              <a:gd name="connsiteY0" fmla="*/ 205057 h 207727"/>
              <a:gd name="connsiteX1" fmla="*/ 101641 w 159470"/>
              <a:gd name="connsiteY1" fmla="*/ 1952 h 207727"/>
              <a:gd name="connsiteX2" fmla="*/ 158748 w 159470"/>
              <a:gd name="connsiteY2" fmla="*/ 109877 h 207727"/>
              <a:gd name="connsiteX3" fmla="*/ 748 w 159470"/>
              <a:gd name="connsiteY3" fmla="*/ 205057 h 207727"/>
              <a:gd name="connsiteX0" fmla="*/ 748 w 159470"/>
              <a:gd name="connsiteY0" fmla="*/ 205057 h 207819"/>
              <a:gd name="connsiteX1" fmla="*/ 101641 w 159470"/>
              <a:gd name="connsiteY1" fmla="*/ 1952 h 207819"/>
              <a:gd name="connsiteX2" fmla="*/ 158748 w 159470"/>
              <a:gd name="connsiteY2" fmla="*/ 109877 h 207819"/>
              <a:gd name="connsiteX3" fmla="*/ 748 w 159470"/>
              <a:gd name="connsiteY3" fmla="*/ 205057 h 207819"/>
              <a:gd name="connsiteX0" fmla="*/ 748 w 159470"/>
              <a:gd name="connsiteY0" fmla="*/ 205057 h 208132"/>
              <a:gd name="connsiteX1" fmla="*/ 101641 w 159470"/>
              <a:gd name="connsiteY1" fmla="*/ 1952 h 208132"/>
              <a:gd name="connsiteX2" fmla="*/ 158748 w 159470"/>
              <a:gd name="connsiteY2" fmla="*/ 109877 h 208132"/>
              <a:gd name="connsiteX3" fmla="*/ 748 w 159470"/>
              <a:gd name="connsiteY3" fmla="*/ 205057 h 208132"/>
              <a:gd name="connsiteX0" fmla="*/ 876 w 159917"/>
              <a:gd name="connsiteY0" fmla="*/ 205285 h 208360"/>
              <a:gd name="connsiteX1" fmla="*/ 101769 w 159917"/>
              <a:gd name="connsiteY1" fmla="*/ 2180 h 208360"/>
              <a:gd name="connsiteX2" fmla="*/ 158876 w 159917"/>
              <a:gd name="connsiteY2" fmla="*/ 110105 h 208360"/>
              <a:gd name="connsiteX3" fmla="*/ 876 w 159917"/>
              <a:gd name="connsiteY3" fmla="*/ 205285 h 208360"/>
              <a:gd name="connsiteX0" fmla="*/ 802 w 159645"/>
              <a:gd name="connsiteY0" fmla="*/ 204060 h 207135"/>
              <a:gd name="connsiteX1" fmla="*/ 101695 w 159645"/>
              <a:gd name="connsiteY1" fmla="*/ 955 h 207135"/>
              <a:gd name="connsiteX2" fmla="*/ 158802 w 159645"/>
              <a:gd name="connsiteY2" fmla="*/ 108880 h 207135"/>
              <a:gd name="connsiteX3" fmla="*/ 802 w 159645"/>
              <a:gd name="connsiteY3" fmla="*/ 204060 h 207135"/>
              <a:gd name="connsiteX0" fmla="*/ 51 w 189004"/>
              <a:gd name="connsiteY0" fmla="*/ 230928 h 235303"/>
              <a:gd name="connsiteX1" fmla="*/ 177307 w 189004"/>
              <a:gd name="connsiteY1" fmla="*/ 730 h 235303"/>
              <a:gd name="connsiteX2" fmla="*/ 158051 w 189004"/>
              <a:gd name="connsiteY2" fmla="*/ 135748 h 235303"/>
              <a:gd name="connsiteX3" fmla="*/ 51 w 189004"/>
              <a:gd name="connsiteY3" fmla="*/ 230928 h 235303"/>
              <a:gd name="connsiteX0" fmla="*/ 1339 w 190292"/>
              <a:gd name="connsiteY0" fmla="*/ 230928 h 235303"/>
              <a:gd name="connsiteX1" fmla="*/ 178595 w 190292"/>
              <a:gd name="connsiteY1" fmla="*/ 730 h 235303"/>
              <a:gd name="connsiteX2" fmla="*/ 159339 w 190292"/>
              <a:gd name="connsiteY2" fmla="*/ 135748 h 235303"/>
              <a:gd name="connsiteX3" fmla="*/ 1339 w 190292"/>
              <a:gd name="connsiteY3" fmla="*/ 230928 h 235303"/>
              <a:gd name="connsiteX0" fmla="*/ 1289 w 186706"/>
              <a:gd name="connsiteY0" fmla="*/ 231835 h 236086"/>
              <a:gd name="connsiteX1" fmla="*/ 178545 w 186706"/>
              <a:gd name="connsiteY1" fmla="*/ 1637 h 236086"/>
              <a:gd name="connsiteX2" fmla="*/ 155321 w 186706"/>
              <a:gd name="connsiteY2" fmla="*/ 134045 h 236086"/>
              <a:gd name="connsiteX3" fmla="*/ 1289 w 186706"/>
              <a:gd name="connsiteY3" fmla="*/ 231835 h 236086"/>
              <a:gd name="connsiteX0" fmla="*/ 1289 w 186706"/>
              <a:gd name="connsiteY0" fmla="*/ 231835 h 235870"/>
              <a:gd name="connsiteX1" fmla="*/ 178545 w 186706"/>
              <a:gd name="connsiteY1" fmla="*/ 1637 h 235870"/>
              <a:gd name="connsiteX2" fmla="*/ 155321 w 186706"/>
              <a:gd name="connsiteY2" fmla="*/ 134045 h 235870"/>
              <a:gd name="connsiteX3" fmla="*/ 1289 w 186706"/>
              <a:gd name="connsiteY3" fmla="*/ 231835 h 235870"/>
              <a:gd name="connsiteX0" fmla="*/ 1289 w 186706"/>
              <a:gd name="connsiteY0" fmla="*/ 231835 h 235055"/>
              <a:gd name="connsiteX1" fmla="*/ 178545 w 186706"/>
              <a:gd name="connsiteY1" fmla="*/ 1637 h 235055"/>
              <a:gd name="connsiteX2" fmla="*/ 155321 w 186706"/>
              <a:gd name="connsiteY2" fmla="*/ 134045 h 235055"/>
              <a:gd name="connsiteX3" fmla="*/ 1289 w 186706"/>
              <a:gd name="connsiteY3" fmla="*/ 231835 h 235055"/>
              <a:gd name="connsiteX0" fmla="*/ 1258 w 182624"/>
              <a:gd name="connsiteY0" fmla="*/ 230693 h 236183"/>
              <a:gd name="connsiteX1" fmla="*/ 178514 w 182624"/>
              <a:gd name="connsiteY1" fmla="*/ 495 h 236183"/>
              <a:gd name="connsiteX2" fmla="*/ 127213 w 182624"/>
              <a:gd name="connsiteY2" fmla="*/ 171283 h 236183"/>
              <a:gd name="connsiteX3" fmla="*/ 1258 w 182624"/>
              <a:gd name="connsiteY3" fmla="*/ 230693 h 236183"/>
              <a:gd name="connsiteX0" fmla="*/ 1258 w 182624"/>
              <a:gd name="connsiteY0" fmla="*/ 230693 h 234819"/>
              <a:gd name="connsiteX1" fmla="*/ 178514 w 182624"/>
              <a:gd name="connsiteY1" fmla="*/ 495 h 234819"/>
              <a:gd name="connsiteX2" fmla="*/ 127213 w 182624"/>
              <a:gd name="connsiteY2" fmla="*/ 171283 h 234819"/>
              <a:gd name="connsiteX3" fmla="*/ 1258 w 182624"/>
              <a:gd name="connsiteY3" fmla="*/ 230693 h 234819"/>
              <a:gd name="connsiteX0" fmla="*/ 1322 w 195893"/>
              <a:gd name="connsiteY0" fmla="*/ 237254 h 241380"/>
              <a:gd name="connsiteX1" fmla="*/ 178578 w 195893"/>
              <a:gd name="connsiteY1" fmla="*/ 7056 h 241380"/>
              <a:gd name="connsiteX2" fmla="*/ 183368 w 195893"/>
              <a:gd name="connsiteY2" fmla="*/ 69675 h 241380"/>
              <a:gd name="connsiteX3" fmla="*/ 127277 w 195893"/>
              <a:gd name="connsiteY3" fmla="*/ 177844 h 241380"/>
              <a:gd name="connsiteX4" fmla="*/ 1322 w 195893"/>
              <a:gd name="connsiteY4" fmla="*/ 237254 h 241380"/>
              <a:gd name="connsiteX0" fmla="*/ 1322 w 195893"/>
              <a:gd name="connsiteY0" fmla="*/ 237254 h 241380"/>
              <a:gd name="connsiteX1" fmla="*/ 178578 w 195893"/>
              <a:gd name="connsiteY1" fmla="*/ 7056 h 241380"/>
              <a:gd name="connsiteX2" fmla="*/ 183368 w 195893"/>
              <a:gd name="connsiteY2" fmla="*/ 69675 h 241380"/>
              <a:gd name="connsiteX3" fmla="*/ 127277 w 195893"/>
              <a:gd name="connsiteY3" fmla="*/ 177844 h 241380"/>
              <a:gd name="connsiteX4" fmla="*/ 1322 w 195893"/>
              <a:gd name="connsiteY4" fmla="*/ 237254 h 241380"/>
              <a:gd name="connsiteX0" fmla="*/ 1287 w 199053"/>
              <a:gd name="connsiteY0" fmla="*/ 241044 h 245170"/>
              <a:gd name="connsiteX1" fmla="*/ 183522 w 199053"/>
              <a:gd name="connsiteY1" fmla="*/ 6731 h 245170"/>
              <a:gd name="connsiteX2" fmla="*/ 183333 w 199053"/>
              <a:gd name="connsiteY2" fmla="*/ 73465 h 245170"/>
              <a:gd name="connsiteX3" fmla="*/ 127242 w 199053"/>
              <a:gd name="connsiteY3" fmla="*/ 181634 h 245170"/>
              <a:gd name="connsiteX4" fmla="*/ 1287 w 199053"/>
              <a:gd name="connsiteY4" fmla="*/ 241044 h 245170"/>
              <a:gd name="connsiteX0" fmla="*/ 1400 w 205869"/>
              <a:gd name="connsiteY0" fmla="*/ 243789 h 247915"/>
              <a:gd name="connsiteX1" fmla="*/ 183635 w 205869"/>
              <a:gd name="connsiteY1" fmla="*/ 9476 h 247915"/>
              <a:gd name="connsiteX2" fmla="*/ 183446 w 205869"/>
              <a:gd name="connsiteY2" fmla="*/ 76210 h 247915"/>
              <a:gd name="connsiteX3" fmla="*/ 127355 w 205869"/>
              <a:gd name="connsiteY3" fmla="*/ 184379 h 247915"/>
              <a:gd name="connsiteX4" fmla="*/ 1400 w 205869"/>
              <a:gd name="connsiteY4" fmla="*/ 243789 h 247915"/>
              <a:gd name="connsiteX0" fmla="*/ 1267 w 197787"/>
              <a:gd name="connsiteY0" fmla="*/ 238452 h 242578"/>
              <a:gd name="connsiteX1" fmla="*/ 183502 w 197787"/>
              <a:gd name="connsiteY1" fmla="*/ 4139 h 242578"/>
              <a:gd name="connsiteX2" fmla="*/ 183313 w 197787"/>
              <a:gd name="connsiteY2" fmla="*/ 70873 h 242578"/>
              <a:gd name="connsiteX3" fmla="*/ 127222 w 197787"/>
              <a:gd name="connsiteY3" fmla="*/ 179042 h 242578"/>
              <a:gd name="connsiteX4" fmla="*/ 1267 w 197787"/>
              <a:gd name="connsiteY4" fmla="*/ 238452 h 242578"/>
              <a:gd name="connsiteX0" fmla="*/ 1267 w 197787"/>
              <a:gd name="connsiteY0" fmla="*/ 238452 h 435236"/>
              <a:gd name="connsiteX1" fmla="*/ 183502 w 197787"/>
              <a:gd name="connsiteY1" fmla="*/ 4139 h 435236"/>
              <a:gd name="connsiteX2" fmla="*/ 183313 w 197787"/>
              <a:gd name="connsiteY2" fmla="*/ 70873 h 435236"/>
              <a:gd name="connsiteX3" fmla="*/ 153345 w 197787"/>
              <a:gd name="connsiteY3" fmla="*/ 433231 h 435236"/>
              <a:gd name="connsiteX4" fmla="*/ 1267 w 197787"/>
              <a:gd name="connsiteY4" fmla="*/ 238452 h 435236"/>
              <a:gd name="connsiteX0" fmla="*/ 879 w 306832"/>
              <a:gd name="connsiteY0" fmla="*/ 206601 h 435727"/>
              <a:gd name="connsiteX1" fmla="*/ 283906 w 306832"/>
              <a:gd name="connsiteY1" fmla="*/ 4893 h 435727"/>
              <a:gd name="connsiteX2" fmla="*/ 283717 w 306832"/>
              <a:gd name="connsiteY2" fmla="*/ 71627 h 435727"/>
              <a:gd name="connsiteX3" fmla="*/ 253749 w 306832"/>
              <a:gd name="connsiteY3" fmla="*/ 433985 h 435727"/>
              <a:gd name="connsiteX4" fmla="*/ 879 w 306832"/>
              <a:gd name="connsiteY4" fmla="*/ 206601 h 435727"/>
              <a:gd name="connsiteX0" fmla="*/ 879 w 306832"/>
              <a:gd name="connsiteY0" fmla="*/ 206601 h 435828"/>
              <a:gd name="connsiteX1" fmla="*/ 283906 w 306832"/>
              <a:gd name="connsiteY1" fmla="*/ 4893 h 435828"/>
              <a:gd name="connsiteX2" fmla="*/ 283717 w 306832"/>
              <a:gd name="connsiteY2" fmla="*/ 71627 h 435828"/>
              <a:gd name="connsiteX3" fmla="*/ 253749 w 306832"/>
              <a:gd name="connsiteY3" fmla="*/ 433985 h 435828"/>
              <a:gd name="connsiteX4" fmla="*/ 879 w 306832"/>
              <a:gd name="connsiteY4" fmla="*/ 206601 h 435828"/>
              <a:gd name="connsiteX0" fmla="*/ 879 w 306832"/>
              <a:gd name="connsiteY0" fmla="*/ 206601 h 433985"/>
              <a:gd name="connsiteX1" fmla="*/ 283906 w 306832"/>
              <a:gd name="connsiteY1" fmla="*/ 4893 h 433985"/>
              <a:gd name="connsiteX2" fmla="*/ 283717 w 306832"/>
              <a:gd name="connsiteY2" fmla="*/ 71627 h 433985"/>
              <a:gd name="connsiteX3" fmla="*/ 253749 w 306832"/>
              <a:gd name="connsiteY3" fmla="*/ 433985 h 433985"/>
              <a:gd name="connsiteX4" fmla="*/ 879 w 306832"/>
              <a:gd name="connsiteY4" fmla="*/ 206601 h 433985"/>
              <a:gd name="connsiteX0" fmla="*/ 879 w 306832"/>
              <a:gd name="connsiteY0" fmla="*/ 206601 h 433985"/>
              <a:gd name="connsiteX1" fmla="*/ 283906 w 306832"/>
              <a:gd name="connsiteY1" fmla="*/ 4893 h 433985"/>
              <a:gd name="connsiteX2" fmla="*/ 283717 w 306832"/>
              <a:gd name="connsiteY2" fmla="*/ 71627 h 433985"/>
              <a:gd name="connsiteX3" fmla="*/ 253749 w 306832"/>
              <a:gd name="connsiteY3" fmla="*/ 433985 h 433985"/>
              <a:gd name="connsiteX4" fmla="*/ 879 w 306832"/>
              <a:gd name="connsiteY4" fmla="*/ 206601 h 433985"/>
              <a:gd name="connsiteX0" fmla="*/ 982 w 291407"/>
              <a:gd name="connsiteY0" fmla="*/ 287021 h 514405"/>
              <a:gd name="connsiteX1" fmla="*/ 256249 w 291407"/>
              <a:gd name="connsiteY1" fmla="*/ 2379 h 514405"/>
              <a:gd name="connsiteX2" fmla="*/ 283820 w 291407"/>
              <a:gd name="connsiteY2" fmla="*/ 152047 h 514405"/>
              <a:gd name="connsiteX3" fmla="*/ 253852 w 291407"/>
              <a:gd name="connsiteY3" fmla="*/ 514405 h 514405"/>
              <a:gd name="connsiteX4" fmla="*/ 982 w 291407"/>
              <a:gd name="connsiteY4" fmla="*/ 287021 h 514405"/>
              <a:gd name="connsiteX0" fmla="*/ 1403 w 291828"/>
              <a:gd name="connsiteY0" fmla="*/ 287021 h 514405"/>
              <a:gd name="connsiteX1" fmla="*/ 256670 w 291828"/>
              <a:gd name="connsiteY1" fmla="*/ 2379 h 514405"/>
              <a:gd name="connsiteX2" fmla="*/ 284241 w 291828"/>
              <a:gd name="connsiteY2" fmla="*/ 152047 h 514405"/>
              <a:gd name="connsiteX3" fmla="*/ 254273 w 291828"/>
              <a:gd name="connsiteY3" fmla="*/ 514405 h 514405"/>
              <a:gd name="connsiteX4" fmla="*/ 1403 w 291828"/>
              <a:gd name="connsiteY4" fmla="*/ 287021 h 514405"/>
              <a:gd name="connsiteX0" fmla="*/ 0 w 290425"/>
              <a:gd name="connsiteY0" fmla="*/ 287021 h 514405"/>
              <a:gd name="connsiteX1" fmla="*/ 255267 w 290425"/>
              <a:gd name="connsiteY1" fmla="*/ 2379 h 514405"/>
              <a:gd name="connsiteX2" fmla="*/ 282838 w 290425"/>
              <a:gd name="connsiteY2" fmla="*/ 152047 h 514405"/>
              <a:gd name="connsiteX3" fmla="*/ 252870 w 290425"/>
              <a:gd name="connsiteY3" fmla="*/ 514405 h 514405"/>
              <a:gd name="connsiteX4" fmla="*/ 0 w 290425"/>
              <a:gd name="connsiteY4" fmla="*/ 287021 h 514405"/>
              <a:gd name="connsiteX0" fmla="*/ 0 w 290425"/>
              <a:gd name="connsiteY0" fmla="*/ 287021 h 514405"/>
              <a:gd name="connsiteX1" fmla="*/ 255267 w 290425"/>
              <a:gd name="connsiteY1" fmla="*/ 2379 h 514405"/>
              <a:gd name="connsiteX2" fmla="*/ 282838 w 290425"/>
              <a:gd name="connsiteY2" fmla="*/ 152047 h 514405"/>
              <a:gd name="connsiteX3" fmla="*/ 252870 w 290425"/>
              <a:gd name="connsiteY3" fmla="*/ 514405 h 514405"/>
              <a:gd name="connsiteX4" fmla="*/ 0 w 290425"/>
              <a:gd name="connsiteY4" fmla="*/ 287021 h 514405"/>
              <a:gd name="connsiteX0" fmla="*/ 0 w 290425"/>
              <a:gd name="connsiteY0" fmla="*/ 287021 h 514405"/>
              <a:gd name="connsiteX1" fmla="*/ 255267 w 290425"/>
              <a:gd name="connsiteY1" fmla="*/ 2379 h 514405"/>
              <a:gd name="connsiteX2" fmla="*/ 282838 w 290425"/>
              <a:gd name="connsiteY2" fmla="*/ 152047 h 514405"/>
              <a:gd name="connsiteX3" fmla="*/ 252870 w 290425"/>
              <a:gd name="connsiteY3" fmla="*/ 514405 h 514405"/>
              <a:gd name="connsiteX4" fmla="*/ 0 w 290425"/>
              <a:gd name="connsiteY4" fmla="*/ 287021 h 514405"/>
              <a:gd name="connsiteX0" fmla="*/ 0 w 327166"/>
              <a:gd name="connsiteY0" fmla="*/ 286413 h 513797"/>
              <a:gd name="connsiteX1" fmla="*/ 255267 w 327166"/>
              <a:gd name="connsiteY1" fmla="*/ 1771 h 513797"/>
              <a:gd name="connsiteX2" fmla="*/ 325781 w 327166"/>
              <a:gd name="connsiteY2" fmla="*/ 206552 h 513797"/>
              <a:gd name="connsiteX3" fmla="*/ 252870 w 327166"/>
              <a:gd name="connsiteY3" fmla="*/ 513797 h 513797"/>
              <a:gd name="connsiteX4" fmla="*/ 0 w 327166"/>
              <a:gd name="connsiteY4" fmla="*/ 286413 h 513797"/>
              <a:gd name="connsiteX0" fmla="*/ 0 w 327166"/>
              <a:gd name="connsiteY0" fmla="*/ 286413 h 513797"/>
              <a:gd name="connsiteX1" fmla="*/ 255267 w 327166"/>
              <a:gd name="connsiteY1" fmla="*/ 1771 h 513797"/>
              <a:gd name="connsiteX2" fmla="*/ 325781 w 327166"/>
              <a:gd name="connsiteY2" fmla="*/ 206552 h 513797"/>
              <a:gd name="connsiteX3" fmla="*/ 252870 w 327166"/>
              <a:gd name="connsiteY3" fmla="*/ 513797 h 513797"/>
              <a:gd name="connsiteX4" fmla="*/ 0 w 327166"/>
              <a:gd name="connsiteY4" fmla="*/ 286413 h 513797"/>
              <a:gd name="connsiteX0" fmla="*/ 0 w 327166"/>
              <a:gd name="connsiteY0" fmla="*/ 286413 h 513797"/>
              <a:gd name="connsiteX1" fmla="*/ 255267 w 327166"/>
              <a:gd name="connsiteY1" fmla="*/ 1771 h 513797"/>
              <a:gd name="connsiteX2" fmla="*/ 325781 w 327166"/>
              <a:gd name="connsiteY2" fmla="*/ 206552 h 513797"/>
              <a:gd name="connsiteX3" fmla="*/ 252870 w 327166"/>
              <a:gd name="connsiteY3" fmla="*/ 513797 h 513797"/>
              <a:gd name="connsiteX4" fmla="*/ 0 w 327166"/>
              <a:gd name="connsiteY4" fmla="*/ 286413 h 513797"/>
              <a:gd name="connsiteX0" fmla="*/ 0 w 326401"/>
              <a:gd name="connsiteY0" fmla="*/ 286656 h 514040"/>
              <a:gd name="connsiteX1" fmla="*/ 255267 w 326401"/>
              <a:gd name="connsiteY1" fmla="*/ 2014 h 514040"/>
              <a:gd name="connsiteX2" fmla="*/ 325781 w 326401"/>
              <a:gd name="connsiteY2" fmla="*/ 206795 h 514040"/>
              <a:gd name="connsiteX3" fmla="*/ 252870 w 326401"/>
              <a:gd name="connsiteY3" fmla="*/ 514040 h 514040"/>
              <a:gd name="connsiteX4" fmla="*/ 0 w 326401"/>
              <a:gd name="connsiteY4" fmla="*/ 286656 h 514040"/>
              <a:gd name="connsiteX0" fmla="*/ 0 w 326401"/>
              <a:gd name="connsiteY0" fmla="*/ 285057 h 512441"/>
              <a:gd name="connsiteX1" fmla="*/ 255267 w 326401"/>
              <a:gd name="connsiteY1" fmla="*/ 415 h 512441"/>
              <a:gd name="connsiteX2" fmla="*/ 325781 w 326401"/>
              <a:gd name="connsiteY2" fmla="*/ 205196 h 512441"/>
              <a:gd name="connsiteX3" fmla="*/ 252870 w 326401"/>
              <a:gd name="connsiteY3" fmla="*/ 512441 h 512441"/>
              <a:gd name="connsiteX4" fmla="*/ 0 w 326401"/>
              <a:gd name="connsiteY4" fmla="*/ 285057 h 512441"/>
              <a:gd name="connsiteX0" fmla="*/ 0 w 326302"/>
              <a:gd name="connsiteY0" fmla="*/ 285057 h 513900"/>
              <a:gd name="connsiteX1" fmla="*/ 255267 w 326302"/>
              <a:gd name="connsiteY1" fmla="*/ 415 h 513900"/>
              <a:gd name="connsiteX2" fmla="*/ 325781 w 326302"/>
              <a:gd name="connsiteY2" fmla="*/ 205196 h 513900"/>
              <a:gd name="connsiteX3" fmla="*/ 245208 w 326302"/>
              <a:gd name="connsiteY3" fmla="*/ 513900 h 513900"/>
              <a:gd name="connsiteX4" fmla="*/ 0 w 326302"/>
              <a:gd name="connsiteY4" fmla="*/ 285057 h 513900"/>
              <a:gd name="connsiteX0" fmla="*/ 0 w 326302"/>
              <a:gd name="connsiteY0" fmla="*/ 285057 h 513900"/>
              <a:gd name="connsiteX1" fmla="*/ 255267 w 326302"/>
              <a:gd name="connsiteY1" fmla="*/ 415 h 513900"/>
              <a:gd name="connsiteX2" fmla="*/ 325781 w 326302"/>
              <a:gd name="connsiteY2" fmla="*/ 205196 h 513900"/>
              <a:gd name="connsiteX3" fmla="*/ 245208 w 326302"/>
              <a:gd name="connsiteY3" fmla="*/ 513900 h 513900"/>
              <a:gd name="connsiteX4" fmla="*/ 0 w 326302"/>
              <a:gd name="connsiteY4" fmla="*/ 285057 h 513900"/>
              <a:gd name="connsiteX0" fmla="*/ 15 w 326317"/>
              <a:gd name="connsiteY0" fmla="*/ 285057 h 513900"/>
              <a:gd name="connsiteX1" fmla="*/ 255282 w 326317"/>
              <a:gd name="connsiteY1" fmla="*/ 415 h 513900"/>
              <a:gd name="connsiteX2" fmla="*/ 325796 w 326317"/>
              <a:gd name="connsiteY2" fmla="*/ 205196 h 513900"/>
              <a:gd name="connsiteX3" fmla="*/ 245223 w 326317"/>
              <a:gd name="connsiteY3" fmla="*/ 513900 h 513900"/>
              <a:gd name="connsiteX4" fmla="*/ 15 w 326317"/>
              <a:gd name="connsiteY4" fmla="*/ 285057 h 513900"/>
              <a:gd name="connsiteX0" fmla="*/ 97 w 326399"/>
              <a:gd name="connsiteY0" fmla="*/ 285057 h 513900"/>
              <a:gd name="connsiteX1" fmla="*/ 255364 w 326399"/>
              <a:gd name="connsiteY1" fmla="*/ 415 h 513900"/>
              <a:gd name="connsiteX2" fmla="*/ 325878 w 326399"/>
              <a:gd name="connsiteY2" fmla="*/ 205196 h 513900"/>
              <a:gd name="connsiteX3" fmla="*/ 245305 w 326399"/>
              <a:gd name="connsiteY3" fmla="*/ 513900 h 513900"/>
              <a:gd name="connsiteX4" fmla="*/ 97 w 326399"/>
              <a:gd name="connsiteY4" fmla="*/ 285057 h 51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399" h="513900">
                <a:moveTo>
                  <a:pt x="97" y="285057"/>
                </a:moveTo>
                <a:cubicBezTo>
                  <a:pt x="6749" y="163400"/>
                  <a:pt x="145330" y="-9584"/>
                  <a:pt x="255364" y="415"/>
                </a:cubicBezTo>
                <a:cubicBezTo>
                  <a:pt x="301446" y="10744"/>
                  <a:pt x="326046" y="150102"/>
                  <a:pt x="325878" y="205196"/>
                </a:cubicBezTo>
                <a:cubicBezTo>
                  <a:pt x="331562" y="277870"/>
                  <a:pt x="289835" y="503736"/>
                  <a:pt x="245305" y="513900"/>
                </a:cubicBezTo>
                <a:cubicBezTo>
                  <a:pt x="189905" y="513109"/>
                  <a:pt x="-4986" y="338141"/>
                  <a:pt x="97" y="285057"/>
                </a:cubicBezTo>
                <a:close/>
              </a:path>
            </a:pathLst>
          </a:custGeom>
          <a:solidFill>
            <a:schemeClr val="accent4">
              <a:lumMod val="60000"/>
              <a:lumOff val="40000"/>
            </a:scheme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2" name="Oval 281">
            <a:extLst>
              <a:ext uri="{FF2B5EF4-FFF2-40B4-BE49-F238E27FC236}">
                <a16:creationId xmlns:a16="http://schemas.microsoft.com/office/drawing/2014/main" id="{67160A11-6BDD-741B-DF55-EC1A19A4ED6D}"/>
              </a:ext>
            </a:extLst>
          </p:cNvPr>
          <p:cNvSpPr/>
          <p:nvPr/>
        </p:nvSpPr>
        <p:spPr bwMode="auto">
          <a:xfrm>
            <a:off x="1055661" y="2536625"/>
            <a:ext cx="63795" cy="63795"/>
          </a:xfrm>
          <a:prstGeom prst="ellipse">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3" name="Oval 282">
            <a:extLst>
              <a:ext uri="{FF2B5EF4-FFF2-40B4-BE49-F238E27FC236}">
                <a16:creationId xmlns:a16="http://schemas.microsoft.com/office/drawing/2014/main" id="{8F266EAD-B2BB-DA78-2996-368A2B1D87F5}"/>
              </a:ext>
            </a:extLst>
          </p:cNvPr>
          <p:cNvSpPr/>
          <p:nvPr/>
        </p:nvSpPr>
        <p:spPr bwMode="auto">
          <a:xfrm>
            <a:off x="1822723" y="4505168"/>
            <a:ext cx="63795" cy="63795"/>
          </a:xfrm>
          <a:prstGeom prst="ellipse">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4" name="Oval 283">
            <a:extLst>
              <a:ext uri="{FF2B5EF4-FFF2-40B4-BE49-F238E27FC236}">
                <a16:creationId xmlns:a16="http://schemas.microsoft.com/office/drawing/2014/main" id="{212B7ABB-3C67-AA5A-4A55-599A423A64CE}"/>
              </a:ext>
            </a:extLst>
          </p:cNvPr>
          <p:cNvSpPr/>
          <p:nvPr/>
        </p:nvSpPr>
        <p:spPr bwMode="auto">
          <a:xfrm>
            <a:off x="1878924" y="4619088"/>
            <a:ext cx="63795" cy="63795"/>
          </a:xfrm>
          <a:prstGeom prst="ellipse">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5" name="Oval 284">
            <a:extLst>
              <a:ext uri="{FF2B5EF4-FFF2-40B4-BE49-F238E27FC236}">
                <a16:creationId xmlns:a16="http://schemas.microsoft.com/office/drawing/2014/main" id="{138A0358-F621-2717-D1F9-9D457B8BBEAA}"/>
              </a:ext>
            </a:extLst>
          </p:cNvPr>
          <p:cNvSpPr/>
          <p:nvPr/>
        </p:nvSpPr>
        <p:spPr bwMode="auto">
          <a:xfrm>
            <a:off x="1591845" y="5094515"/>
            <a:ext cx="63795" cy="63795"/>
          </a:xfrm>
          <a:prstGeom prst="ellipse">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6" name="Oval 285">
            <a:extLst>
              <a:ext uri="{FF2B5EF4-FFF2-40B4-BE49-F238E27FC236}">
                <a16:creationId xmlns:a16="http://schemas.microsoft.com/office/drawing/2014/main" id="{6DA0C8CC-E193-2842-05FE-D139DEF96B4B}"/>
              </a:ext>
            </a:extLst>
          </p:cNvPr>
          <p:cNvSpPr/>
          <p:nvPr/>
        </p:nvSpPr>
        <p:spPr bwMode="auto">
          <a:xfrm>
            <a:off x="1195403" y="5089958"/>
            <a:ext cx="63795" cy="63795"/>
          </a:xfrm>
          <a:prstGeom prst="ellipse">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7" name="Oval 286">
            <a:extLst>
              <a:ext uri="{FF2B5EF4-FFF2-40B4-BE49-F238E27FC236}">
                <a16:creationId xmlns:a16="http://schemas.microsoft.com/office/drawing/2014/main" id="{CB61BAD5-9863-3370-7FB5-89DB4EB60443}"/>
              </a:ext>
            </a:extLst>
          </p:cNvPr>
          <p:cNvSpPr/>
          <p:nvPr/>
        </p:nvSpPr>
        <p:spPr bwMode="auto">
          <a:xfrm>
            <a:off x="835415" y="5445389"/>
            <a:ext cx="63795" cy="63795"/>
          </a:xfrm>
          <a:prstGeom prst="ellipse">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8" name="Oval 287">
            <a:extLst>
              <a:ext uri="{FF2B5EF4-FFF2-40B4-BE49-F238E27FC236}">
                <a16:creationId xmlns:a16="http://schemas.microsoft.com/office/drawing/2014/main" id="{9B0198B7-429D-6DCC-D525-431CEF42DBC1}"/>
              </a:ext>
            </a:extLst>
          </p:cNvPr>
          <p:cNvSpPr/>
          <p:nvPr/>
        </p:nvSpPr>
        <p:spPr bwMode="auto">
          <a:xfrm>
            <a:off x="675926" y="4133028"/>
            <a:ext cx="63795" cy="63795"/>
          </a:xfrm>
          <a:prstGeom prst="ellipse">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89" name="Freeform: Shape 288">
            <a:extLst>
              <a:ext uri="{FF2B5EF4-FFF2-40B4-BE49-F238E27FC236}">
                <a16:creationId xmlns:a16="http://schemas.microsoft.com/office/drawing/2014/main" id="{27518859-BB49-1DC7-B972-AAA7E397EC55}"/>
              </a:ext>
            </a:extLst>
          </p:cNvPr>
          <p:cNvSpPr/>
          <p:nvPr/>
        </p:nvSpPr>
        <p:spPr bwMode="auto">
          <a:xfrm>
            <a:off x="713900" y="2887499"/>
            <a:ext cx="306826" cy="1271350"/>
          </a:xfrm>
          <a:custGeom>
            <a:avLst/>
            <a:gdLst>
              <a:gd name="connsiteX0" fmla="*/ 0 w 306826"/>
              <a:gd name="connsiteY0" fmla="*/ 1271350 h 1271350"/>
              <a:gd name="connsiteX1" fmla="*/ 63796 w 306826"/>
              <a:gd name="connsiteY1" fmla="*/ 846048 h 1271350"/>
              <a:gd name="connsiteX2" fmla="*/ 218727 w 306826"/>
              <a:gd name="connsiteY2" fmla="*/ 243030 h 1271350"/>
              <a:gd name="connsiteX3" fmla="*/ 306826 w 306826"/>
              <a:gd name="connsiteY3" fmla="*/ 0 h 1271350"/>
            </a:gdLst>
            <a:ahLst/>
            <a:cxnLst>
              <a:cxn ang="0">
                <a:pos x="connsiteX0" y="connsiteY0"/>
              </a:cxn>
              <a:cxn ang="0">
                <a:pos x="connsiteX1" y="connsiteY1"/>
              </a:cxn>
              <a:cxn ang="0">
                <a:pos x="connsiteX2" y="connsiteY2"/>
              </a:cxn>
              <a:cxn ang="0">
                <a:pos x="connsiteX3" y="connsiteY3"/>
              </a:cxn>
            </a:cxnLst>
            <a:rect l="l" t="t" r="r" b="b"/>
            <a:pathLst>
              <a:path w="306826" h="1271350">
                <a:moveTo>
                  <a:pt x="0" y="1271350"/>
                </a:moveTo>
                <a:cubicBezTo>
                  <a:pt x="13671" y="1144392"/>
                  <a:pt x="27342" y="1017435"/>
                  <a:pt x="63796" y="846048"/>
                </a:cubicBezTo>
                <a:cubicBezTo>
                  <a:pt x="100250" y="674661"/>
                  <a:pt x="178222" y="384038"/>
                  <a:pt x="218727" y="243030"/>
                </a:cubicBezTo>
                <a:cubicBezTo>
                  <a:pt x="259232" y="102022"/>
                  <a:pt x="283029" y="51011"/>
                  <a:pt x="306826" y="0"/>
                </a:cubicBez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0" name="Freeform: Shape 289">
            <a:extLst>
              <a:ext uri="{FF2B5EF4-FFF2-40B4-BE49-F238E27FC236}">
                <a16:creationId xmlns:a16="http://schemas.microsoft.com/office/drawing/2014/main" id="{45D1477B-3CCB-09FD-17D8-3F0EBB61FDCD}"/>
              </a:ext>
            </a:extLst>
          </p:cNvPr>
          <p:cNvSpPr/>
          <p:nvPr/>
        </p:nvSpPr>
        <p:spPr bwMode="auto">
          <a:xfrm>
            <a:off x="1090597" y="2571560"/>
            <a:ext cx="805297" cy="1860698"/>
          </a:xfrm>
          <a:custGeom>
            <a:avLst/>
            <a:gdLst>
              <a:gd name="connsiteX0" fmla="*/ 0 w 805297"/>
              <a:gd name="connsiteY0" fmla="*/ 0 h 1860698"/>
              <a:gd name="connsiteX1" fmla="*/ 203537 w 805297"/>
              <a:gd name="connsiteY1" fmla="*/ 126072 h 1860698"/>
              <a:gd name="connsiteX2" fmla="*/ 543779 w 805297"/>
              <a:gd name="connsiteY2" fmla="*/ 404037 h 1860698"/>
              <a:gd name="connsiteX3" fmla="*/ 759468 w 805297"/>
              <a:gd name="connsiteY3" fmla="*/ 800480 h 1860698"/>
              <a:gd name="connsiteX4" fmla="*/ 805036 w 805297"/>
              <a:gd name="connsiteY4" fmla="*/ 1329070 h 1860698"/>
              <a:gd name="connsiteX5" fmla="*/ 777695 w 805297"/>
              <a:gd name="connsiteY5" fmla="*/ 1771081 h 1860698"/>
              <a:gd name="connsiteX6" fmla="*/ 768582 w 805297"/>
              <a:gd name="connsiteY6" fmla="*/ 1860698 h 186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97" h="1860698">
                <a:moveTo>
                  <a:pt x="0" y="0"/>
                </a:moveTo>
                <a:cubicBezTo>
                  <a:pt x="56453" y="29366"/>
                  <a:pt x="112907" y="58733"/>
                  <a:pt x="203537" y="126072"/>
                </a:cubicBezTo>
                <a:cubicBezTo>
                  <a:pt x="294167" y="193411"/>
                  <a:pt x="451124" y="291636"/>
                  <a:pt x="543779" y="404037"/>
                </a:cubicBezTo>
                <a:cubicBezTo>
                  <a:pt x="636434" y="516438"/>
                  <a:pt x="715925" y="646308"/>
                  <a:pt x="759468" y="800480"/>
                </a:cubicBezTo>
                <a:cubicBezTo>
                  <a:pt x="803011" y="954652"/>
                  <a:pt x="801998" y="1167303"/>
                  <a:pt x="805036" y="1329070"/>
                </a:cubicBezTo>
                <a:cubicBezTo>
                  <a:pt x="808074" y="1490837"/>
                  <a:pt x="783771" y="1682476"/>
                  <a:pt x="777695" y="1771081"/>
                </a:cubicBezTo>
                <a:cubicBezTo>
                  <a:pt x="771619" y="1859686"/>
                  <a:pt x="770100" y="1860192"/>
                  <a:pt x="768582" y="1860698"/>
                </a:cubicBez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1" name="Freeform: Shape 290">
            <a:extLst>
              <a:ext uri="{FF2B5EF4-FFF2-40B4-BE49-F238E27FC236}">
                <a16:creationId xmlns:a16="http://schemas.microsoft.com/office/drawing/2014/main" id="{CC482F1A-4830-9F2B-BA7A-682EEEC5B578}"/>
              </a:ext>
            </a:extLst>
          </p:cNvPr>
          <p:cNvSpPr/>
          <p:nvPr/>
        </p:nvSpPr>
        <p:spPr bwMode="auto">
          <a:xfrm>
            <a:off x="470422" y="4243910"/>
            <a:ext cx="747766" cy="884021"/>
          </a:xfrm>
          <a:custGeom>
            <a:avLst/>
            <a:gdLst>
              <a:gd name="connsiteX0" fmla="*/ 749689 w 749689"/>
              <a:gd name="connsiteY0" fmla="*/ 884021 h 884021"/>
              <a:gd name="connsiteX1" fmla="*/ 417042 w 749689"/>
              <a:gd name="connsiteY1" fmla="*/ 864275 h 884021"/>
              <a:gd name="connsiteX2" fmla="*/ 158823 w 749689"/>
              <a:gd name="connsiteY2" fmla="*/ 808074 h 884021"/>
              <a:gd name="connsiteX3" fmla="*/ 17562 w 749689"/>
              <a:gd name="connsiteY3" fmla="*/ 678964 h 884021"/>
              <a:gd name="connsiteX4" fmla="*/ 17562 w 749689"/>
              <a:gd name="connsiteY4" fmla="*/ 508843 h 884021"/>
              <a:gd name="connsiteX5" fmla="*/ 157304 w 749689"/>
              <a:gd name="connsiteY5" fmla="*/ 129109 h 884021"/>
              <a:gd name="connsiteX6" fmla="*/ 234770 w 749689"/>
              <a:gd name="connsiteY6" fmla="*/ 0 h 884021"/>
              <a:gd name="connsiteX0" fmla="*/ 748849 w 748849"/>
              <a:gd name="connsiteY0" fmla="*/ 884021 h 884021"/>
              <a:gd name="connsiteX1" fmla="*/ 416202 w 748849"/>
              <a:gd name="connsiteY1" fmla="*/ 864275 h 884021"/>
              <a:gd name="connsiteX2" fmla="*/ 157983 w 748849"/>
              <a:gd name="connsiteY2" fmla="*/ 808074 h 884021"/>
              <a:gd name="connsiteX3" fmla="*/ 16722 w 748849"/>
              <a:gd name="connsiteY3" fmla="*/ 678964 h 884021"/>
              <a:gd name="connsiteX4" fmla="*/ 16722 w 748849"/>
              <a:gd name="connsiteY4" fmla="*/ 508843 h 884021"/>
              <a:gd name="connsiteX5" fmla="*/ 142793 w 748849"/>
              <a:gd name="connsiteY5" fmla="*/ 173158 h 884021"/>
              <a:gd name="connsiteX6" fmla="*/ 233930 w 748849"/>
              <a:gd name="connsiteY6" fmla="*/ 0 h 884021"/>
              <a:gd name="connsiteX0" fmla="*/ 748849 w 748849"/>
              <a:gd name="connsiteY0" fmla="*/ 884021 h 884021"/>
              <a:gd name="connsiteX1" fmla="*/ 416202 w 748849"/>
              <a:gd name="connsiteY1" fmla="*/ 864275 h 884021"/>
              <a:gd name="connsiteX2" fmla="*/ 157983 w 748849"/>
              <a:gd name="connsiteY2" fmla="*/ 808074 h 884021"/>
              <a:gd name="connsiteX3" fmla="*/ 16722 w 748849"/>
              <a:gd name="connsiteY3" fmla="*/ 678964 h 884021"/>
              <a:gd name="connsiteX4" fmla="*/ 16722 w 748849"/>
              <a:gd name="connsiteY4" fmla="*/ 508843 h 884021"/>
              <a:gd name="connsiteX5" fmla="*/ 142793 w 748849"/>
              <a:gd name="connsiteY5" fmla="*/ 173158 h 884021"/>
              <a:gd name="connsiteX6" fmla="*/ 233930 w 748849"/>
              <a:gd name="connsiteY6" fmla="*/ 0 h 884021"/>
              <a:gd name="connsiteX0" fmla="*/ 747766 w 747766"/>
              <a:gd name="connsiteY0" fmla="*/ 884021 h 884021"/>
              <a:gd name="connsiteX1" fmla="*/ 415119 w 747766"/>
              <a:gd name="connsiteY1" fmla="*/ 864275 h 884021"/>
              <a:gd name="connsiteX2" fmla="*/ 156900 w 747766"/>
              <a:gd name="connsiteY2" fmla="*/ 808074 h 884021"/>
              <a:gd name="connsiteX3" fmla="*/ 15639 w 747766"/>
              <a:gd name="connsiteY3" fmla="*/ 678964 h 884021"/>
              <a:gd name="connsiteX4" fmla="*/ 15639 w 747766"/>
              <a:gd name="connsiteY4" fmla="*/ 508843 h 884021"/>
              <a:gd name="connsiteX5" fmla="*/ 123483 w 747766"/>
              <a:gd name="connsiteY5" fmla="*/ 191385 h 884021"/>
              <a:gd name="connsiteX6" fmla="*/ 232847 w 747766"/>
              <a:gd name="connsiteY6" fmla="*/ 0 h 88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7766" h="884021">
                <a:moveTo>
                  <a:pt x="747766" y="884021"/>
                </a:moveTo>
                <a:cubicBezTo>
                  <a:pt x="630681" y="880477"/>
                  <a:pt x="513597" y="876933"/>
                  <a:pt x="415119" y="864275"/>
                </a:cubicBezTo>
                <a:cubicBezTo>
                  <a:pt x="316641" y="851617"/>
                  <a:pt x="223480" y="838959"/>
                  <a:pt x="156900" y="808074"/>
                </a:cubicBezTo>
                <a:cubicBezTo>
                  <a:pt x="90320" y="777189"/>
                  <a:pt x="39182" y="728836"/>
                  <a:pt x="15639" y="678964"/>
                </a:cubicBezTo>
                <a:cubicBezTo>
                  <a:pt x="-7904" y="629092"/>
                  <a:pt x="-2335" y="590106"/>
                  <a:pt x="15639" y="508843"/>
                </a:cubicBezTo>
                <a:cubicBezTo>
                  <a:pt x="33613" y="427580"/>
                  <a:pt x="87282" y="276192"/>
                  <a:pt x="123483" y="191385"/>
                </a:cubicBezTo>
                <a:cubicBezTo>
                  <a:pt x="159684" y="106578"/>
                  <a:pt x="210695" y="47972"/>
                  <a:pt x="232847" y="0"/>
                </a:cubicBez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2" name="Freeform: Shape 291">
            <a:extLst>
              <a:ext uri="{FF2B5EF4-FFF2-40B4-BE49-F238E27FC236}">
                <a16:creationId xmlns:a16="http://schemas.microsoft.com/office/drawing/2014/main" id="{CABD6EC9-C318-9E24-ED2F-A1849D329FE1}"/>
              </a:ext>
            </a:extLst>
          </p:cNvPr>
          <p:cNvSpPr/>
          <p:nvPr/>
        </p:nvSpPr>
        <p:spPr bwMode="auto">
          <a:xfrm>
            <a:off x="1581213" y="4547697"/>
            <a:ext cx="271890" cy="257462"/>
          </a:xfrm>
          <a:custGeom>
            <a:avLst/>
            <a:gdLst>
              <a:gd name="connsiteX0" fmla="*/ 271890 w 271890"/>
              <a:gd name="connsiteY0" fmla="*/ 0 h 269172"/>
              <a:gd name="connsiteX1" fmla="*/ 238473 w 271890"/>
              <a:gd name="connsiteY1" fmla="*/ 136704 h 269172"/>
              <a:gd name="connsiteX2" fmla="*/ 182273 w 271890"/>
              <a:gd name="connsiteY2" fmla="*/ 236954 h 269172"/>
              <a:gd name="connsiteX3" fmla="*/ 62277 w 271890"/>
              <a:gd name="connsiteY3" fmla="*/ 268852 h 269172"/>
              <a:gd name="connsiteX4" fmla="*/ 0 w 271890"/>
              <a:gd name="connsiteY4" fmla="*/ 250625 h 269172"/>
              <a:gd name="connsiteX0" fmla="*/ 271890 w 271890"/>
              <a:gd name="connsiteY0" fmla="*/ 0 h 250625"/>
              <a:gd name="connsiteX1" fmla="*/ 238473 w 271890"/>
              <a:gd name="connsiteY1" fmla="*/ 136704 h 250625"/>
              <a:gd name="connsiteX2" fmla="*/ 182273 w 271890"/>
              <a:gd name="connsiteY2" fmla="*/ 236954 h 250625"/>
              <a:gd name="connsiteX3" fmla="*/ 0 w 271890"/>
              <a:gd name="connsiteY3" fmla="*/ 250625 h 250625"/>
              <a:gd name="connsiteX0" fmla="*/ 271890 w 271890"/>
              <a:gd name="connsiteY0" fmla="*/ 0 h 262186"/>
              <a:gd name="connsiteX1" fmla="*/ 238473 w 271890"/>
              <a:gd name="connsiteY1" fmla="*/ 136704 h 262186"/>
              <a:gd name="connsiteX2" fmla="*/ 182273 w 271890"/>
              <a:gd name="connsiteY2" fmla="*/ 236954 h 262186"/>
              <a:gd name="connsiteX3" fmla="*/ 0 w 271890"/>
              <a:gd name="connsiteY3" fmla="*/ 250625 h 262186"/>
              <a:gd name="connsiteX0" fmla="*/ 271890 w 271890"/>
              <a:gd name="connsiteY0" fmla="*/ 0 h 257462"/>
              <a:gd name="connsiteX1" fmla="*/ 238473 w 271890"/>
              <a:gd name="connsiteY1" fmla="*/ 136704 h 257462"/>
              <a:gd name="connsiteX2" fmla="*/ 182273 w 271890"/>
              <a:gd name="connsiteY2" fmla="*/ 236954 h 257462"/>
              <a:gd name="connsiteX3" fmla="*/ 0 w 271890"/>
              <a:gd name="connsiteY3" fmla="*/ 250625 h 257462"/>
            </a:gdLst>
            <a:ahLst/>
            <a:cxnLst>
              <a:cxn ang="0">
                <a:pos x="connsiteX0" y="connsiteY0"/>
              </a:cxn>
              <a:cxn ang="0">
                <a:pos x="connsiteX1" y="connsiteY1"/>
              </a:cxn>
              <a:cxn ang="0">
                <a:pos x="connsiteX2" y="connsiteY2"/>
              </a:cxn>
              <a:cxn ang="0">
                <a:pos x="connsiteX3" y="connsiteY3"/>
              </a:cxn>
            </a:cxnLst>
            <a:rect l="l" t="t" r="r" b="b"/>
            <a:pathLst>
              <a:path w="271890" h="257462">
                <a:moveTo>
                  <a:pt x="271890" y="0"/>
                </a:moveTo>
                <a:cubicBezTo>
                  <a:pt x="262649" y="48606"/>
                  <a:pt x="253409" y="97212"/>
                  <a:pt x="238473" y="136704"/>
                </a:cubicBezTo>
                <a:cubicBezTo>
                  <a:pt x="223537" y="176196"/>
                  <a:pt x="222019" y="217967"/>
                  <a:pt x="182273" y="236954"/>
                </a:cubicBezTo>
                <a:cubicBezTo>
                  <a:pt x="142527" y="255941"/>
                  <a:pt x="74428" y="264484"/>
                  <a:pt x="0" y="250625"/>
                </a:cubicBez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3" name="Freeform: Shape 292">
            <a:extLst>
              <a:ext uri="{FF2B5EF4-FFF2-40B4-BE49-F238E27FC236}">
                <a16:creationId xmlns:a16="http://schemas.microsoft.com/office/drawing/2014/main" id="{991861DE-5DD9-7131-94EF-10F562D0F655}"/>
              </a:ext>
            </a:extLst>
          </p:cNvPr>
          <p:cNvSpPr/>
          <p:nvPr/>
        </p:nvSpPr>
        <p:spPr bwMode="auto">
          <a:xfrm>
            <a:off x="1329070" y="4655542"/>
            <a:ext cx="569601" cy="461756"/>
          </a:xfrm>
          <a:custGeom>
            <a:avLst/>
            <a:gdLst>
              <a:gd name="connsiteX0" fmla="*/ 569601 w 569601"/>
              <a:gd name="connsiteY0" fmla="*/ 0 h 461756"/>
              <a:gd name="connsiteX1" fmla="*/ 489097 w 569601"/>
              <a:gd name="connsiteY1" fmla="*/ 116958 h 461756"/>
              <a:gd name="connsiteX2" fmla="*/ 399480 w 569601"/>
              <a:gd name="connsiteY2" fmla="*/ 255181 h 461756"/>
              <a:gd name="connsiteX3" fmla="*/ 279484 w 569601"/>
              <a:gd name="connsiteY3" fmla="*/ 376696 h 461756"/>
              <a:gd name="connsiteX4" fmla="*/ 139742 w 569601"/>
              <a:gd name="connsiteY4" fmla="*/ 445048 h 461756"/>
              <a:gd name="connsiteX5" fmla="*/ 0 w 569601"/>
              <a:gd name="connsiteY5" fmla="*/ 461756 h 46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601" h="461756">
                <a:moveTo>
                  <a:pt x="569601" y="0"/>
                </a:moveTo>
                <a:cubicBezTo>
                  <a:pt x="543525" y="37214"/>
                  <a:pt x="517450" y="74428"/>
                  <a:pt x="489097" y="116958"/>
                </a:cubicBezTo>
                <a:cubicBezTo>
                  <a:pt x="460744" y="159488"/>
                  <a:pt x="434416" y="211891"/>
                  <a:pt x="399480" y="255181"/>
                </a:cubicBezTo>
                <a:cubicBezTo>
                  <a:pt x="364544" y="298471"/>
                  <a:pt x="322774" y="345051"/>
                  <a:pt x="279484" y="376696"/>
                </a:cubicBezTo>
                <a:cubicBezTo>
                  <a:pt x="236194" y="408341"/>
                  <a:pt x="186323" y="430871"/>
                  <a:pt x="139742" y="445048"/>
                </a:cubicBezTo>
                <a:cubicBezTo>
                  <a:pt x="93161" y="459225"/>
                  <a:pt x="46580" y="460490"/>
                  <a:pt x="0" y="461756"/>
                </a:cubicBez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4" name="Freeform: Shape 293">
            <a:extLst>
              <a:ext uri="{FF2B5EF4-FFF2-40B4-BE49-F238E27FC236}">
                <a16:creationId xmlns:a16="http://schemas.microsoft.com/office/drawing/2014/main" id="{D56A6841-BB8C-3548-005C-70E145140200}"/>
              </a:ext>
            </a:extLst>
          </p:cNvPr>
          <p:cNvSpPr/>
          <p:nvPr/>
        </p:nvSpPr>
        <p:spPr bwMode="auto">
          <a:xfrm>
            <a:off x="871870" y="5167423"/>
            <a:ext cx="700474" cy="311529"/>
          </a:xfrm>
          <a:custGeom>
            <a:avLst/>
            <a:gdLst>
              <a:gd name="connsiteX0" fmla="*/ 0 w 700474"/>
              <a:gd name="connsiteY0" fmla="*/ 306826 h 311529"/>
              <a:gd name="connsiteX1" fmla="*/ 277965 w 700474"/>
              <a:gd name="connsiteY1" fmla="*/ 309863 h 311529"/>
              <a:gd name="connsiteX2" fmla="*/ 545298 w 700474"/>
              <a:gd name="connsiteY2" fmla="*/ 284041 h 311529"/>
              <a:gd name="connsiteX3" fmla="*/ 660737 w 700474"/>
              <a:gd name="connsiteY3" fmla="*/ 233917 h 311529"/>
              <a:gd name="connsiteX4" fmla="*/ 700230 w 700474"/>
              <a:gd name="connsiteY4" fmla="*/ 157970 h 311529"/>
              <a:gd name="connsiteX5" fmla="*/ 674408 w 700474"/>
              <a:gd name="connsiteY5" fmla="*/ 0 h 31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474" h="311529">
                <a:moveTo>
                  <a:pt x="0" y="306826"/>
                </a:moveTo>
                <a:cubicBezTo>
                  <a:pt x="93541" y="310243"/>
                  <a:pt x="187082" y="313660"/>
                  <a:pt x="277965" y="309863"/>
                </a:cubicBezTo>
                <a:cubicBezTo>
                  <a:pt x="368848" y="306066"/>
                  <a:pt x="481503" y="296699"/>
                  <a:pt x="545298" y="284041"/>
                </a:cubicBezTo>
                <a:cubicBezTo>
                  <a:pt x="609093" y="271383"/>
                  <a:pt x="634915" y="254929"/>
                  <a:pt x="660737" y="233917"/>
                </a:cubicBezTo>
                <a:cubicBezTo>
                  <a:pt x="686559" y="212905"/>
                  <a:pt x="697951" y="196956"/>
                  <a:pt x="700230" y="157970"/>
                </a:cubicBezTo>
                <a:cubicBezTo>
                  <a:pt x="702509" y="118984"/>
                  <a:pt x="688458" y="59492"/>
                  <a:pt x="674408" y="0"/>
                </a:cubicBez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5" name="Freeform: Shape 294">
            <a:extLst>
              <a:ext uri="{FF2B5EF4-FFF2-40B4-BE49-F238E27FC236}">
                <a16:creationId xmlns:a16="http://schemas.microsoft.com/office/drawing/2014/main" id="{1F66FF87-8139-C87F-3A42-CB5E1B997E76}"/>
              </a:ext>
            </a:extLst>
          </p:cNvPr>
          <p:cNvSpPr/>
          <p:nvPr/>
        </p:nvSpPr>
        <p:spPr bwMode="auto">
          <a:xfrm>
            <a:off x="870351" y="5200840"/>
            <a:ext cx="450043" cy="273409"/>
          </a:xfrm>
          <a:custGeom>
            <a:avLst/>
            <a:gdLst>
              <a:gd name="connsiteX0" fmla="*/ 0 w 462700"/>
              <a:gd name="connsiteY0" fmla="*/ 273409 h 273409"/>
              <a:gd name="connsiteX1" fmla="*/ 217208 w 462700"/>
              <a:gd name="connsiteY1" fmla="*/ 239992 h 273409"/>
              <a:gd name="connsiteX2" fmla="*/ 394923 w 462700"/>
              <a:gd name="connsiteY2" fmla="*/ 185310 h 273409"/>
              <a:gd name="connsiteX3" fmla="*/ 445048 w 462700"/>
              <a:gd name="connsiteY3" fmla="*/ 130628 h 273409"/>
              <a:gd name="connsiteX4" fmla="*/ 461757 w 462700"/>
              <a:gd name="connsiteY4" fmla="*/ 75947 h 273409"/>
              <a:gd name="connsiteX5" fmla="*/ 420745 w 462700"/>
              <a:gd name="connsiteY5" fmla="*/ 0 h 273409"/>
              <a:gd name="connsiteX0" fmla="*/ 0 w 461757"/>
              <a:gd name="connsiteY0" fmla="*/ 273409 h 273409"/>
              <a:gd name="connsiteX1" fmla="*/ 217208 w 461757"/>
              <a:gd name="connsiteY1" fmla="*/ 239992 h 273409"/>
              <a:gd name="connsiteX2" fmla="*/ 394923 w 461757"/>
              <a:gd name="connsiteY2" fmla="*/ 185310 h 273409"/>
              <a:gd name="connsiteX3" fmla="*/ 461757 w 461757"/>
              <a:gd name="connsiteY3" fmla="*/ 75947 h 273409"/>
              <a:gd name="connsiteX4" fmla="*/ 420745 w 461757"/>
              <a:gd name="connsiteY4" fmla="*/ 0 h 273409"/>
              <a:gd name="connsiteX0" fmla="*/ 0 w 420745"/>
              <a:gd name="connsiteY0" fmla="*/ 273409 h 273409"/>
              <a:gd name="connsiteX1" fmla="*/ 217208 w 420745"/>
              <a:gd name="connsiteY1" fmla="*/ 239992 h 273409"/>
              <a:gd name="connsiteX2" fmla="*/ 394923 w 420745"/>
              <a:gd name="connsiteY2" fmla="*/ 185310 h 273409"/>
              <a:gd name="connsiteX3" fmla="*/ 420745 w 420745"/>
              <a:gd name="connsiteY3" fmla="*/ 0 h 273409"/>
              <a:gd name="connsiteX0" fmla="*/ 0 w 447552"/>
              <a:gd name="connsiteY0" fmla="*/ 273409 h 273409"/>
              <a:gd name="connsiteX1" fmla="*/ 217208 w 447552"/>
              <a:gd name="connsiteY1" fmla="*/ 239992 h 273409"/>
              <a:gd name="connsiteX2" fmla="*/ 394923 w 447552"/>
              <a:gd name="connsiteY2" fmla="*/ 185310 h 273409"/>
              <a:gd name="connsiteX3" fmla="*/ 420745 w 447552"/>
              <a:gd name="connsiteY3" fmla="*/ 0 h 273409"/>
              <a:gd name="connsiteX0" fmla="*/ 0 w 450043"/>
              <a:gd name="connsiteY0" fmla="*/ 273409 h 273409"/>
              <a:gd name="connsiteX1" fmla="*/ 217208 w 450043"/>
              <a:gd name="connsiteY1" fmla="*/ 239992 h 273409"/>
              <a:gd name="connsiteX2" fmla="*/ 394923 w 450043"/>
              <a:gd name="connsiteY2" fmla="*/ 185310 h 273409"/>
              <a:gd name="connsiteX3" fmla="*/ 420745 w 450043"/>
              <a:gd name="connsiteY3" fmla="*/ 0 h 273409"/>
            </a:gdLst>
            <a:ahLst/>
            <a:cxnLst>
              <a:cxn ang="0">
                <a:pos x="connsiteX0" y="connsiteY0"/>
              </a:cxn>
              <a:cxn ang="0">
                <a:pos x="connsiteX1" y="connsiteY1"/>
              </a:cxn>
              <a:cxn ang="0">
                <a:pos x="connsiteX2" y="connsiteY2"/>
              </a:cxn>
              <a:cxn ang="0">
                <a:pos x="connsiteX3" y="connsiteY3"/>
              </a:cxn>
            </a:cxnLst>
            <a:rect l="l" t="t" r="r" b="b"/>
            <a:pathLst>
              <a:path w="450043" h="273409">
                <a:moveTo>
                  <a:pt x="0" y="273409"/>
                </a:moveTo>
                <a:cubicBezTo>
                  <a:pt x="75694" y="264042"/>
                  <a:pt x="151388" y="254675"/>
                  <a:pt x="217208" y="239992"/>
                </a:cubicBezTo>
                <a:cubicBezTo>
                  <a:pt x="283029" y="225309"/>
                  <a:pt x="350367" y="210119"/>
                  <a:pt x="394923" y="185310"/>
                </a:cubicBezTo>
                <a:cubicBezTo>
                  <a:pt x="439479" y="160501"/>
                  <a:pt x="479162" y="68985"/>
                  <a:pt x="420745" y="0"/>
                </a:cubicBez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6" name="Freeform: Shape 295">
            <a:extLst>
              <a:ext uri="{FF2B5EF4-FFF2-40B4-BE49-F238E27FC236}">
                <a16:creationId xmlns:a16="http://schemas.microsoft.com/office/drawing/2014/main" id="{5E556E69-818C-D86A-55B7-CB13DC135B45}"/>
              </a:ext>
            </a:extLst>
          </p:cNvPr>
          <p:cNvSpPr/>
          <p:nvPr/>
        </p:nvSpPr>
        <p:spPr bwMode="auto">
          <a:xfrm>
            <a:off x="832377" y="5135526"/>
            <a:ext cx="832378" cy="490621"/>
          </a:xfrm>
          <a:custGeom>
            <a:avLst/>
            <a:gdLst>
              <a:gd name="connsiteX0" fmla="*/ 794404 w 832378"/>
              <a:gd name="connsiteY0" fmla="*/ 0 h 490621"/>
              <a:gd name="connsiteX1" fmla="*/ 827821 w 832378"/>
              <a:gd name="connsiteY1" fmla="*/ 189867 h 490621"/>
              <a:gd name="connsiteX2" fmla="*/ 823264 w 832378"/>
              <a:gd name="connsiteY2" fmla="*/ 359988 h 490621"/>
              <a:gd name="connsiteX3" fmla="*/ 747317 w 832378"/>
              <a:gd name="connsiteY3" fmla="*/ 467832 h 490621"/>
              <a:gd name="connsiteX4" fmla="*/ 599980 w 832378"/>
              <a:gd name="connsiteY4" fmla="*/ 490616 h 490621"/>
              <a:gd name="connsiteX5" fmla="*/ 367583 w 832378"/>
              <a:gd name="connsiteY5" fmla="*/ 469351 h 490621"/>
              <a:gd name="connsiteX6" fmla="*/ 115440 w 832378"/>
              <a:gd name="connsiteY6" fmla="*/ 417707 h 490621"/>
              <a:gd name="connsiteX7" fmla="*/ 0 w 832378"/>
              <a:gd name="connsiteY7" fmla="*/ 378215 h 49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2378" h="490621">
                <a:moveTo>
                  <a:pt x="794404" y="0"/>
                </a:moveTo>
                <a:cubicBezTo>
                  <a:pt x="808707" y="64934"/>
                  <a:pt x="823011" y="129869"/>
                  <a:pt x="827821" y="189867"/>
                </a:cubicBezTo>
                <a:cubicBezTo>
                  <a:pt x="832631" y="249865"/>
                  <a:pt x="836681" y="313661"/>
                  <a:pt x="823264" y="359988"/>
                </a:cubicBezTo>
                <a:cubicBezTo>
                  <a:pt x="809847" y="406315"/>
                  <a:pt x="784531" y="446061"/>
                  <a:pt x="747317" y="467832"/>
                </a:cubicBezTo>
                <a:cubicBezTo>
                  <a:pt x="710103" y="489603"/>
                  <a:pt x="663269" y="490363"/>
                  <a:pt x="599980" y="490616"/>
                </a:cubicBezTo>
                <a:cubicBezTo>
                  <a:pt x="536691" y="490869"/>
                  <a:pt x="448340" y="481502"/>
                  <a:pt x="367583" y="469351"/>
                </a:cubicBezTo>
                <a:cubicBezTo>
                  <a:pt x="286826" y="457200"/>
                  <a:pt x="176704" y="432896"/>
                  <a:pt x="115440" y="417707"/>
                </a:cubicBezTo>
                <a:cubicBezTo>
                  <a:pt x="54176" y="402518"/>
                  <a:pt x="27088" y="390366"/>
                  <a:pt x="0" y="378215"/>
                </a:cubicBez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98" name="Straight Arrow Connector 297">
            <a:extLst>
              <a:ext uri="{FF2B5EF4-FFF2-40B4-BE49-F238E27FC236}">
                <a16:creationId xmlns:a16="http://schemas.microsoft.com/office/drawing/2014/main" id="{EDC57A01-77A0-8C2E-4EA4-54282DC84062}"/>
              </a:ext>
            </a:extLst>
          </p:cNvPr>
          <p:cNvCxnSpPr>
            <a:cxnSpLocks/>
          </p:cNvCxnSpPr>
          <p:nvPr/>
        </p:nvCxnSpPr>
        <p:spPr bwMode="auto">
          <a:xfrm flipH="1">
            <a:off x="1840952" y="4439852"/>
            <a:ext cx="13671" cy="56201"/>
          </a:xfrm>
          <a:prstGeom prst="straightConnector1">
            <a:avLst/>
          </a:prstGeom>
          <a:noFill/>
          <a:ln w="28575" cap="flat" cmpd="sng" algn="ctr">
            <a:solidFill>
              <a:schemeClr val="accent3"/>
            </a:solidFill>
            <a:prstDash val="solid"/>
            <a:round/>
            <a:headEnd type="none" w="med" len="med"/>
            <a:tailEnd type="triangle"/>
          </a:ln>
          <a:effectLst/>
        </p:spPr>
      </p:cxnSp>
      <p:cxnSp>
        <p:nvCxnSpPr>
          <p:cNvPr id="301" name="Straight Arrow Connector 300">
            <a:extLst>
              <a:ext uri="{FF2B5EF4-FFF2-40B4-BE49-F238E27FC236}">
                <a16:creationId xmlns:a16="http://schemas.microsoft.com/office/drawing/2014/main" id="{7E5DC40C-5650-092A-AD8D-DA1C2F50F6D5}"/>
              </a:ext>
            </a:extLst>
          </p:cNvPr>
          <p:cNvCxnSpPr>
            <a:cxnSpLocks/>
          </p:cNvCxnSpPr>
          <p:nvPr/>
        </p:nvCxnSpPr>
        <p:spPr bwMode="auto">
          <a:xfrm flipH="1" flipV="1">
            <a:off x="1502735" y="4785157"/>
            <a:ext cx="79997" cy="17721"/>
          </a:xfrm>
          <a:prstGeom prst="straightConnector1">
            <a:avLst/>
          </a:prstGeom>
          <a:noFill/>
          <a:ln w="28575" cap="flat" cmpd="sng" algn="ctr">
            <a:solidFill>
              <a:schemeClr val="accent3"/>
            </a:solidFill>
            <a:prstDash val="solid"/>
            <a:round/>
            <a:headEnd type="none" w="med" len="med"/>
            <a:tailEnd type="triangle"/>
          </a:ln>
          <a:effectLst/>
        </p:spPr>
      </p:cxnSp>
      <p:cxnSp>
        <p:nvCxnSpPr>
          <p:cNvPr id="305" name="Straight Arrow Connector 304">
            <a:extLst>
              <a:ext uri="{FF2B5EF4-FFF2-40B4-BE49-F238E27FC236}">
                <a16:creationId xmlns:a16="http://schemas.microsoft.com/office/drawing/2014/main" id="{9EA7991B-5365-C0AF-F0BC-0662E45AC69B}"/>
              </a:ext>
            </a:extLst>
          </p:cNvPr>
          <p:cNvCxnSpPr>
            <a:cxnSpLocks/>
          </p:cNvCxnSpPr>
          <p:nvPr/>
        </p:nvCxnSpPr>
        <p:spPr bwMode="auto">
          <a:xfrm flipH="1" flipV="1">
            <a:off x="1521468" y="5112235"/>
            <a:ext cx="23290" cy="76454"/>
          </a:xfrm>
          <a:prstGeom prst="straightConnector1">
            <a:avLst/>
          </a:prstGeom>
          <a:noFill/>
          <a:ln w="28575" cap="flat" cmpd="sng" algn="ctr">
            <a:solidFill>
              <a:schemeClr val="accent3"/>
            </a:solidFill>
            <a:prstDash val="solid"/>
            <a:round/>
            <a:headEnd type="none" w="med" len="med"/>
            <a:tailEnd type="triangle"/>
          </a:ln>
          <a:effectLst/>
        </p:spPr>
      </p:cxnSp>
      <p:cxnSp>
        <p:nvCxnSpPr>
          <p:cNvPr id="307" name="Straight Arrow Connector 306">
            <a:extLst>
              <a:ext uri="{FF2B5EF4-FFF2-40B4-BE49-F238E27FC236}">
                <a16:creationId xmlns:a16="http://schemas.microsoft.com/office/drawing/2014/main" id="{E2F86E63-328F-ADF4-9EB0-16CD4867060E}"/>
              </a:ext>
            </a:extLst>
          </p:cNvPr>
          <p:cNvCxnSpPr>
            <a:cxnSpLocks/>
          </p:cNvCxnSpPr>
          <p:nvPr/>
        </p:nvCxnSpPr>
        <p:spPr bwMode="auto">
          <a:xfrm flipH="1" flipV="1">
            <a:off x="1254136" y="5136538"/>
            <a:ext cx="43037" cy="81010"/>
          </a:xfrm>
          <a:prstGeom prst="straightConnector1">
            <a:avLst/>
          </a:prstGeom>
          <a:noFill/>
          <a:ln w="28575" cap="flat" cmpd="sng" algn="ctr">
            <a:solidFill>
              <a:schemeClr val="accent3"/>
            </a:solidFill>
            <a:prstDash val="solid"/>
            <a:round/>
            <a:headEnd type="none" w="med" len="med"/>
            <a:tailEnd type="triangle"/>
          </a:ln>
          <a:effectLst/>
        </p:spPr>
      </p:cxnSp>
      <p:cxnSp>
        <p:nvCxnSpPr>
          <p:cNvPr id="309" name="Straight Arrow Connector 308">
            <a:extLst>
              <a:ext uri="{FF2B5EF4-FFF2-40B4-BE49-F238E27FC236}">
                <a16:creationId xmlns:a16="http://schemas.microsoft.com/office/drawing/2014/main" id="{387C172C-97AD-E458-906B-14383C880ED7}"/>
              </a:ext>
            </a:extLst>
          </p:cNvPr>
          <p:cNvCxnSpPr>
            <a:cxnSpLocks/>
          </p:cNvCxnSpPr>
          <p:nvPr/>
        </p:nvCxnSpPr>
        <p:spPr bwMode="auto">
          <a:xfrm flipH="1">
            <a:off x="1273882" y="5116791"/>
            <a:ext cx="87085" cy="0"/>
          </a:xfrm>
          <a:prstGeom prst="straightConnector1">
            <a:avLst/>
          </a:prstGeom>
          <a:noFill/>
          <a:ln w="28575" cap="flat" cmpd="sng" algn="ctr">
            <a:solidFill>
              <a:schemeClr val="accent3"/>
            </a:solidFill>
            <a:prstDash val="solid"/>
            <a:round/>
            <a:headEnd type="none" w="med" len="med"/>
            <a:tailEnd type="triangle"/>
          </a:ln>
          <a:effectLst/>
        </p:spPr>
      </p:cxnSp>
      <p:cxnSp>
        <p:nvCxnSpPr>
          <p:cNvPr id="311" name="Straight Arrow Connector 310">
            <a:extLst>
              <a:ext uri="{FF2B5EF4-FFF2-40B4-BE49-F238E27FC236}">
                <a16:creationId xmlns:a16="http://schemas.microsoft.com/office/drawing/2014/main" id="{4E5D55FC-1BE7-D514-FE04-BFB6C9F10312}"/>
              </a:ext>
            </a:extLst>
          </p:cNvPr>
          <p:cNvCxnSpPr>
            <a:cxnSpLocks/>
          </p:cNvCxnSpPr>
          <p:nvPr/>
        </p:nvCxnSpPr>
        <p:spPr bwMode="auto">
          <a:xfrm flipH="1" flipV="1">
            <a:off x="771493" y="5497032"/>
            <a:ext cx="62403" cy="19747"/>
          </a:xfrm>
          <a:prstGeom prst="straightConnector1">
            <a:avLst/>
          </a:prstGeom>
          <a:noFill/>
          <a:ln w="28575" cap="flat" cmpd="sng" algn="ctr">
            <a:solidFill>
              <a:schemeClr val="accent3"/>
            </a:solidFill>
            <a:prstDash val="solid"/>
            <a:round/>
            <a:headEnd type="none" w="med" len="med"/>
            <a:tailEnd type="triangle"/>
          </a:ln>
          <a:effectLst/>
        </p:spPr>
      </p:cxnSp>
      <p:cxnSp>
        <p:nvCxnSpPr>
          <p:cNvPr id="315" name="Straight Arrow Connector 314">
            <a:extLst>
              <a:ext uri="{FF2B5EF4-FFF2-40B4-BE49-F238E27FC236}">
                <a16:creationId xmlns:a16="http://schemas.microsoft.com/office/drawing/2014/main" id="{F9CE021C-D50D-D07C-555B-3A53019999CD}"/>
              </a:ext>
            </a:extLst>
          </p:cNvPr>
          <p:cNvCxnSpPr>
            <a:cxnSpLocks/>
          </p:cNvCxnSpPr>
          <p:nvPr/>
        </p:nvCxnSpPr>
        <p:spPr bwMode="auto">
          <a:xfrm flipV="1">
            <a:off x="696812" y="4187709"/>
            <a:ext cx="42024" cy="75947"/>
          </a:xfrm>
          <a:prstGeom prst="straightConnector1">
            <a:avLst/>
          </a:prstGeom>
          <a:noFill/>
          <a:ln w="28575" cap="flat" cmpd="sng" algn="ctr">
            <a:solidFill>
              <a:schemeClr val="accent3"/>
            </a:solidFill>
            <a:prstDash val="solid"/>
            <a:round/>
            <a:headEnd type="none" w="med" len="med"/>
            <a:tailEnd type="triangle"/>
          </a:ln>
          <a:effectLst/>
        </p:spPr>
      </p:cxnSp>
      <p:cxnSp>
        <p:nvCxnSpPr>
          <p:cNvPr id="318" name="Straight Arrow Connector 317">
            <a:extLst>
              <a:ext uri="{FF2B5EF4-FFF2-40B4-BE49-F238E27FC236}">
                <a16:creationId xmlns:a16="http://schemas.microsoft.com/office/drawing/2014/main" id="{229FDF25-25C9-636F-061A-E20C6002022A}"/>
              </a:ext>
            </a:extLst>
          </p:cNvPr>
          <p:cNvCxnSpPr>
            <a:cxnSpLocks/>
          </p:cNvCxnSpPr>
          <p:nvPr/>
        </p:nvCxnSpPr>
        <p:spPr bwMode="auto">
          <a:xfrm flipV="1">
            <a:off x="1011611" y="2822691"/>
            <a:ext cx="29999" cy="90630"/>
          </a:xfrm>
          <a:prstGeom prst="straightConnector1">
            <a:avLst/>
          </a:prstGeom>
          <a:noFill/>
          <a:ln w="28575" cap="flat" cmpd="sng" algn="ctr">
            <a:solidFill>
              <a:schemeClr val="accent3"/>
            </a:solidFill>
            <a:prstDash val="solid"/>
            <a:round/>
            <a:headEnd type="none" w="med" len="med"/>
            <a:tailEnd type="triangle"/>
          </a:ln>
          <a:effectLst/>
        </p:spPr>
      </p:cxnSp>
      <p:sp>
        <p:nvSpPr>
          <p:cNvPr id="320" name="Oval 319">
            <a:extLst>
              <a:ext uri="{FF2B5EF4-FFF2-40B4-BE49-F238E27FC236}">
                <a16:creationId xmlns:a16="http://schemas.microsoft.com/office/drawing/2014/main" id="{34B90080-D639-4587-62FC-BE6AC1E52404}"/>
              </a:ext>
            </a:extLst>
          </p:cNvPr>
          <p:cNvSpPr/>
          <p:nvPr/>
        </p:nvSpPr>
        <p:spPr bwMode="auto">
          <a:xfrm>
            <a:off x="3424360" y="3946629"/>
            <a:ext cx="212927" cy="286417"/>
          </a:xfrm>
          <a:custGeom>
            <a:avLst/>
            <a:gdLst>
              <a:gd name="connsiteX0" fmla="*/ 0 w 180753"/>
              <a:gd name="connsiteY0" fmla="*/ 112401 h 224802"/>
              <a:gd name="connsiteX1" fmla="*/ 90377 w 180753"/>
              <a:gd name="connsiteY1" fmla="*/ 0 h 224802"/>
              <a:gd name="connsiteX2" fmla="*/ 180754 w 180753"/>
              <a:gd name="connsiteY2" fmla="*/ 112401 h 224802"/>
              <a:gd name="connsiteX3" fmla="*/ 90377 w 180753"/>
              <a:gd name="connsiteY3" fmla="*/ 224802 h 224802"/>
              <a:gd name="connsiteX4" fmla="*/ 0 w 180753"/>
              <a:gd name="connsiteY4" fmla="*/ 112401 h 224802"/>
              <a:gd name="connsiteX0" fmla="*/ 19204 w 199958"/>
              <a:gd name="connsiteY0" fmla="*/ 124552 h 236953"/>
              <a:gd name="connsiteX1" fmla="*/ 29078 w 199958"/>
              <a:gd name="connsiteY1" fmla="*/ 0 h 236953"/>
              <a:gd name="connsiteX2" fmla="*/ 199958 w 199958"/>
              <a:gd name="connsiteY2" fmla="*/ 124552 h 236953"/>
              <a:gd name="connsiteX3" fmla="*/ 109581 w 199958"/>
              <a:gd name="connsiteY3" fmla="*/ 236953 h 236953"/>
              <a:gd name="connsiteX4" fmla="*/ 19204 w 199958"/>
              <a:gd name="connsiteY4" fmla="*/ 124552 h 236953"/>
              <a:gd name="connsiteX0" fmla="*/ 11232 w 191986"/>
              <a:gd name="connsiteY0" fmla="*/ 127590 h 239991"/>
              <a:gd name="connsiteX1" fmla="*/ 34776 w 191986"/>
              <a:gd name="connsiteY1" fmla="*/ 0 h 239991"/>
              <a:gd name="connsiteX2" fmla="*/ 191986 w 191986"/>
              <a:gd name="connsiteY2" fmla="*/ 127590 h 239991"/>
              <a:gd name="connsiteX3" fmla="*/ 101609 w 191986"/>
              <a:gd name="connsiteY3" fmla="*/ 239991 h 239991"/>
              <a:gd name="connsiteX4" fmla="*/ 11232 w 191986"/>
              <a:gd name="connsiteY4" fmla="*/ 127590 h 239991"/>
              <a:gd name="connsiteX0" fmla="*/ 6241 w 186995"/>
              <a:gd name="connsiteY0" fmla="*/ 127590 h 239991"/>
              <a:gd name="connsiteX1" fmla="*/ 29785 w 186995"/>
              <a:gd name="connsiteY1" fmla="*/ 0 h 239991"/>
              <a:gd name="connsiteX2" fmla="*/ 186995 w 186995"/>
              <a:gd name="connsiteY2" fmla="*/ 127590 h 239991"/>
              <a:gd name="connsiteX3" fmla="*/ 96618 w 186995"/>
              <a:gd name="connsiteY3" fmla="*/ 239991 h 239991"/>
              <a:gd name="connsiteX4" fmla="*/ 6241 w 186995"/>
              <a:gd name="connsiteY4" fmla="*/ 127590 h 239991"/>
              <a:gd name="connsiteX0" fmla="*/ 38004 w 168633"/>
              <a:gd name="connsiteY0" fmla="*/ 285560 h 299037"/>
              <a:gd name="connsiteX1" fmla="*/ 11423 w 168633"/>
              <a:gd name="connsiteY1" fmla="*/ 0 h 299037"/>
              <a:gd name="connsiteX2" fmla="*/ 168633 w 168633"/>
              <a:gd name="connsiteY2" fmla="*/ 127590 h 299037"/>
              <a:gd name="connsiteX3" fmla="*/ 78256 w 168633"/>
              <a:gd name="connsiteY3" fmla="*/ 239991 h 299037"/>
              <a:gd name="connsiteX4" fmla="*/ 38004 w 168633"/>
              <a:gd name="connsiteY4" fmla="*/ 285560 h 299037"/>
              <a:gd name="connsiteX0" fmla="*/ 40365 w 179019"/>
              <a:gd name="connsiteY0" fmla="*/ 285560 h 300051"/>
              <a:gd name="connsiteX1" fmla="*/ 13784 w 179019"/>
              <a:gd name="connsiteY1" fmla="*/ 0 h 300051"/>
              <a:gd name="connsiteX2" fmla="*/ 170994 w 179019"/>
              <a:gd name="connsiteY2" fmla="*/ 127590 h 300051"/>
              <a:gd name="connsiteX3" fmla="*/ 168715 w 179019"/>
              <a:gd name="connsiteY3" fmla="*/ 244548 h 300051"/>
              <a:gd name="connsiteX4" fmla="*/ 40365 w 179019"/>
              <a:gd name="connsiteY4" fmla="*/ 285560 h 300051"/>
              <a:gd name="connsiteX0" fmla="*/ 46881 w 185535"/>
              <a:gd name="connsiteY0" fmla="*/ 285560 h 300051"/>
              <a:gd name="connsiteX1" fmla="*/ 20300 w 185535"/>
              <a:gd name="connsiteY1" fmla="*/ 0 h 300051"/>
              <a:gd name="connsiteX2" fmla="*/ 177510 w 185535"/>
              <a:gd name="connsiteY2" fmla="*/ 127590 h 300051"/>
              <a:gd name="connsiteX3" fmla="*/ 175231 w 185535"/>
              <a:gd name="connsiteY3" fmla="*/ 244548 h 300051"/>
              <a:gd name="connsiteX4" fmla="*/ 46881 w 185535"/>
              <a:gd name="connsiteY4" fmla="*/ 285560 h 300051"/>
              <a:gd name="connsiteX0" fmla="*/ 34794 w 173448"/>
              <a:gd name="connsiteY0" fmla="*/ 285560 h 300051"/>
              <a:gd name="connsiteX1" fmla="*/ 8213 w 173448"/>
              <a:gd name="connsiteY1" fmla="*/ 0 h 300051"/>
              <a:gd name="connsiteX2" fmla="*/ 165423 w 173448"/>
              <a:gd name="connsiteY2" fmla="*/ 127590 h 300051"/>
              <a:gd name="connsiteX3" fmla="*/ 163144 w 173448"/>
              <a:gd name="connsiteY3" fmla="*/ 244548 h 300051"/>
              <a:gd name="connsiteX4" fmla="*/ 34794 w 173448"/>
              <a:gd name="connsiteY4" fmla="*/ 285560 h 300051"/>
              <a:gd name="connsiteX0" fmla="*/ 40087 w 178741"/>
              <a:gd name="connsiteY0" fmla="*/ 285560 h 300051"/>
              <a:gd name="connsiteX1" fmla="*/ 13506 w 178741"/>
              <a:gd name="connsiteY1" fmla="*/ 0 h 300051"/>
              <a:gd name="connsiteX2" fmla="*/ 170716 w 178741"/>
              <a:gd name="connsiteY2" fmla="*/ 127590 h 300051"/>
              <a:gd name="connsiteX3" fmla="*/ 168437 w 178741"/>
              <a:gd name="connsiteY3" fmla="*/ 244548 h 300051"/>
              <a:gd name="connsiteX4" fmla="*/ 40087 w 178741"/>
              <a:gd name="connsiteY4" fmla="*/ 285560 h 300051"/>
              <a:gd name="connsiteX0" fmla="*/ 40087 w 178741"/>
              <a:gd name="connsiteY0" fmla="*/ 285560 h 301093"/>
              <a:gd name="connsiteX1" fmla="*/ 13506 w 178741"/>
              <a:gd name="connsiteY1" fmla="*/ 0 h 301093"/>
              <a:gd name="connsiteX2" fmla="*/ 170716 w 178741"/>
              <a:gd name="connsiteY2" fmla="*/ 86579 h 301093"/>
              <a:gd name="connsiteX3" fmla="*/ 168437 w 178741"/>
              <a:gd name="connsiteY3" fmla="*/ 244548 h 301093"/>
              <a:gd name="connsiteX4" fmla="*/ 40087 w 178741"/>
              <a:gd name="connsiteY4" fmla="*/ 285560 h 301093"/>
              <a:gd name="connsiteX0" fmla="*/ 40087 w 194762"/>
              <a:gd name="connsiteY0" fmla="*/ 285560 h 296972"/>
              <a:gd name="connsiteX1" fmla="*/ 13506 w 194762"/>
              <a:gd name="connsiteY1" fmla="*/ 0 h 296972"/>
              <a:gd name="connsiteX2" fmla="*/ 170716 w 194762"/>
              <a:gd name="connsiteY2" fmla="*/ 86579 h 296972"/>
              <a:gd name="connsiteX3" fmla="*/ 188183 w 194762"/>
              <a:gd name="connsiteY3" fmla="*/ 214169 h 296972"/>
              <a:gd name="connsiteX4" fmla="*/ 40087 w 194762"/>
              <a:gd name="connsiteY4" fmla="*/ 285560 h 296972"/>
              <a:gd name="connsiteX0" fmla="*/ 40087 w 194762"/>
              <a:gd name="connsiteY0" fmla="*/ 285560 h 293045"/>
              <a:gd name="connsiteX1" fmla="*/ 13506 w 194762"/>
              <a:gd name="connsiteY1" fmla="*/ 0 h 293045"/>
              <a:gd name="connsiteX2" fmla="*/ 170716 w 194762"/>
              <a:gd name="connsiteY2" fmla="*/ 86579 h 293045"/>
              <a:gd name="connsiteX3" fmla="*/ 188183 w 194762"/>
              <a:gd name="connsiteY3" fmla="*/ 214169 h 293045"/>
              <a:gd name="connsiteX4" fmla="*/ 40087 w 194762"/>
              <a:gd name="connsiteY4" fmla="*/ 285560 h 293045"/>
              <a:gd name="connsiteX0" fmla="*/ 40087 w 198810"/>
              <a:gd name="connsiteY0" fmla="*/ 285560 h 292925"/>
              <a:gd name="connsiteX1" fmla="*/ 13506 w 198810"/>
              <a:gd name="connsiteY1" fmla="*/ 0 h 292925"/>
              <a:gd name="connsiteX2" fmla="*/ 170716 w 198810"/>
              <a:gd name="connsiteY2" fmla="*/ 86579 h 292925"/>
              <a:gd name="connsiteX3" fmla="*/ 192740 w 198810"/>
              <a:gd name="connsiteY3" fmla="*/ 212650 h 292925"/>
              <a:gd name="connsiteX4" fmla="*/ 40087 w 198810"/>
              <a:gd name="connsiteY4" fmla="*/ 285560 h 292925"/>
              <a:gd name="connsiteX0" fmla="*/ 40087 w 198810"/>
              <a:gd name="connsiteY0" fmla="*/ 285560 h 306540"/>
              <a:gd name="connsiteX1" fmla="*/ 13506 w 198810"/>
              <a:gd name="connsiteY1" fmla="*/ 0 h 306540"/>
              <a:gd name="connsiteX2" fmla="*/ 170716 w 198810"/>
              <a:gd name="connsiteY2" fmla="*/ 86579 h 306540"/>
              <a:gd name="connsiteX3" fmla="*/ 192740 w 198810"/>
              <a:gd name="connsiteY3" fmla="*/ 212650 h 306540"/>
              <a:gd name="connsiteX4" fmla="*/ 40087 w 198810"/>
              <a:gd name="connsiteY4" fmla="*/ 285560 h 306540"/>
              <a:gd name="connsiteX0" fmla="*/ 40087 w 198810"/>
              <a:gd name="connsiteY0" fmla="*/ 285560 h 290239"/>
              <a:gd name="connsiteX1" fmla="*/ 13506 w 198810"/>
              <a:gd name="connsiteY1" fmla="*/ 0 h 290239"/>
              <a:gd name="connsiteX2" fmla="*/ 170716 w 198810"/>
              <a:gd name="connsiteY2" fmla="*/ 86579 h 290239"/>
              <a:gd name="connsiteX3" fmla="*/ 192740 w 198810"/>
              <a:gd name="connsiteY3" fmla="*/ 212650 h 290239"/>
              <a:gd name="connsiteX4" fmla="*/ 40087 w 198810"/>
              <a:gd name="connsiteY4" fmla="*/ 285560 h 290239"/>
              <a:gd name="connsiteX0" fmla="*/ 40087 w 198810"/>
              <a:gd name="connsiteY0" fmla="*/ 285560 h 292925"/>
              <a:gd name="connsiteX1" fmla="*/ 13506 w 198810"/>
              <a:gd name="connsiteY1" fmla="*/ 0 h 292925"/>
              <a:gd name="connsiteX2" fmla="*/ 170716 w 198810"/>
              <a:gd name="connsiteY2" fmla="*/ 86579 h 292925"/>
              <a:gd name="connsiteX3" fmla="*/ 192740 w 198810"/>
              <a:gd name="connsiteY3" fmla="*/ 212650 h 292925"/>
              <a:gd name="connsiteX4" fmla="*/ 40087 w 198810"/>
              <a:gd name="connsiteY4" fmla="*/ 285560 h 292925"/>
              <a:gd name="connsiteX0" fmla="*/ 40087 w 204951"/>
              <a:gd name="connsiteY0" fmla="*/ 285560 h 292925"/>
              <a:gd name="connsiteX1" fmla="*/ 13506 w 204951"/>
              <a:gd name="connsiteY1" fmla="*/ 0 h 292925"/>
              <a:gd name="connsiteX2" fmla="*/ 170716 w 204951"/>
              <a:gd name="connsiteY2" fmla="*/ 86579 h 292925"/>
              <a:gd name="connsiteX3" fmla="*/ 192740 w 204951"/>
              <a:gd name="connsiteY3" fmla="*/ 212650 h 292925"/>
              <a:gd name="connsiteX4" fmla="*/ 40087 w 204951"/>
              <a:gd name="connsiteY4" fmla="*/ 285560 h 292925"/>
              <a:gd name="connsiteX0" fmla="*/ 40087 w 204951"/>
              <a:gd name="connsiteY0" fmla="*/ 285560 h 292925"/>
              <a:gd name="connsiteX1" fmla="*/ 13506 w 204951"/>
              <a:gd name="connsiteY1" fmla="*/ 0 h 292925"/>
              <a:gd name="connsiteX2" fmla="*/ 170716 w 204951"/>
              <a:gd name="connsiteY2" fmla="*/ 86579 h 292925"/>
              <a:gd name="connsiteX3" fmla="*/ 192740 w 204951"/>
              <a:gd name="connsiteY3" fmla="*/ 212650 h 292925"/>
              <a:gd name="connsiteX4" fmla="*/ 40087 w 204951"/>
              <a:gd name="connsiteY4" fmla="*/ 285560 h 292925"/>
              <a:gd name="connsiteX0" fmla="*/ 40087 w 209639"/>
              <a:gd name="connsiteY0" fmla="*/ 285560 h 292925"/>
              <a:gd name="connsiteX1" fmla="*/ 13506 w 209639"/>
              <a:gd name="connsiteY1" fmla="*/ 0 h 292925"/>
              <a:gd name="connsiteX2" fmla="*/ 170716 w 209639"/>
              <a:gd name="connsiteY2" fmla="*/ 86579 h 292925"/>
              <a:gd name="connsiteX3" fmla="*/ 192740 w 209639"/>
              <a:gd name="connsiteY3" fmla="*/ 212650 h 292925"/>
              <a:gd name="connsiteX4" fmla="*/ 40087 w 209639"/>
              <a:gd name="connsiteY4" fmla="*/ 285560 h 292925"/>
              <a:gd name="connsiteX0" fmla="*/ 50113 w 219665"/>
              <a:gd name="connsiteY0" fmla="*/ 268851 h 276216"/>
              <a:gd name="connsiteX1" fmla="*/ 11381 w 219665"/>
              <a:gd name="connsiteY1" fmla="*/ 0 h 276216"/>
              <a:gd name="connsiteX2" fmla="*/ 180742 w 219665"/>
              <a:gd name="connsiteY2" fmla="*/ 69870 h 276216"/>
              <a:gd name="connsiteX3" fmla="*/ 202766 w 219665"/>
              <a:gd name="connsiteY3" fmla="*/ 195941 h 276216"/>
              <a:gd name="connsiteX4" fmla="*/ 50113 w 219665"/>
              <a:gd name="connsiteY4" fmla="*/ 268851 h 276216"/>
              <a:gd name="connsiteX0" fmla="*/ 50113 w 219665"/>
              <a:gd name="connsiteY0" fmla="*/ 279052 h 286417"/>
              <a:gd name="connsiteX1" fmla="*/ 11381 w 219665"/>
              <a:gd name="connsiteY1" fmla="*/ 10201 h 286417"/>
              <a:gd name="connsiteX2" fmla="*/ 180742 w 219665"/>
              <a:gd name="connsiteY2" fmla="*/ 80071 h 286417"/>
              <a:gd name="connsiteX3" fmla="*/ 202766 w 219665"/>
              <a:gd name="connsiteY3" fmla="*/ 206142 h 286417"/>
              <a:gd name="connsiteX4" fmla="*/ 50113 w 219665"/>
              <a:gd name="connsiteY4" fmla="*/ 279052 h 286417"/>
              <a:gd name="connsiteX0" fmla="*/ 43375 w 212927"/>
              <a:gd name="connsiteY0" fmla="*/ 279052 h 286417"/>
              <a:gd name="connsiteX1" fmla="*/ 4643 w 212927"/>
              <a:gd name="connsiteY1" fmla="*/ 10201 h 286417"/>
              <a:gd name="connsiteX2" fmla="*/ 174004 w 212927"/>
              <a:gd name="connsiteY2" fmla="*/ 80071 h 286417"/>
              <a:gd name="connsiteX3" fmla="*/ 196028 w 212927"/>
              <a:gd name="connsiteY3" fmla="*/ 206142 h 286417"/>
              <a:gd name="connsiteX4" fmla="*/ 43375 w 212927"/>
              <a:gd name="connsiteY4" fmla="*/ 279052 h 28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27" h="286417">
                <a:moveTo>
                  <a:pt x="43375" y="279052"/>
                </a:moveTo>
                <a:cubicBezTo>
                  <a:pt x="19072" y="210953"/>
                  <a:pt x="-11855" y="26910"/>
                  <a:pt x="4643" y="10201"/>
                </a:cubicBezTo>
                <a:cubicBezTo>
                  <a:pt x="62152" y="-17139"/>
                  <a:pt x="148182" y="11918"/>
                  <a:pt x="174004" y="80071"/>
                </a:cubicBezTo>
                <a:cubicBezTo>
                  <a:pt x="210459" y="133035"/>
                  <a:pt x="228433" y="159308"/>
                  <a:pt x="196028" y="206142"/>
                </a:cubicBezTo>
                <a:cubicBezTo>
                  <a:pt x="172737" y="239306"/>
                  <a:pt x="54008" y="309177"/>
                  <a:pt x="43375" y="279052"/>
                </a:cubicBezTo>
                <a:close/>
              </a:path>
            </a:pathLst>
          </a:custGeom>
          <a:solidFill>
            <a:schemeClr val="accent4">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1" name="Oval 320">
            <a:extLst>
              <a:ext uri="{FF2B5EF4-FFF2-40B4-BE49-F238E27FC236}">
                <a16:creationId xmlns:a16="http://schemas.microsoft.com/office/drawing/2014/main" id="{76FF883B-20A3-62B5-07C6-646D0EF3A118}"/>
              </a:ext>
            </a:extLst>
          </p:cNvPr>
          <p:cNvSpPr/>
          <p:nvPr/>
        </p:nvSpPr>
        <p:spPr bwMode="auto">
          <a:xfrm>
            <a:off x="3532010" y="4479215"/>
            <a:ext cx="196852" cy="770517"/>
          </a:xfrm>
          <a:custGeom>
            <a:avLst/>
            <a:gdLst>
              <a:gd name="connsiteX0" fmla="*/ 0 w 178846"/>
              <a:gd name="connsiteY0" fmla="*/ 338866 h 677732"/>
              <a:gd name="connsiteX1" fmla="*/ 89423 w 178846"/>
              <a:gd name="connsiteY1" fmla="*/ 0 h 677732"/>
              <a:gd name="connsiteX2" fmla="*/ 178846 w 178846"/>
              <a:gd name="connsiteY2" fmla="*/ 338866 h 677732"/>
              <a:gd name="connsiteX3" fmla="*/ 89423 w 178846"/>
              <a:gd name="connsiteY3" fmla="*/ 677732 h 677732"/>
              <a:gd name="connsiteX4" fmla="*/ 0 w 178846"/>
              <a:gd name="connsiteY4" fmla="*/ 338866 h 677732"/>
              <a:gd name="connsiteX0" fmla="*/ 5271 w 184117"/>
              <a:gd name="connsiteY0" fmla="*/ 380552 h 719418"/>
              <a:gd name="connsiteX1" fmla="*/ 42251 w 184117"/>
              <a:gd name="connsiteY1" fmla="*/ 0 h 719418"/>
              <a:gd name="connsiteX2" fmla="*/ 184117 w 184117"/>
              <a:gd name="connsiteY2" fmla="*/ 380552 h 719418"/>
              <a:gd name="connsiteX3" fmla="*/ 94694 w 184117"/>
              <a:gd name="connsiteY3" fmla="*/ 719418 h 719418"/>
              <a:gd name="connsiteX4" fmla="*/ 5271 w 184117"/>
              <a:gd name="connsiteY4" fmla="*/ 380552 h 719418"/>
              <a:gd name="connsiteX0" fmla="*/ 5271 w 184117"/>
              <a:gd name="connsiteY0" fmla="*/ 380552 h 719418"/>
              <a:gd name="connsiteX1" fmla="*/ 42251 w 184117"/>
              <a:gd name="connsiteY1" fmla="*/ 0 h 719418"/>
              <a:gd name="connsiteX2" fmla="*/ 184117 w 184117"/>
              <a:gd name="connsiteY2" fmla="*/ 380552 h 719418"/>
              <a:gd name="connsiteX3" fmla="*/ 94694 w 184117"/>
              <a:gd name="connsiteY3" fmla="*/ 719418 h 719418"/>
              <a:gd name="connsiteX4" fmla="*/ 5271 w 184117"/>
              <a:gd name="connsiteY4" fmla="*/ 380552 h 719418"/>
              <a:gd name="connsiteX0" fmla="*/ 5271 w 102032"/>
              <a:gd name="connsiteY0" fmla="*/ 380552 h 719478"/>
              <a:gd name="connsiteX1" fmla="*/ 42251 w 102032"/>
              <a:gd name="connsiteY1" fmla="*/ 0 h 719478"/>
              <a:gd name="connsiteX2" fmla="*/ 96711 w 102032"/>
              <a:gd name="connsiteY2" fmla="*/ 355002 h 719478"/>
              <a:gd name="connsiteX3" fmla="*/ 94694 w 102032"/>
              <a:gd name="connsiteY3" fmla="*/ 719418 h 719478"/>
              <a:gd name="connsiteX4" fmla="*/ 5271 w 102032"/>
              <a:gd name="connsiteY4" fmla="*/ 380552 h 719478"/>
              <a:gd name="connsiteX0" fmla="*/ 5271 w 102032"/>
              <a:gd name="connsiteY0" fmla="*/ 380552 h 719478"/>
              <a:gd name="connsiteX1" fmla="*/ 42251 w 102032"/>
              <a:gd name="connsiteY1" fmla="*/ 0 h 719478"/>
              <a:gd name="connsiteX2" fmla="*/ 96711 w 102032"/>
              <a:gd name="connsiteY2" fmla="*/ 355002 h 719478"/>
              <a:gd name="connsiteX3" fmla="*/ 94694 w 102032"/>
              <a:gd name="connsiteY3" fmla="*/ 719418 h 719478"/>
              <a:gd name="connsiteX4" fmla="*/ 5271 w 102032"/>
              <a:gd name="connsiteY4" fmla="*/ 380552 h 719478"/>
              <a:gd name="connsiteX0" fmla="*/ 5271 w 102032"/>
              <a:gd name="connsiteY0" fmla="*/ 380552 h 719478"/>
              <a:gd name="connsiteX1" fmla="*/ 42251 w 102032"/>
              <a:gd name="connsiteY1" fmla="*/ 0 h 719478"/>
              <a:gd name="connsiteX2" fmla="*/ 96711 w 102032"/>
              <a:gd name="connsiteY2" fmla="*/ 355002 h 719478"/>
              <a:gd name="connsiteX3" fmla="*/ 94694 w 102032"/>
              <a:gd name="connsiteY3" fmla="*/ 719418 h 719478"/>
              <a:gd name="connsiteX4" fmla="*/ 5271 w 102032"/>
              <a:gd name="connsiteY4" fmla="*/ 380552 h 719478"/>
              <a:gd name="connsiteX0" fmla="*/ 5271 w 102032"/>
              <a:gd name="connsiteY0" fmla="*/ 380552 h 719478"/>
              <a:gd name="connsiteX1" fmla="*/ 42251 w 102032"/>
              <a:gd name="connsiteY1" fmla="*/ 0 h 719478"/>
              <a:gd name="connsiteX2" fmla="*/ 96711 w 102032"/>
              <a:gd name="connsiteY2" fmla="*/ 355002 h 719478"/>
              <a:gd name="connsiteX3" fmla="*/ 94694 w 102032"/>
              <a:gd name="connsiteY3" fmla="*/ 719418 h 719478"/>
              <a:gd name="connsiteX4" fmla="*/ 5271 w 102032"/>
              <a:gd name="connsiteY4" fmla="*/ 380552 h 719478"/>
              <a:gd name="connsiteX0" fmla="*/ 9256 w 154721"/>
              <a:gd name="connsiteY0" fmla="*/ 380552 h 770567"/>
              <a:gd name="connsiteX1" fmla="*/ 46236 w 154721"/>
              <a:gd name="connsiteY1" fmla="*/ 0 h 770567"/>
              <a:gd name="connsiteX2" fmla="*/ 100696 w 154721"/>
              <a:gd name="connsiteY2" fmla="*/ 355002 h 770567"/>
              <a:gd name="connsiteX3" fmla="*/ 152467 w 154721"/>
              <a:gd name="connsiteY3" fmla="*/ 770517 h 770567"/>
              <a:gd name="connsiteX4" fmla="*/ 9256 w 154721"/>
              <a:gd name="connsiteY4" fmla="*/ 380552 h 770567"/>
              <a:gd name="connsiteX0" fmla="*/ 9256 w 159092"/>
              <a:gd name="connsiteY0" fmla="*/ 380552 h 770567"/>
              <a:gd name="connsiteX1" fmla="*/ 46236 w 159092"/>
              <a:gd name="connsiteY1" fmla="*/ 0 h 770567"/>
              <a:gd name="connsiteX2" fmla="*/ 100696 w 159092"/>
              <a:gd name="connsiteY2" fmla="*/ 355002 h 770567"/>
              <a:gd name="connsiteX3" fmla="*/ 152467 w 159092"/>
              <a:gd name="connsiteY3" fmla="*/ 770517 h 770567"/>
              <a:gd name="connsiteX4" fmla="*/ 9256 w 159092"/>
              <a:gd name="connsiteY4" fmla="*/ 380552 h 770567"/>
              <a:gd name="connsiteX0" fmla="*/ 9256 w 162233"/>
              <a:gd name="connsiteY0" fmla="*/ 380552 h 770567"/>
              <a:gd name="connsiteX1" fmla="*/ 46236 w 162233"/>
              <a:gd name="connsiteY1" fmla="*/ 0 h 770567"/>
              <a:gd name="connsiteX2" fmla="*/ 100696 w 162233"/>
              <a:gd name="connsiteY2" fmla="*/ 355002 h 770567"/>
              <a:gd name="connsiteX3" fmla="*/ 152467 w 162233"/>
              <a:gd name="connsiteY3" fmla="*/ 770517 h 770567"/>
              <a:gd name="connsiteX4" fmla="*/ 9256 w 162233"/>
              <a:gd name="connsiteY4" fmla="*/ 380552 h 770567"/>
              <a:gd name="connsiteX0" fmla="*/ 9256 w 163890"/>
              <a:gd name="connsiteY0" fmla="*/ 380552 h 770567"/>
              <a:gd name="connsiteX1" fmla="*/ 46236 w 163890"/>
              <a:gd name="connsiteY1" fmla="*/ 0 h 770567"/>
              <a:gd name="connsiteX2" fmla="*/ 100696 w 163890"/>
              <a:gd name="connsiteY2" fmla="*/ 355002 h 770567"/>
              <a:gd name="connsiteX3" fmla="*/ 152467 w 163890"/>
              <a:gd name="connsiteY3" fmla="*/ 770517 h 770567"/>
              <a:gd name="connsiteX4" fmla="*/ 9256 w 163890"/>
              <a:gd name="connsiteY4" fmla="*/ 380552 h 770567"/>
              <a:gd name="connsiteX0" fmla="*/ 77896 w 131677"/>
              <a:gd name="connsiteY0" fmla="*/ 601084 h 770788"/>
              <a:gd name="connsiteX1" fmla="*/ 14023 w 131677"/>
              <a:gd name="connsiteY1" fmla="*/ 0 h 770788"/>
              <a:gd name="connsiteX2" fmla="*/ 68483 w 131677"/>
              <a:gd name="connsiteY2" fmla="*/ 355002 h 770788"/>
              <a:gd name="connsiteX3" fmla="*/ 120254 w 131677"/>
              <a:gd name="connsiteY3" fmla="*/ 770517 h 770788"/>
              <a:gd name="connsiteX4" fmla="*/ 77896 w 131677"/>
              <a:gd name="connsiteY4" fmla="*/ 601084 h 770788"/>
              <a:gd name="connsiteX0" fmla="*/ 77896 w 131677"/>
              <a:gd name="connsiteY0" fmla="*/ 601084 h 770724"/>
              <a:gd name="connsiteX1" fmla="*/ 14023 w 131677"/>
              <a:gd name="connsiteY1" fmla="*/ 0 h 770724"/>
              <a:gd name="connsiteX2" fmla="*/ 68483 w 131677"/>
              <a:gd name="connsiteY2" fmla="*/ 355002 h 770724"/>
              <a:gd name="connsiteX3" fmla="*/ 120254 w 131677"/>
              <a:gd name="connsiteY3" fmla="*/ 770517 h 770724"/>
              <a:gd name="connsiteX4" fmla="*/ 77896 w 131677"/>
              <a:gd name="connsiteY4" fmla="*/ 601084 h 770724"/>
              <a:gd name="connsiteX0" fmla="*/ 77896 w 131677"/>
              <a:gd name="connsiteY0" fmla="*/ 601084 h 770517"/>
              <a:gd name="connsiteX1" fmla="*/ 14023 w 131677"/>
              <a:gd name="connsiteY1" fmla="*/ 0 h 770517"/>
              <a:gd name="connsiteX2" fmla="*/ 68483 w 131677"/>
              <a:gd name="connsiteY2" fmla="*/ 355002 h 770517"/>
              <a:gd name="connsiteX3" fmla="*/ 120254 w 131677"/>
              <a:gd name="connsiteY3" fmla="*/ 770517 h 770517"/>
              <a:gd name="connsiteX4" fmla="*/ 77896 w 131677"/>
              <a:gd name="connsiteY4" fmla="*/ 601084 h 770517"/>
              <a:gd name="connsiteX0" fmla="*/ 77896 w 131677"/>
              <a:gd name="connsiteY0" fmla="*/ 601084 h 770517"/>
              <a:gd name="connsiteX1" fmla="*/ 14023 w 131677"/>
              <a:gd name="connsiteY1" fmla="*/ 0 h 770517"/>
              <a:gd name="connsiteX2" fmla="*/ 68483 w 131677"/>
              <a:gd name="connsiteY2" fmla="*/ 355002 h 770517"/>
              <a:gd name="connsiteX3" fmla="*/ 120254 w 131677"/>
              <a:gd name="connsiteY3" fmla="*/ 770517 h 770517"/>
              <a:gd name="connsiteX4" fmla="*/ 77896 w 131677"/>
              <a:gd name="connsiteY4" fmla="*/ 601084 h 770517"/>
              <a:gd name="connsiteX0" fmla="*/ 143533 w 197314"/>
              <a:gd name="connsiteY0" fmla="*/ 618196 h 787629"/>
              <a:gd name="connsiteX1" fmla="*/ 994 w 197314"/>
              <a:gd name="connsiteY1" fmla="*/ 120655 h 787629"/>
              <a:gd name="connsiteX2" fmla="*/ 79660 w 197314"/>
              <a:gd name="connsiteY2" fmla="*/ 17112 h 787629"/>
              <a:gd name="connsiteX3" fmla="*/ 134120 w 197314"/>
              <a:gd name="connsiteY3" fmla="*/ 372114 h 787629"/>
              <a:gd name="connsiteX4" fmla="*/ 185891 w 197314"/>
              <a:gd name="connsiteY4" fmla="*/ 787629 h 787629"/>
              <a:gd name="connsiteX5" fmla="*/ 143533 w 197314"/>
              <a:gd name="connsiteY5" fmla="*/ 618196 h 787629"/>
              <a:gd name="connsiteX0" fmla="*/ 143533 w 197314"/>
              <a:gd name="connsiteY0" fmla="*/ 618196 h 787629"/>
              <a:gd name="connsiteX1" fmla="*/ 994 w 197314"/>
              <a:gd name="connsiteY1" fmla="*/ 120655 h 787629"/>
              <a:gd name="connsiteX2" fmla="*/ 79660 w 197314"/>
              <a:gd name="connsiteY2" fmla="*/ 17112 h 787629"/>
              <a:gd name="connsiteX3" fmla="*/ 134120 w 197314"/>
              <a:gd name="connsiteY3" fmla="*/ 372114 h 787629"/>
              <a:gd name="connsiteX4" fmla="*/ 185891 w 197314"/>
              <a:gd name="connsiteY4" fmla="*/ 787629 h 787629"/>
              <a:gd name="connsiteX5" fmla="*/ 143533 w 197314"/>
              <a:gd name="connsiteY5" fmla="*/ 618196 h 787629"/>
              <a:gd name="connsiteX0" fmla="*/ 143533 w 197314"/>
              <a:gd name="connsiteY0" fmla="*/ 618196 h 787629"/>
              <a:gd name="connsiteX1" fmla="*/ 994 w 197314"/>
              <a:gd name="connsiteY1" fmla="*/ 120655 h 787629"/>
              <a:gd name="connsiteX2" fmla="*/ 79660 w 197314"/>
              <a:gd name="connsiteY2" fmla="*/ 17112 h 787629"/>
              <a:gd name="connsiteX3" fmla="*/ 134120 w 197314"/>
              <a:gd name="connsiteY3" fmla="*/ 372114 h 787629"/>
              <a:gd name="connsiteX4" fmla="*/ 185891 w 197314"/>
              <a:gd name="connsiteY4" fmla="*/ 787629 h 787629"/>
              <a:gd name="connsiteX5" fmla="*/ 143533 w 197314"/>
              <a:gd name="connsiteY5" fmla="*/ 618196 h 787629"/>
              <a:gd name="connsiteX0" fmla="*/ 143533 w 197314"/>
              <a:gd name="connsiteY0" fmla="*/ 618196 h 787629"/>
              <a:gd name="connsiteX1" fmla="*/ 994 w 197314"/>
              <a:gd name="connsiteY1" fmla="*/ 120655 h 787629"/>
              <a:gd name="connsiteX2" fmla="*/ 79660 w 197314"/>
              <a:gd name="connsiteY2" fmla="*/ 17112 h 787629"/>
              <a:gd name="connsiteX3" fmla="*/ 134120 w 197314"/>
              <a:gd name="connsiteY3" fmla="*/ 372114 h 787629"/>
              <a:gd name="connsiteX4" fmla="*/ 185891 w 197314"/>
              <a:gd name="connsiteY4" fmla="*/ 787629 h 787629"/>
              <a:gd name="connsiteX5" fmla="*/ 143533 w 197314"/>
              <a:gd name="connsiteY5" fmla="*/ 618196 h 787629"/>
              <a:gd name="connsiteX0" fmla="*/ 142956 w 196737"/>
              <a:gd name="connsiteY0" fmla="*/ 610782 h 780215"/>
              <a:gd name="connsiteX1" fmla="*/ 417 w 196737"/>
              <a:gd name="connsiteY1" fmla="*/ 113241 h 780215"/>
              <a:gd name="connsiteX2" fmla="*/ 79083 w 196737"/>
              <a:gd name="connsiteY2" fmla="*/ 9698 h 780215"/>
              <a:gd name="connsiteX3" fmla="*/ 133543 w 196737"/>
              <a:gd name="connsiteY3" fmla="*/ 364700 h 780215"/>
              <a:gd name="connsiteX4" fmla="*/ 185314 w 196737"/>
              <a:gd name="connsiteY4" fmla="*/ 780215 h 780215"/>
              <a:gd name="connsiteX5" fmla="*/ 142956 w 196737"/>
              <a:gd name="connsiteY5" fmla="*/ 610782 h 780215"/>
              <a:gd name="connsiteX0" fmla="*/ 142993 w 196774"/>
              <a:gd name="connsiteY0" fmla="*/ 601084 h 770517"/>
              <a:gd name="connsiteX1" fmla="*/ 454 w 196774"/>
              <a:gd name="connsiteY1" fmla="*/ 103543 h 770517"/>
              <a:gd name="connsiteX2" fmla="*/ 79120 w 196774"/>
              <a:gd name="connsiteY2" fmla="*/ 0 h 770517"/>
              <a:gd name="connsiteX3" fmla="*/ 133580 w 196774"/>
              <a:gd name="connsiteY3" fmla="*/ 355002 h 770517"/>
              <a:gd name="connsiteX4" fmla="*/ 185351 w 196774"/>
              <a:gd name="connsiteY4" fmla="*/ 770517 h 770517"/>
              <a:gd name="connsiteX5" fmla="*/ 142993 w 196774"/>
              <a:gd name="connsiteY5" fmla="*/ 601084 h 770517"/>
              <a:gd name="connsiteX0" fmla="*/ 142993 w 196774"/>
              <a:gd name="connsiteY0" fmla="*/ 601084 h 770517"/>
              <a:gd name="connsiteX1" fmla="*/ 454 w 196774"/>
              <a:gd name="connsiteY1" fmla="*/ 103543 h 770517"/>
              <a:gd name="connsiteX2" fmla="*/ 79120 w 196774"/>
              <a:gd name="connsiteY2" fmla="*/ 0 h 770517"/>
              <a:gd name="connsiteX3" fmla="*/ 133580 w 196774"/>
              <a:gd name="connsiteY3" fmla="*/ 355002 h 770517"/>
              <a:gd name="connsiteX4" fmla="*/ 185351 w 196774"/>
              <a:gd name="connsiteY4" fmla="*/ 770517 h 770517"/>
              <a:gd name="connsiteX5" fmla="*/ 142993 w 196774"/>
              <a:gd name="connsiteY5" fmla="*/ 601084 h 770517"/>
              <a:gd name="connsiteX0" fmla="*/ 143071 w 196852"/>
              <a:gd name="connsiteY0" fmla="*/ 601084 h 770517"/>
              <a:gd name="connsiteX1" fmla="*/ 532 w 196852"/>
              <a:gd name="connsiteY1" fmla="*/ 103543 h 770517"/>
              <a:gd name="connsiteX2" fmla="*/ 79198 w 196852"/>
              <a:gd name="connsiteY2" fmla="*/ 0 h 770517"/>
              <a:gd name="connsiteX3" fmla="*/ 133658 w 196852"/>
              <a:gd name="connsiteY3" fmla="*/ 355002 h 770517"/>
              <a:gd name="connsiteX4" fmla="*/ 185429 w 196852"/>
              <a:gd name="connsiteY4" fmla="*/ 770517 h 770517"/>
              <a:gd name="connsiteX5" fmla="*/ 143071 w 196852"/>
              <a:gd name="connsiteY5" fmla="*/ 601084 h 7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52" h="770517">
                <a:moveTo>
                  <a:pt x="143071" y="601084"/>
                </a:moveTo>
                <a:cubicBezTo>
                  <a:pt x="150131" y="358589"/>
                  <a:pt x="20590" y="223895"/>
                  <a:pt x="532" y="103543"/>
                </a:cubicBezTo>
                <a:cubicBezTo>
                  <a:pt x="-6079" y="62529"/>
                  <a:pt x="50511" y="19051"/>
                  <a:pt x="79198" y="0"/>
                </a:cubicBezTo>
                <a:cubicBezTo>
                  <a:pt x="119172" y="86062"/>
                  <a:pt x="44907" y="134233"/>
                  <a:pt x="133658" y="355002"/>
                </a:cubicBezTo>
                <a:cubicBezTo>
                  <a:pt x="169965" y="448024"/>
                  <a:pt x="219495" y="596826"/>
                  <a:pt x="185429" y="770517"/>
                </a:cubicBezTo>
                <a:cubicBezTo>
                  <a:pt x="129848" y="729055"/>
                  <a:pt x="129848" y="738917"/>
                  <a:pt x="143071" y="601084"/>
                </a:cubicBezTo>
                <a:close/>
              </a:path>
            </a:pathLst>
          </a:custGeom>
          <a:solidFill>
            <a:schemeClr val="accent4">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2" name="Oval 321">
            <a:extLst>
              <a:ext uri="{FF2B5EF4-FFF2-40B4-BE49-F238E27FC236}">
                <a16:creationId xmlns:a16="http://schemas.microsoft.com/office/drawing/2014/main" id="{E50896F3-3EC0-A34C-D323-155F5821F732}"/>
              </a:ext>
            </a:extLst>
          </p:cNvPr>
          <p:cNvSpPr/>
          <p:nvPr/>
        </p:nvSpPr>
        <p:spPr bwMode="auto">
          <a:xfrm>
            <a:off x="3333855" y="4864021"/>
            <a:ext cx="247170" cy="184360"/>
          </a:xfrm>
          <a:custGeom>
            <a:avLst/>
            <a:gdLst>
              <a:gd name="connsiteX0" fmla="*/ 0 w 238013"/>
              <a:gd name="connsiteY0" fmla="*/ 55133 h 110266"/>
              <a:gd name="connsiteX1" fmla="*/ 119007 w 238013"/>
              <a:gd name="connsiteY1" fmla="*/ 0 h 110266"/>
              <a:gd name="connsiteX2" fmla="*/ 238014 w 238013"/>
              <a:gd name="connsiteY2" fmla="*/ 55133 h 110266"/>
              <a:gd name="connsiteX3" fmla="*/ 119007 w 238013"/>
              <a:gd name="connsiteY3" fmla="*/ 110266 h 110266"/>
              <a:gd name="connsiteX4" fmla="*/ 0 w 238013"/>
              <a:gd name="connsiteY4" fmla="*/ 55133 h 110266"/>
              <a:gd name="connsiteX0" fmla="*/ 1693 w 244802"/>
              <a:gd name="connsiteY0" fmla="*/ 116989 h 172122"/>
              <a:gd name="connsiteX1" fmla="*/ 200037 w 244802"/>
              <a:gd name="connsiteY1" fmla="*/ 0 h 172122"/>
              <a:gd name="connsiteX2" fmla="*/ 239707 w 244802"/>
              <a:gd name="connsiteY2" fmla="*/ 116989 h 172122"/>
              <a:gd name="connsiteX3" fmla="*/ 120700 w 244802"/>
              <a:gd name="connsiteY3" fmla="*/ 172122 h 172122"/>
              <a:gd name="connsiteX4" fmla="*/ 1693 w 244802"/>
              <a:gd name="connsiteY4" fmla="*/ 116989 h 172122"/>
              <a:gd name="connsiteX0" fmla="*/ 1296 w 237965"/>
              <a:gd name="connsiteY0" fmla="*/ 73334 h 173917"/>
              <a:gd name="connsiteX1" fmla="*/ 198295 w 237965"/>
              <a:gd name="connsiteY1" fmla="*/ 720 h 173917"/>
              <a:gd name="connsiteX2" fmla="*/ 237965 w 237965"/>
              <a:gd name="connsiteY2" fmla="*/ 117709 h 173917"/>
              <a:gd name="connsiteX3" fmla="*/ 118958 w 237965"/>
              <a:gd name="connsiteY3" fmla="*/ 172842 h 173917"/>
              <a:gd name="connsiteX4" fmla="*/ 1296 w 237965"/>
              <a:gd name="connsiteY4" fmla="*/ 73334 h 173917"/>
              <a:gd name="connsiteX0" fmla="*/ 5005 w 241674"/>
              <a:gd name="connsiteY0" fmla="*/ 73354 h 183142"/>
              <a:gd name="connsiteX1" fmla="*/ 202004 w 241674"/>
              <a:gd name="connsiteY1" fmla="*/ 740 h 183142"/>
              <a:gd name="connsiteX2" fmla="*/ 241674 w 241674"/>
              <a:gd name="connsiteY2" fmla="*/ 117729 h 183142"/>
              <a:gd name="connsiteX3" fmla="*/ 74258 w 241674"/>
              <a:gd name="connsiteY3" fmla="*/ 182275 h 183142"/>
              <a:gd name="connsiteX4" fmla="*/ 5005 w 241674"/>
              <a:gd name="connsiteY4" fmla="*/ 73354 h 183142"/>
              <a:gd name="connsiteX0" fmla="*/ 4976 w 238972"/>
              <a:gd name="connsiteY0" fmla="*/ 73741 h 184360"/>
              <a:gd name="connsiteX1" fmla="*/ 201975 w 238972"/>
              <a:gd name="connsiteY1" fmla="*/ 1127 h 184360"/>
              <a:gd name="connsiteX2" fmla="*/ 238955 w 238972"/>
              <a:gd name="connsiteY2" fmla="*/ 130219 h 184360"/>
              <a:gd name="connsiteX3" fmla="*/ 74229 w 238972"/>
              <a:gd name="connsiteY3" fmla="*/ 182662 h 184360"/>
              <a:gd name="connsiteX4" fmla="*/ 4976 w 238972"/>
              <a:gd name="connsiteY4" fmla="*/ 73741 h 184360"/>
              <a:gd name="connsiteX0" fmla="*/ 5050 w 245753"/>
              <a:gd name="connsiteY0" fmla="*/ 73741 h 184360"/>
              <a:gd name="connsiteX1" fmla="*/ 202049 w 245753"/>
              <a:gd name="connsiteY1" fmla="*/ 1127 h 184360"/>
              <a:gd name="connsiteX2" fmla="*/ 245753 w 245753"/>
              <a:gd name="connsiteY2" fmla="*/ 130219 h 184360"/>
              <a:gd name="connsiteX3" fmla="*/ 74303 w 245753"/>
              <a:gd name="connsiteY3" fmla="*/ 182662 h 184360"/>
              <a:gd name="connsiteX4" fmla="*/ 5050 w 245753"/>
              <a:gd name="connsiteY4" fmla="*/ 73741 h 184360"/>
              <a:gd name="connsiteX0" fmla="*/ 5050 w 247170"/>
              <a:gd name="connsiteY0" fmla="*/ 73741 h 184360"/>
              <a:gd name="connsiteX1" fmla="*/ 202049 w 247170"/>
              <a:gd name="connsiteY1" fmla="*/ 1127 h 184360"/>
              <a:gd name="connsiteX2" fmla="*/ 245753 w 247170"/>
              <a:gd name="connsiteY2" fmla="*/ 130219 h 184360"/>
              <a:gd name="connsiteX3" fmla="*/ 74303 w 247170"/>
              <a:gd name="connsiteY3" fmla="*/ 182662 h 184360"/>
              <a:gd name="connsiteX4" fmla="*/ 5050 w 247170"/>
              <a:gd name="connsiteY4" fmla="*/ 73741 h 18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70" h="184360">
                <a:moveTo>
                  <a:pt x="5050" y="73741"/>
                </a:moveTo>
                <a:cubicBezTo>
                  <a:pt x="26341" y="43485"/>
                  <a:pt x="161932" y="-8286"/>
                  <a:pt x="202049" y="1127"/>
                </a:cubicBezTo>
                <a:cubicBezTo>
                  <a:pt x="242166" y="10540"/>
                  <a:pt x="251132" y="97080"/>
                  <a:pt x="245753" y="130219"/>
                </a:cubicBezTo>
                <a:cubicBezTo>
                  <a:pt x="245753" y="160668"/>
                  <a:pt x="114420" y="192075"/>
                  <a:pt x="74303" y="182662"/>
                </a:cubicBezTo>
                <a:cubicBezTo>
                  <a:pt x="34186" y="173249"/>
                  <a:pt x="-16241" y="103997"/>
                  <a:pt x="5050" y="73741"/>
                </a:cubicBezTo>
                <a:close/>
              </a:path>
            </a:pathLst>
          </a:custGeom>
          <a:solidFill>
            <a:schemeClr val="accent4">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5" name="Oval 321">
            <a:extLst>
              <a:ext uri="{FF2B5EF4-FFF2-40B4-BE49-F238E27FC236}">
                <a16:creationId xmlns:a16="http://schemas.microsoft.com/office/drawing/2014/main" id="{B704AEEC-BCB2-243C-9F2B-00EFE30FD3C5}"/>
              </a:ext>
            </a:extLst>
          </p:cNvPr>
          <p:cNvSpPr/>
          <p:nvPr/>
        </p:nvSpPr>
        <p:spPr bwMode="auto">
          <a:xfrm>
            <a:off x="3118529" y="5066025"/>
            <a:ext cx="178690" cy="121545"/>
          </a:xfrm>
          <a:custGeom>
            <a:avLst/>
            <a:gdLst>
              <a:gd name="connsiteX0" fmla="*/ 0 w 238013"/>
              <a:gd name="connsiteY0" fmla="*/ 55133 h 110266"/>
              <a:gd name="connsiteX1" fmla="*/ 119007 w 238013"/>
              <a:gd name="connsiteY1" fmla="*/ 0 h 110266"/>
              <a:gd name="connsiteX2" fmla="*/ 238014 w 238013"/>
              <a:gd name="connsiteY2" fmla="*/ 55133 h 110266"/>
              <a:gd name="connsiteX3" fmla="*/ 119007 w 238013"/>
              <a:gd name="connsiteY3" fmla="*/ 110266 h 110266"/>
              <a:gd name="connsiteX4" fmla="*/ 0 w 238013"/>
              <a:gd name="connsiteY4" fmla="*/ 55133 h 110266"/>
              <a:gd name="connsiteX0" fmla="*/ 1693 w 244802"/>
              <a:gd name="connsiteY0" fmla="*/ 116989 h 172122"/>
              <a:gd name="connsiteX1" fmla="*/ 200037 w 244802"/>
              <a:gd name="connsiteY1" fmla="*/ 0 h 172122"/>
              <a:gd name="connsiteX2" fmla="*/ 239707 w 244802"/>
              <a:gd name="connsiteY2" fmla="*/ 116989 h 172122"/>
              <a:gd name="connsiteX3" fmla="*/ 120700 w 244802"/>
              <a:gd name="connsiteY3" fmla="*/ 172122 h 172122"/>
              <a:gd name="connsiteX4" fmla="*/ 1693 w 244802"/>
              <a:gd name="connsiteY4" fmla="*/ 116989 h 172122"/>
              <a:gd name="connsiteX0" fmla="*/ 1296 w 237965"/>
              <a:gd name="connsiteY0" fmla="*/ 73334 h 173917"/>
              <a:gd name="connsiteX1" fmla="*/ 198295 w 237965"/>
              <a:gd name="connsiteY1" fmla="*/ 720 h 173917"/>
              <a:gd name="connsiteX2" fmla="*/ 237965 w 237965"/>
              <a:gd name="connsiteY2" fmla="*/ 117709 h 173917"/>
              <a:gd name="connsiteX3" fmla="*/ 118958 w 237965"/>
              <a:gd name="connsiteY3" fmla="*/ 172842 h 173917"/>
              <a:gd name="connsiteX4" fmla="*/ 1296 w 237965"/>
              <a:gd name="connsiteY4" fmla="*/ 73334 h 173917"/>
              <a:gd name="connsiteX0" fmla="*/ 5005 w 241674"/>
              <a:gd name="connsiteY0" fmla="*/ 73354 h 183142"/>
              <a:gd name="connsiteX1" fmla="*/ 202004 w 241674"/>
              <a:gd name="connsiteY1" fmla="*/ 740 h 183142"/>
              <a:gd name="connsiteX2" fmla="*/ 241674 w 241674"/>
              <a:gd name="connsiteY2" fmla="*/ 117729 h 183142"/>
              <a:gd name="connsiteX3" fmla="*/ 74258 w 241674"/>
              <a:gd name="connsiteY3" fmla="*/ 182275 h 183142"/>
              <a:gd name="connsiteX4" fmla="*/ 5005 w 241674"/>
              <a:gd name="connsiteY4" fmla="*/ 73354 h 183142"/>
              <a:gd name="connsiteX0" fmla="*/ 4976 w 238972"/>
              <a:gd name="connsiteY0" fmla="*/ 73741 h 184360"/>
              <a:gd name="connsiteX1" fmla="*/ 201975 w 238972"/>
              <a:gd name="connsiteY1" fmla="*/ 1127 h 184360"/>
              <a:gd name="connsiteX2" fmla="*/ 238955 w 238972"/>
              <a:gd name="connsiteY2" fmla="*/ 130219 h 184360"/>
              <a:gd name="connsiteX3" fmla="*/ 74229 w 238972"/>
              <a:gd name="connsiteY3" fmla="*/ 182662 h 184360"/>
              <a:gd name="connsiteX4" fmla="*/ 4976 w 238972"/>
              <a:gd name="connsiteY4" fmla="*/ 73741 h 184360"/>
              <a:gd name="connsiteX0" fmla="*/ 5050 w 245753"/>
              <a:gd name="connsiteY0" fmla="*/ 73741 h 184360"/>
              <a:gd name="connsiteX1" fmla="*/ 202049 w 245753"/>
              <a:gd name="connsiteY1" fmla="*/ 1127 h 184360"/>
              <a:gd name="connsiteX2" fmla="*/ 245753 w 245753"/>
              <a:gd name="connsiteY2" fmla="*/ 130219 h 184360"/>
              <a:gd name="connsiteX3" fmla="*/ 74303 w 245753"/>
              <a:gd name="connsiteY3" fmla="*/ 182662 h 184360"/>
              <a:gd name="connsiteX4" fmla="*/ 5050 w 245753"/>
              <a:gd name="connsiteY4" fmla="*/ 73741 h 184360"/>
              <a:gd name="connsiteX0" fmla="*/ 5050 w 247170"/>
              <a:gd name="connsiteY0" fmla="*/ 73741 h 184360"/>
              <a:gd name="connsiteX1" fmla="*/ 202049 w 247170"/>
              <a:gd name="connsiteY1" fmla="*/ 1127 h 184360"/>
              <a:gd name="connsiteX2" fmla="*/ 245753 w 247170"/>
              <a:gd name="connsiteY2" fmla="*/ 130219 h 184360"/>
              <a:gd name="connsiteX3" fmla="*/ 74303 w 247170"/>
              <a:gd name="connsiteY3" fmla="*/ 182662 h 184360"/>
              <a:gd name="connsiteX4" fmla="*/ 5050 w 247170"/>
              <a:gd name="connsiteY4" fmla="*/ 73741 h 184360"/>
              <a:gd name="connsiteX0" fmla="*/ 5050 w 247170"/>
              <a:gd name="connsiteY0" fmla="*/ 83441 h 183451"/>
              <a:gd name="connsiteX1" fmla="*/ 202049 w 247170"/>
              <a:gd name="connsiteY1" fmla="*/ 679 h 183451"/>
              <a:gd name="connsiteX2" fmla="*/ 245753 w 247170"/>
              <a:gd name="connsiteY2" fmla="*/ 129771 h 183451"/>
              <a:gd name="connsiteX3" fmla="*/ 74303 w 247170"/>
              <a:gd name="connsiteY3" fmla="*/ 182214 h 183451"/>
              <a:gd name="connsiteX4" fmla="*/ 5050 w 247170"/>
              <a:gd name="connsiteY4" fmla="*/ 83441 h 183451"/>
              <a:gd name="connsiteX0" fmla="*/ 3439 w 245559"/>
              <a:gd name="connsiteY0" fmla="*/ 83439 h 183449"/>
              <a:gd name="connsiteX1" fmla="*/ 200438 w 245559"/>
              <a:gd name="connsiteY1" fmla="*/ 677 h 183449"/>
              <a:gd name="connsiteX2" fmla="*/ 244142 w 245559"/>
              <a:gd name="connsiteY2" fmla="*/ 129769 h 183449"/>
              <a:gd name="connsiteX3" fmla="*/ 87474 w 245559"/>
              <a:gd name="connsiteY3" fmla="*/ 182211 h 183449"/>
              <a:gd name="connsiteX4" fmla="*/ 3439 w 245559"/>
              <a:gd name="connsiteY4" fmla="*/ 83439 h 183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559" h="183449">
                <a:moveTo>
                  <a:pt x="3439" y="83439"/>
                </a:moveTo>
                <a:cubicBezTo>
                  <a:pt x="22266" y="53183"/>
                  <a:pt x="160321" y="-7045"/>
                  <a:pt x="200438" y="677"/>
                </a:cubicBezTo>
                <a:cubicBezTo>
                  <a:pt x="240555" y="8399"/>
                  <a:pt x="249521" y="96630"/>
                  <a:pt x="244142" y="129769"/>
                </a:cubicBezTo>
                <a:cubicBezTo>
                  <a:pt x="244142" y="160218"/>
                  <a:pt x="127591" y="189933"/>
                  <a:pt x="87474" y="182211"/>
                </a:cubicBezTo>
                <a:cubicBezTo>
                  <a:pt x="47357" y="174489"/>
                  <a:pt x="-15388" y="113695"/>
                  <a:pt x="3439" y="83439"/>
                </a:cubicBezTo>
                <a:close/>
              </a:path>
            </a:pathLst>
          </a:custGeom>
          <a:solidFill>
            <a:schemeClr val="accent4">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6" name="Oval 321">
            <a:extLst>
              <a:ext uri="{FF2B5EF4-FFF2-40B4-BE49-F238E27FC236}">
                <a16:creationId xmlns:a16="http://schemas.microsoft.com/office/drawing/2014/main" id="{27DBD9A6-915A-786F-E028-C6C5221289D3}"/>
              </a:ext>
            </a:extLst>
          </p:cNvPr>
          <p:cNvSpPr/>
          <p:nvPr/>
        </p:nvSpPr>
        <p:spPr bwMode="auto">
          <a:xfrm>
            <a:off x="2550875" y="5513529"/>
            <a:ext cx="205147" cy="109160"/>
          </a:xfrm>
          <a:custGeom>
            <a:avLst/>
            <a:gdLst>
              <a:gd name="connsiteX0" fmla="*/ 0 w 238013"/>
              <a:gd name="connsiteY0" fmla="*/ 55133 h 110266"/>
              <a:gd name="connsiteX1" fmla="*/ 119007 w 238013"/>
              <a:gd name="connsiteY1" fmla="*/ 0 h 110266"/>
              <a:gd name="connsiteX2" fmla="*/ 238014 w 238013"/>
              <a:gd name="connsiteY2" fmla="*/ 55133 h 110266"/>
              <a:gd name="connsiteX3" fmla="*/ 119007 w 238013"/>
              <a:gd name="connsiteY3" fmla="*/ 110266 h 110266"/>
              <a:gd name="connsiteX4" fmla="*/ 0 w 238013"/>
              <a:gd name="connsiteY4" fmla="*/ 55133 h 110266"/>
              <a:gd name="connsiteX0" fmla="*/ 1693 w 244802"/>
              <a:gd name="connsiteY0" fmla="*/ 116989 h 172122"/>
              <a:gd name="connsiteX1" fmla="*/ 200037 w 244802"/>
              <a:gd name="connsiteY1" fmla="*/ 0 h 172122"/>
              <a:gd name="connsiteX2" fmla="*/ 239707 w 244802"/>
              <a:gd name="connsiteY2" fmla="*/ 116989 h 172122"/>
              <a:gd name="connsiteX3" fmla="*/ 120700 w 244802"/>
              <a:gd name="connsiteY3" fmla="*/ 172122 h 172122"/>
              <a:gd name="connsiteX4" fmla="*/ 1693 w 244802"/>
              <a:gd name="connsiteY4" fmla="*/ 116989 h 172122"/>
              <a:gd name="connsiteX0" fmla="*/ 1296 w 237965"/>
              <a:gd name="connsiteY0" fmla="*/ 73334 h 173917"/>
              <a:gd name="connsiteX1" fmla="*/ 198295 w 237965"/>
              <a:gd name="connsiteY1" fmla="*/ 720 h 173917"/>
              <a:gd name="connsiteX2" fmla="*/ 237965 w 237965"/>
              <a:gd name="connsiteY2" fmla="*/ 117709 h 173917"/>
              <a:gd name="connsiteX3" fmla="*/ 118958 w 237965"/>
              <a:gd name="connsiteY3" fmla="*/ 172842 h 173917"/>
              <a:gd name="connsiteX4" fmla="*/ 1296 w 237965"/>
              <a:gd name="connsiteY4" fmla="*/ 73334 h 173917"/>
              <a:gd name="connsiteX0" fmla="*/ 5005 w 241674"/>
              <a:gd name="connsiteY0" fmla="*/ 73354 h 183142"/>
              <a:gd name="connsiteX1" fmla="*/ 202004 w 241674"/>
              <a:gd name="connsiteY1" fmla="*/ 740 h 183142"/>
              <a:gd name="connsiteX2" fmla="*/ 241674 w 241674"/>
              <a:gd name="connsiteY2" fmla="*/ 117729 h 183142"/>
              <a:gd name="connsiteX3" fmla="*/ 74258 w 241674"/>
              <a:gd name="connsiteY3" fmla="*/ 182275 h 183142"/>
              <a:gd name="connsiteX4" fmla="*/ 5005 w 241674"/>
              <a:gd name="connsiteY4" fmla="*/ 73354 h 183142"/>
              <a:gd name="connsiteX0" fmla="*/ 4976 w 238972"/>
              <a:gd name="connsiteY0" fmla="*/ 73741 h 184360"/>
              <a:gd name="connsiteX1" fmla="*/ 201975 w 238972"/>
              <a:gd name="connsiteY1" fmla="*/ 1127 h 184360"/>
              <a:gd name="connsiteX2" fmla="*/ 238955 w 238972"/>
              <a:gd name="connsiteY2" fmla="*/ 130219 h 184360"/>
              <a:gd name="connsiteX3" fmla="*/ 74229 w 238972"/>
              <a:gd name="connsiteY3" fmla="*/ 182662 h 184360"/>
              <a:gd name="connsiteX4" fmla="*/ 4976 w 238972"/>
              <a:gd name="connsiteY4" fmla="*/ 73741 h 184360"/>
              <a:gd name="connsiteX0" fmla="*/ 5050 w 245753"/>
              <a:gd name="connsiteY0" fmla="*/ 73741 h 184360"/>
              <a:gd name="connsiteX1" fmla="*/ 202049 w 245753"/>
              <a:gd name="connsiteY1" fmla="*/ 1127 h 184360"/>
              <a:gd name="connsiteX2" fmla="*/ 245753 w 245753"/>
              <a:gd name="connsiteY2" fmla="*/ 130219 h 184360"/>
              <a:gd name="connsiteX3" fmla="*/ 74303 w 245753"/>
              <a:gd name="connsiteY3" fmla="*/ 182662 h 184360"/>
              <a:gd name="connsiteX4" fmla="*/ 5050 w 245753"/>
              <a:gd name="connsiteY4" fmla="*/ 73741 h 184360"/>
              <a:gd name="connsiteX0" fmla="*/ 5050 w 247170"/>
              <a:gd name="connsiteY0" fmla="*/ 73741 h 184360"/>
              <a:gd name="connsiteX1" fmla="*/ 202049 w 247170"/>
              <a:gd name="connsiteY1" fmla="*/ 1127 h 184360"/>
              <a:gd name="connsiteX2" fmla="*/ 245753 w 247170"/>
              <a:gd name="connsiteY2" fmla="*/ 130219 h 184360"/>
              <a:gd name="connsiteX3" fmla="*/ 74303 w 247170"/>
              <a:gd name="connsiteY3" fmla="*/ 182662 h 184360"/>
              <a:gd name="connsiteX4" fmla="*/ 5050 w 247170"/>
              <a:gd name="connsiteY4" fmla="*/ 73741 h 184360"/>
              <a:gd name="connsiteX0" fmla="*/ 5050 w 247170"/>
              <a:gd name="connsiteY0" fmla="*/ 83441 h 183451"/>
              <a:gd name="connsiteX1" fmla="*/ 202049 w 247170"/>
              <a:gd name="connsiteY1" fmla="*/ 679 h 183451"/>
              <a:gd name="connsiteX2" fmla="*/ 245753 w 247170"/>
              <a:gd name="connsiteY2" fmla="*/ 129771 h 183451"/>
              <a:gd name="connsiteX3" fmla="*/ 74303 w 247170"/>
              <a:gd name="connsiteY3" fmla="*/ 182214 h 183451"/>
              <a:gd name="connsiteX4" fmla="*/ 5050 w 247170"/>
              <a:gd name="connsiteY4" fmla="*/ 83441 h 183451"/>
              <a:gd name="connsiteX0" fmla="*/ 3439 w 245559"/>
              <a:gd name="connsiteY0" fmla="*/ 83439 h 183449"/>
              <a:gd name="connsiteX1" fmla="*/ 200438 w 245559"/>
              <a:gd name="connsiteY1" fmla="*/ 677 h 183449"/>
              <a:gd name="connsiteX2" fmla="*/ 244142 w 245559"/>
              <a:gd name="connsiteY2" fmla="*/ 129769 h 183449"/>
              <a:gd name="connsiteX3" fmla="*/ 87474 w 245559"/>
              <a:gd name="connsiteY3" fmla="*/ 182211 h 183449"/>
              <a:gd name="connsiteX4" fmla="*/ 3439 w 245559"/>
              <a:gd name="connsiteY4" fmla="*/ 83439 h 183449"/>
              <a:gd name="connsiteX0" fmla="*/ 1396 w 383969"/>
              <a:gd name="connsiteY0" fmla="*/ 71823 h 184567"/>
              <a:gd name="connsiteX1" fmla="*/ 335140 w 383969"/>
              <a:gd name="connsiteY1" fmla="*/ 1238 h 184567"/>
              <a:gd name="connsiteX2" fmla="*/ 378844 w 383969"/>
              <a:gd name="connsiteY2" fmla="*/ 130330 h 184567"/>
              <a:gd name="connsiteX3" fmla="*/ 222176 w 383969"/>
              <a:gd name="connsiteY3" fmla="*/ 182772 h 184567"/>
              <a:gd name="connsiteX4" fmla="*/ 1396 w 383969"/>
              <a:gd name="connsiteY4" fmla="*/ 71823 h 184567"/>
              <a:gd name="connsiteX0" fmla="*/ 15787 w 398358"/>
              <a:gd name="connsiteY0" fmla="*/ 71797 h 176856"/>
              <a:gd name="connsiteX1" fmla="*/ 349531 w 398358"/>
              <a:gd name="connsiteY1" fmla="*/ 1212 h 176856"/>
              <a:gd name="connsiteX2" fmla="*/ 393235 w 398358"/>
              <a:gd name="connsiteY2" fmla="*/ 130304 h 176856"/>
              <a:gd name="connsiteX3" fmla="*/ 88733 w 398358"/>
              <a:gd name="connsiteY3" fmla="*/ 174628 h 176856"/>
              <a:gd name="connsiteX4" fmla="*/ 15787 w 398358"/>
              <a:gd name="connsiteY4" fmla="*/ 71797 h 176856"/>
              <a:gd name="connsiteX0" fmla="*/ 0 w 382572"/>
              <a:gd name="connsiteY0" fmla="*/ 71797 h 176854"/>
              <a:gd name="connsiteX1" fmla="*/ 333744 w 382572"/>
              <a:gd name="connsiteY1" fmla="*/ 1212 h 176854"/>
              <a:gd name="connsiteX2" fmla="*/ 377448 w 382572"/>
              <a:gd name="connsiteY2" fmla="*/ 130304 h 176854"/>
              <a:gd name="connsiteX3" fmla="*/ 72946 w 382572"/>
              <a:gd name="connsiteY3" fmla="*/ 174628 h 176854"/>
              <a:gd name="connsiteX4" fmla="*/ 0 w 382572"/>
              <a:gd name="connsiteY4" fmla="*/ 71797 h 176854"/>
              <a:gd name="connsiteX0" fmla="*/ 0 w 382572"/>
              <a:gd name="connsiteY0" fmla="*/ 71797 h 176856"/>
              <a:gd name="connsiteX1" fmla="*/ 333744 w 382572"/>
              <a:gd name="connsiteY1" fmla="*/ 1212 h 176856"/>
              <a:gd name="connsiteX2" fmla="*/ 377448 w 382572"/>
              <a:gd name="connsiteY2" fmla="*/ 130304 h 176856"/>
              <a:gd name="connsiteX3" fmla="*/ 72946 w 382572"/>
              <a:gd name="connsiteY3" fmla="*/ 174628 h 176856"/>
              <a:gd name="connsiteX4" fmla="*/ 0 w 382572"/>
              <a:gd name="connsiteY4" fmla="*/ 71797 h 176856"/>
              <a:gd name="connsiteX0" fmla="*/ 0 w 347450"/>
              <a:gd name="connsiteY0" fmla="*/ 71522 h 176148"/>
              <a:gd name="connsiteX1" fmla="*/ 333744 w 347450"/>
              <a:gd name="connsiteY1" fmla="*/ 937 h 176148"/>
              <a:gd name="connsiteX2" fmla="*/ 285052 w 347450"/>
              <a:gd name="connsiteY2" fmla="*/ 121911 h 176148"/>
              <a:gd name="connsiteX3" fmla="*/ 72946 w 347450"/>
              <a:gd name="connsiteY3" fmla="*/ 174353 h 176148"/>
              <a:gd name="connsiteX4" fmla="*/ 0 w 347450"/>
              <a:gd name="connsiteY4" fmla="*/ 71522 h 176148"/>
              <a:gd name="connsiteX0" fmla="*/ 0 w 347450"/>
              <a:gd name="connsiteY0" fmla="*/ 71522 h 191683"/>
              <a:gd name="connsiteX1" fmla="*/ 333744 w 347450"/>
              <a:gd name="connsiteY1" fmla="*/ 937 h 191683"/>
              <a:gd name="connsiteX2" fmla="*/ 285052 w 347450"/>
              <a:gd name="connsiteY2" fmla="*/ 121911 h 191683"/>
              <a:gd name="connsiteX3" fmla="*/ 72946 w 347450"/>
              <a:gd name="connsiteY3" fmla="*/ 174353 h 191683"/>
              <a:gd name="connsiteX4" fmla="*/ 0 w 347450"/>
              <a:gd name="connsiteY4" fmla="*/ 71522 h 191683"/>
              <a:gd name="connsiteX0" fmla="*/ 0 w 287786"/>
              <a:gd name="connsiteY0" fmla="*/ 42097 h 162258"/>
              <a:gd name="connsiteX1" fmla="*/ 245043 w 287786"/>
              <a:gd name="connsiteY1" fmla="*/ 1956 h 162258"/>
              <a:gd name="connsiteX2" fmla="*/ 285052 w 287786"/>
              <a:gd name="connsiteY2" fmla="*/ 92486 h 162258"/>
              <a:gd name="connsiteX3" fmla="*/ 72946 w 287786"/>
              <a:gd name="connsiteY3" fmla="*/ 144928 h 162258"/>
              <a:gd name="connsiteX4" fmla="*/ 0 w 287786"/>
              <a:gd name="connsiteY4" fmla="*/ 42097 h 162258"/>
              <a:gd name="connsiteX0" fmla="*/ 0 w 287786"/>
              <a:gd name="connsiteY0" fmla="*/ 42746 h 162907"/>
              <a:gd name="connsiteX1" fmla="*/ 245043 w 287786"/>
              <a:gd name="connsiteY1" fmla="*/ 2605 h 162907"/>
              <a:gd name="connsiteX2" fmla="*/ 285052 w 287786"/>
              <a:gd name="connsiteY2" fmla="*/ 93135 h 162907"/>
              <a:gd name="connsiteX3" fmla="*/ 72946 w 287786"/>
              <a:gd name="connsiteY3" fmla="*/ 145577 h 162907"/>
              <a:gd name="connsiteX4" fmla="*/ 0 w 287786"/>
              <a:gd name="connsiteY4" fmla="*/ 42746 h 162907"/>
              <a:gd name="connsiteX0" fmla="*/ 0 w 281917"/>
              <a:gd name="connsiteY0" fmla="*/ 43277 h 164756"/>
              <a:gd name="connsiteX1" fmla="*/ 245043 w 281917"/>
              <a:gd name="connsiteY1" fmla="*/ 3136 h 164756"/>
              <a:gd name="connsiteX2" fmla="*/ 277661 w 281917"/>
              <a:gd name="connsiteY2" fmla="*/ 101784 h 164756"/>
              <a:gd name="connsiteX3" fmla="*/ 72946 w 281917"/>
              <a:gd name="connsiteY3" fmla="*/ 146108 h 164756"/>
              <a:gd name="connsiteX4" fmla="*/ 0 w 281917"/>
              <a:gd name="connsiteY4" fmla="*/ 43277 h 164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7" h="164756">
                <a:moveTo>
                  <a:pt x="0" y="43277"/>
                </a:moveTo>
                <a:cubicBezTo>
                  <a:pt x="13900" y="6256"/>
                  <a:pt x="198766" y="-6615"/>
                  <a:pt x="245043" y="3136"/>
                </a:cubicBezTo>
                <a:cubicBezTo>
                  <a:pt x="291320" y="12887"/>
                  <a:pt x="283040" y="68645"/>
                  <a:pt x="277661" y="101784"/>
                </a:cubicBezTo>
                <a:cubicBezTo>
                  <a:pt x="277661" y="132233"/>
                  <a:pt x="117375" y="196451"/>
                  <a:pt x="72946" y="146108"/>
                </a:cubicBezTo>
                <a:cubicBezTo>
                  <a:pt x="52540" y="122151"/>
                  <a:pt x="45234" y="76239"/>
                  <a:pt x="0" y="43277"/>
                </a:cubicBezTo>
                <a:close/>
              </a:path>
            </a:pathLst>
          </a:custGeom>
          <a:solidFill>
            <a:schemeClr val="accent4">
              <a:lumMod val="60000"/>
              <a:lumOff val="40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7" name="Oval 326">
            <a:extLst>
              <a:ext uri="{FF2B5EF4-FFF2-40B4-BE49-F238E27FC236}">
                <a16:creationId xmlns:a16="http://schemas.microsoft.com/office/drawing/2014/main" id="{4EFCCA2C-F718-A744-4F33-385BE61161CD}"/>
              </a:ext>
            </a:extLst>
          </p:cNvPr>
          <p:cNvSpPr/>
          <p:nvPr/>
        </p:nvSpPr>
        <p:spPr bwMode="auto">
          <a:xfrm>
            <a:off x="3506295" y="4085620"/>
            <a:ext cx="63795" cy="63795"/>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8" name="Oval 327">
            <a:extLst>
              <a:ext uri="{FF2B5EF4-FFF2-40B4-BE49-F238E27FC236}">
                <a16:creationId xmlns:a16="http://schemas.microsoft.com/office/drawing/2014/main" id="{6C22B278-FFCD-CE93-533C-C43C1C3B77DF}"/>
              </a:ext>
            </a:extLst>
          </p:cNvPr>
          <p:cNvSpPr/>
          <p:nvPr/>
        </p:nvSpPr>
        <p:spPr bwMode="auto">
          <a:xfrm>
            <a:off x="2456080" y="4237572"/>
            <a:ext cx="63795" cy="63795"/>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9" name="Oval 328">
            <a:extLst>
              <a:ext uri="{FF2B5EF4-FFF2-40B4-BE49-F238E27FC236}">
                <a16:creationId xmlns:a16="http://schemas.microsoft.com/office/drawing/2014/main" id="{75869F72-221E-072B-80FC-033229D18775}"/>
              </a:ext>
            </a:extLst>
          </p:cNvPr>
          <p:cNvSpPr/>
          <p:nvPr/>
        </p:nvSpPr>
        <p:spPr bwMode="auto">
          <a:xfrm>
            <a:off x="3596390" y="4748561"/>
            <a:ext cx="63795" cy="63795"/>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0" name="Oval 329">
            <a:extLst>
              <a:ext uri="{FF2B5EF4-FFF2-40B4-BE49-F238E27FC236}">
                <a16:creationId xmlns:a16="http://schemas.microsoft.com/office/drawing/2014/main" id="{733FB00A-C359-119E-BA59-5F2ABFB9B800}"/>
              </a:ext>
            </a:extLst>
          </p:cNvPr>
          <p:cNvSpPr/>
          <p:nvPr/>
        </p:nvSpPr>
        <p:spPr bwMode="auto">
          <a:xfrm>
            <a:off x="3406786" y="4908581"/>
            <a:ext cx="63795" cy="63795"/>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1" name="Oval 330">
            <a:extLst>
              <a:ext uri="{FF2B5EF4-FFF2-40B4-BE49-F238E27FC236}">
                <a16:creationId xmlns:a16="http://schemas.microsoft.com/office/drawing/2014/main" id="{53538595-0EE6-E2F5-B0CD-890BEAB89BC0}"/>
              </a:ext>
            </a:extLst>
          </p:cNvPr>
          <p:cNvSpPr/>
          <p:nvPr/>
        </p:nvSpPr>
        <p:spPr bwMode="auto">
          <a:xfrm>
            <a:off x="3448472" y="4991952"/>
            <a:ext cx="63795" cy="63795"/>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2" name="Oval 331">
            <a:extLst>
              <a:ext uri="{FF2B5EF4-FFF2-40B4-BE49-F238E27FC236}">
                <a16:creationId xmlns:a16="http://schemas.microsoft.com/office/drawing/2014/main" id="{63AE483D-15F9-A701-8DB4-84D9EAC3B0D7}"/>
              </a:ext>
            </a:extLst>
          </p:cNvPr>
          <p:cNvSpPr/>
          <p:nvPr/>
        </p:nvSpPr>
        <p:spPr bwMode="auto">
          <a:xfrm>
            <a:off x="3164739" y="5098184"/>
            <a:ext cx="63795" cy="63795"/>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3" name="Oval 332">
            <a:extLst>
              <a:ext uri="{FF2B5EF4-FFF2-40B4-BE49-F238E27FC236}">
                <a16:creationId xmlns:a16="http://schemas.microsoft.com/office/drawing/2014/main" id="{A6C7F617-4EDF-7B78-B531-408AB2592CD5}"/>
              </a:ext>
            </a:extLst>
          </p:cNvPr>
          <p:cNvSpPr/>
          <p:nvPr/>
        </p:nvSpPr>
        <p:spPr bwMode="auto">
          <a:xfrm>
            <a:off x="2690058" y="5516388"/>
            <a:ext cx="63795" cy="63795"/>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4" name="Oval 333">
            <a:extLst>
              <a:ext uri="{FF2B5EF4-FFF2-40B4-BE49-F238E27FC236}">
                <a16:creationId xmlns:a16="http://schemas.microsoft.com/office/drawing/2014/main" id="{2D6786B5-CCC4-EB3F-C47D-F06F6F224517}"/>
              </a:ext>
            </a:extLst>
          </p:cNvPr>
          <p:cNvSpPr/>
          <p:nvPr/>
        </p:nvSpPr>
        <p:spPr bwMode="auto">
          <a:xfrm>
            <a:off x="2741157" y="2794702"/>
            <a:ext cx="63795" cy="63795"/>
          </a:xfrm>
          <a:prstGeom prst="ellipse">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35" name="Freeform: Shape 334">
            <a:extLst>
              <a:ext uri="{FF2B5EF4-FFF2-40B4-BE49-F238E27FC236}">
                <a16:creationId xmlns:a16="http://schemas.microsoft.com/office/drawing/2014/main" id="{D6FFC4A3-A6B4-03A6-7312-B17DE4F77A89}"/>
              </a:ext>
            </a:extLst>
          </p:cNvPr>
          <p:cNvSpPr/>
          <p:nvPr/>
        </p:nvSpPr>
        <p:spPr bwMode="auto">
          <a:xfrm>
            <a:off x="2485016" y="3086544"/>
            <a:ext cx="267553" cy="1173484"/>
          </a:xfrm>
          <a:custGeom>
            <a:avLst/>
            <a:gdLst>
              <a:gd name="connsiteX0" fmla="*/ 0 w 267553"/>
              <a:gd name="connsiteY0" fmla="*/ 1173484 h 1173484"/>
              <a:gd name="connsiteX1" fmla="*/ 24205 w 267553"/>
              <a:gd name="connsiteY1" fmla="*/ 885717 h 1173484"/>
              <a:gd name="connsiteX2" fmla="*/ 98164 w 267553"/>
              <a:gd name="connsiteY2" fmla="*/ 478271 h 1173484"/>
              <a:gd name="connsiteX3" fmla="*/ 244737 w 267553"/>
              <a:gd name="connsiteY3" fmla="*/ 61412 h 1173484"/>
              <a:gd name="connsiteX4" fmla="*/ 264908 w 267553"/>
              <a:gd name="connsiteY4" fmla="*/ 10314 h 117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553" h="1173484">
                <a:moveTo>
                  <a:pt x="0" y="1173484"/>
                </a:moveTo>
                <a:cubicBezTo>
                  <a:pt x="3922" y="1087535"/>
                  <a:pt x="7844" y="1001586"/>
                  <a:pt x="24205" y="885717"/>
                </a:cubicBezTo>
                <a:cubicBezTo>
                  <a:pt x="40566" y="769848"/>
                  <a:pt x="61409" y="615655"/>
                  <a:pt x="98164" y="478271"/>
                </a:cubicBezTo>
                <a:cubicBezTo>
                  <a:pt x="134919" y="340887"/>
                  <a:pt x="216946" y="139405"/>
                  <a:pt x="244737" y="61412"/>
                </a:cubicBezTo>
                <a:cubicBezTo>
                  <a:pt x="272528" y="-16581"/>
                  <a:pt x="268718" y="-3134"/>
                  <a:pt x="264908" y="10314"/>
                </a:cubicBezTo>
              </a:path>
            </a:pathLst>
          </a:custGeom>
          <a:noFill/>
          <a:ln w="2857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6" name="Freeform: Shape 335">
            <a:extLst>
              <a:ext uri="{FF2B5EF4-FFF2-40B4-BE49-F238E27FC236}">
                <a16:creationId xmlns:a16="http://schemas.microsoft.com/office/drawing/2014/main" id="{14C9BC54-3340-2F85-E1F7-7952A0DDE09A}"/>
              </a:ext>
            </a:extLst>
          </p:cNvPr>
          <p:cNvSpPr/>
          <p:nvPr/>
        </p:nvSpPr>
        <p:spPr bwMode="auto">
          <a:xfrm>
            <a:off x="2776818" y="2835985"/>
            <a:ext cx="1004497" cy="1177962"/>
          </a:xfrm>
          <a:custGeom>
            <a:avLst/>
            <a:gdLst>
              <a:gd name="connsiteX0" fmla="*/ 0 w 1004497"/>
              <a:gd name="connsiteY0" fmla="*/ 0 h 1177962"/>
              <a:gd name="connsiteX1" fmla="*/ 357691 w 1004497"/>
              <a:gd name="connsiteY1" fmla="*/ 232634 h 1177962"/>
              <a:gd name="connsiteX2" fmla="*/ 660250 w 1004497"/>
              <a:gd name="connsiteY2" fmla="*/ 447787 h 1177962"/>
              <a:gd name="connsiteX3" fmla="*/ 918434 w 1004497"/>
              <a:gd name="connsiteY3" fmla="*/ 689834 h 1177962"/>
              <a:gd name="connsiteX4" fmla="*/ 995082 w 1004497"/>
              <a:gd name="connsiteY4" fmla="*/ 836407 h 1177962"/>
              <a:gd name="connsiteX5" fmla="*/ 993737 w 1004497"/>
              <a:gd name="connsiteY5" fmla="*/ 950707 h 1177962"/>
              <a:gd name="connsiteX6" fmla="*/ 909021 w 1004497"/>
              <a:gd name="connsiteY6" fmla="*/ 1087867 h 1177962"/>
              <a:gd name="connsiteX7" fmla="*/ 816236 w 1004497"/>
              <a:gd name="connsiteY7" fmla="*/ 1177962 h 1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497" h="1177962">
                <a:moveTo>
                  <a:pt x="0" y="0"/>
                </a:moveTo>
                <a:cubicBezTo>
                  <a:pt x="123824" y="79001"/>
                  <a:pt x="247649" y="158003"/>
                  <a:pt x="357691" y="232634"/>
                </a:cubicBezTo>
                <a:cubicBezTo>
                  <a:pt x="467733" y="307265"/>
                  <a:pt x="566793" y="371587"/>
                  <a:pt x="660250" y="447787"/>
                </a:cubicBezTo>
                <a:cubicBezTo>
                  <a:pt x="753707" y="523987"/>
                  <a:pt x="862629" y="625064"/>
                  <a:pt x="918434" y="689834"/>
                </a:cubicBezTo>
                <a:cubicBezTo>
                  <a:pt x="974239" y="754604"/>
                  <a:pt x="982531" y="792928"/>
                  <a:pt x="995082" y="836407"/>
                </a:cubicBezTo>
                <a:cubicBezTo>
                  <a:pt x="1007633" y="879886"/>
                  <a:pt x="1008080" y="908797"/>
                  <a:pt x="993737" y="950707"/>
                </a:cubicBezTo>
                <a:cubicBezTo>
                  <a:pt x="979394" y="992617"/>
                  <a:pt x="938604" y="1049991"/>
                  <a:pt x="909021" y="1087867"/>
                </a:cubicBezTo>
                <a:cubicBezTo>
                  <a:pt x="879438" y="1125743"/>
                  <a:pt x="847837" y="1151852"/>
                  <a:pt x="816236" y="1177962"/>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7" name="Freeform: Shape 336">
            <a:extLst>
              <a:ext uri="{FF2B5EF4-FFF2-40B4-BE49-F238E27FC236}">
                <a16:creationId xmlns:a16="http://schemas.microsoft.com/office/drawing/2014/main" id="{3D9A5D1B-DBC2-AB2E-09E5-B2AD632F1AD9}"/>
              </a:ext>
            </a:extLst>
          </p:cNvPr>
          <p:cNvSpPr/>
          <p:nvPr/>
        </p:nvSpPr>
        <p:spPr bwMode="auto">
          <a:xfrm>
            <a:off x="2775473" y="2823882"/>
            <a:ext cx="1288732" cy="1875865"/>
          </a:xfrm>
          <a:custGeom>
            <a:avLst/>
            <a:gdLst>
              <a:gd name="connsiteX0" fmla="*/ 0 w 1288732"/>
              <a:gd name="connsiteY0" fmla="*/ 0 h 1875865"/>
              <a:gd name="connsiteX1" fmla="*/ 488128 w 1288732"/>
              <a:gd name="connsiteY1" fmla="*/ 107577 h 1875865"/>
              <a:gd name="connsiteX2" fmla="*/ 934571 w 1288732"/>
              <a:gd name="connsiteY2" fmla="*/ 260873 h 1875865"/>
              <a:gd name="connsiteX3" fmla="*/ 1168549 w 1288732"/>
              <a:gd name="connsiteY3" fmla="*/ 424927 h 1875865"/>
              <a:gd name="connsiteX4" fmla="*/ 1274781 w 1288732"/>
              <a:gd name="connsiteY4" fmla="*/ 627978 h 1875865"/>
              <a:gd name="connsiteX5" fmla="*/ 1268058 w 1288732"/>
              <a:gd name="connsiteY5" fmla="*/ 926503 h 1875865"/>
              <a:gd name="connsiteX6" fmla="*/ 1097280 w 1288732"/>
              <a:gd name="connsiteY6" fmla="*/ 1433457 h 1875865"/>
              <a:gd name="connsiteX7" fmla="*/ 883472 w 1288732"/>
              <a:gd name="connsiteY7" fmla="*/ 1875865 h 1875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8732" h="1875865">
                <a:moveTo>
                  <a:pt x="0" y="0"/>
                </a:moveTo>
                <a:cubicBezTo>
                  <a:pt x="166183" y="32049"/>
                  <a:pt x="332366" y="64098"/>
                  <a:pt x="488128" y="107577"/>
                </a:cubicBezTo>
                <a:cubicBezTo>
                  <a:pt x="643890" y="151056"/>
                  <a:pt x="821168" y="207981"/>
                  <a:pt x="934571" y="260873"/>
                </a:cubicBezTo>
                <a:cubicBezTo>
                  <a:pt x="1047975" y="313765"/>
                  <a:pt x="1111847" y="363743"/>
                  <a:pt x="1168549" y="424927"/>
                </a:cubicBezTo>
                <a:cubicBezTo>
                  <a:pt x="1225251" y="486111"/>
                  <a:pt x="1258196" y="544382"/>
                  <a:pt x="1274781" y="627978"/>
                </a:cubicBezTo>
                <a:cubicBezTo>
                  <a:pt x="1291366" y="711574"/>
                  <a:pt x="1297641" y="792257"/>
                  <a:pt x="1268058" y="926503"/>
                </a:cubicBezTo>
                <a:cubicBezTo>
                  <a:pt x="1238475" y="1060749"/>
                  <a:pt x="1161378" y="1275230"/>
                  <a:pt x="1097280" y="1433457"/>
                </a:cubicBezTo>
                <a:cubicBezTo>
                  <a:pt x="1033182" y="1591684"/>
                  <a:pt x="958327" y="1733774"/>
                  <a:pt x="883472" y="1875865"/>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8" name="Freeform: Shape 337">
            <a:extLst>
              <a:ext uri="{FF2B5EF4-FFF2-40B4-BE49-F238E27FC236}">
                <a16:creationId xmlns:a16="http://schemas.microsoft.com/office/drawing/2014/main" id="{0A6ADBF1-E5BB-9B18-57A0-A4B6BFF8F194}"/>
              </a:ext>
            </a:extLst>
          </p:cNvPr>
          <p:cNvSpPr/>
          <p:nvPr/>
        </p:nvSpPr>
        <p:spPr bwMode="auto">
          <a:xfrm>
            <a:off x="3547334" y="4121524"/>
            <a:ext cx="235680" cy="835062"/>
          </a:xfrm>
          <a:custGeom>
            <a:avLst/>
            <a:gdLst>
              <a:gd name="connsiteX0" fmla="*/ 0 w 235680"/>
              <a:gd name="connsiteY0" fmla="*/ 0 h 835062"/>
              <a:gd name="connsiteX1" fmla="*/ 126402 w 235680"/>
              <a:gd name="connsiteY1" fmla="*/ 283732 h 835062"/>
              <a:gd name="connsiteX2" fmla="*/ 213808 w 235680"/>
              <a:gd name="connsiteY2" fmla="*/ 536537 h 835062"/>
              <a:gd name="connsiteX3" fmla="*/ 232634 w 235680"/>
              <a:gd name="connsiteY3" fmla="*/ 712694 h 835062"/>
              <a:gd name="connsiteX4" fmla="*/ 164054 w 235680"/>
              <a:gd name="connsiteY4" fmla="*/ 801444 h 835062"/>
              <a:gd name="connsiteX5" fmla="*/ 18826 w 235680"/>
              <a:gd name="connsiteY5" fmla="*/ 835062 h 83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680" h="835062">
                <a:moveTo>
                  <a:pt x="0" y="0"/>
                </a:moveTo>
                <a:cubicBezTo>
                  <a:pt x="45383" y="97154"/>
                  <a:pt x="90767" y="194309"/>
                  <a:pt x="126402" y="283732"/>
                </a:cubicBezTo>
                <a:cubicBezTo>
                  <a:pt x="162037" y="373155"/>
                  <a:pt x="196103" y="465043"/>
                  <a:pt x="213808" y="536537"/>
                </a:cubicBezTo>
                <a:cubicBezTo>
                  <a:pt x="231513" y="608031"/>
                  <a:pt x="240926" y="668543"/>
                  <a:pt x="232634" y="712694"/>
                </a:cubicBezTo>
                <a:cubicBezTo>
                  <a:pt x="224342" y="756845"/>
                  <a:pt x="199689" y="781049"/>
                  <a:pt x="164054" y="801444"/>
                </a:cubicBezTo>
                <a:cubicBezTo>
                  <a:pt x="128419" y="821839"/>
                  <a:pt x="73622" y="828450"/>
                  <a:pt x="18826" y="835062"/>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9" name="Freeform: Shape 338">
            <a:extLst>
              <a:ext uri="{FF2B5EF4-FFF2-40B4-BE49-F238E27FC236}">
                <a16:creationId xmlns:a16="http://schemas.microsoft.com/office/drawing/2014/main" id="{7341D160-9300-30F2-767E-91176429DA92}"/>
              </a:ext>
            </a:extLst>
          </p:cNvPr>
          <p:cNvSpPr/>
          <p:nvPr/>
        </p:nvSpPr>
        <p:spPr bwMode="auto">
          <a:xfrm>
            <a:off x="3445136" y="4114800"/>
            <a:ext cx="127685" cy="817581"/>
          </a:xfrm>
          <a:custGeom>
            <a:avLst/>
            <a:gdLst>
              <a:gd name="connsiteX0" fmla="*/ 91440 w 127685"/>
              <a:gd name="connsiteY0" fmla="*/ 0 h 817581"/>
              <a:gd name="connsiteX1" fmla="*/ 123713 w 127685"/>
              <a:gd name="connsiteY1" fmla="*/ 239358 h 817581"/>
              <a:gd name="connsiteX2" fmla="*/ 118335 w 127685"/>
              <a:gd name="connsiteY2" fmla="*/ 528469 h 817581"/>
              <a:gd name="connsiteX3" fmla="*/ 44376 w 127685"/>
              <a:gd name="connsiteY3" fmla="*/ 731520 h 817581"/>
              <a:gd name="connsiteX4" fmla="*/ 0 w 127685"/>
              <a:gd name="connsiteY4" fmla="*/ 817581 h 817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85" h="817581">
                <a:moveTo>
                  <a:pt x="91440" y="0"/>
                </a:moveTo>
                <a:cubicBezTo>
                  <a:pt x="105335" y="75640"/>
                  <a:pt x="119231" y="151280"/>
                  <a:pt x="123713" y="239358"/>
                </a:cubicBezTo>
                <a:cubicBezTo>
                  <a:pt x="128195" y="327436"/>
                  <a:pt x="131558" y="446442"/>
                  <a:pt x="118335" y="528469"/>
                </a:cubicBezTo>
                <a:cubicBezTo>
                  <a:pt x="105112" y="610496"/>
                  <a:pt x="64098" y="683335"/>
                  <a:pt x="44376" y="731520"/>
                </a:cubicBezTo>
                <a:cubicBezTo>
                  <a:pt x="24653" y="779705"/>
                  <a:pt x="12326" y="798643"/>
                  <a:pt x="0" y="817581"/>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0" name="Freeform: Shape 339">
            <a:extLst>
              <a:ext uri="{FF2B5EF4-FFF2-40B4-BE49-F238E27FC236}">
                <a16:creationId xmlns:a16="http://schemas.microsoft.com/office/drawing/2014/main" id="{B8B7B4DD-8D9C-2FD6-957C-FFC1FB5D324C}"/>
              </a:ext>
            </a:extLst>
          </p:cNvPr>
          <p:cNvSpPr/>
          <p:nvPr/>
        </p:nvSpPr>
        <p:spPr bwMode="auto">
          <a:xfrm>
            <a:off x="3525819" y="4787153"/>
            <a:ext cx="96819" cy="94129"/>
          </a:xfrm>
          <a:custGeom>
            <a:avLst/>
            <a:gdLst>
              <a:gd name="connsiteX0" fmla="*/ 96819 w 96819"/>
              <a:gd name="connsiteY0" fmla="*/ 0 h 94129"/>
              <a:gd name="connsiteX1" fmla="*/ 37652 w 96819"/>
              <a:gd name="connsiteY1" fmla="*/ 63201 h 94129"/>
              <a:gd name="connsiteX2" fmla="*/ 0 w 96819"/>
              <a:gd name="connsiteY2" fmla="*/ 94129 h 94129"/>
            </a:gdLst>
            <a:ahLst/>
            <a:cxnLst>
              <a:cxn ang="0">
                <a:pos x="connsiteX0" y="connsiteY0"/>
              </a:cxn>
              <a:cxn ang="0">
                <a:pos x="connsiteX1" y="connsiteY1"/>
              </a:cxn>
              <a:cxn ang="0">
                <a:pos x="connsiteX2" y="connsiteY2"/>
              </a:cxn>
            </a:cxnLst>
            <a:rect l="l" t="t" r="r" b="b"/>
            <a:pathLst>
              <a:path w="96819" h="94129">
                <a:moveTo>
                  <a:pt x="96819" y="0"/>
                </a:moveTo>
                <a:cubicBezTo>
                  <a:pt x="75303" y="23756"/>
                  <a:pt x="53788" y="47513"/>
                  <a:pt x="37652" y="63201"/>
                </a:cubicBezTo>
                <a:cubicBezTo>
                  <a:pt x="21516" y="78889"/>
                  <a:pt x="10758" y="86509"/>
                  <a:pt x="0" y="94129"/>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1" name="Freeform: Shape 340">
            <a:extLst>
              <a:ext uri="{FF2B5EF4-FFF2-40B4-BE49-F238E27FC236}">
                <a16:creationId xmlns:a16="http://schemas.microsoft.com/office/drawing/2014/main" id="{F07BF20E-2F97-1A39-B673-AD91434A882B}"/>
              </a:ext>
            </a:extLst>
          </p:cNvPr>
          <p:cNvSpPr/>
          <p:nvPr/>
        </p:nvSpPr>
        <p:spPr bwMode="auto">
          <a:xfrm>
            <a:off x="3203014" y="4887376"/>
            <a:ext cx="230020" cy="122998"/>
          </a:xfrm>
          <a:custGeom>
            <a:avLst/>
            <a:gdLst>
              <a:gd name="connsiteX0" fmla="*/ 230020 w 230020"/>
              <a:gd name="connsiteY0" fmla="*/ 47695 h 122998"/>
              <a:gd name="connsiteX1" fmla="*/ 127822 w 230020"/>
              <a:gd name="connsiteY1" fmla="*/ 14077 h 122998"/>
              <a:gd name="connsiteX2" fmla="*/ 37727 w 230020"/>
              <a:gd name="connsiteY2" fmla="*/ 1975 h 122998"/>
              <a:gd name="connsiteX3" fmla="*/ 1420 w 230020"/>
              <a:gd name="connsiteY3" fmla="*/ 53073 h 122998"/>
              <a:gd name="connsiteX4" fmla="*/ 10833 w 230020"/>
              <a:gd name="connsiteY4" fmla="*/ 122998 h 122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20" h="122998">
                <a:moveTo>
                  <a:pt x="230020" y="47695"/>
                </a:moveTo>
                <a:cubicBezTo>
                  <a:pt x="194945" y="34696"/>
                  <a:pt x="159871" y="21697"/>
                  <a:pt x="127822" y="14077"/>
                </a:cubicBezTo>
                <a:cubicBezTo>
                  <a:pt x="95773" y="6457"/>
                  <a:pt x="58794" y="-4524"/>
                  <a:pt x="37727" y="1975"/>
                </a:cubicBezTo>
                <a:cubicBezTo>
                  <a:pt x="16660" y="8474"/>
                  <a:pt x="5902" y="32902"/>
                  <a:pt x="1420" y="53073"/>
                </a:cubicBezTo>
                <a:cubicBezTo>
                  <a:pt x="-3062" y="73244"/>
                  <a:pt x="3885" y="98121"/>
                  <a:pt x="10833" y="122998"/>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2" name="Freeform: Shape 341">
            <a:extLst>
              <a:ext uri="{FF2B5EF4-FFF2-40B4-BE49-F238E27FC236}">
                <a16:creationId xmlns:a16="http://schemas.microsoft.com/office/drawing/2014/main" id="{5C94A0FD-DC09-9554-C6C1-C254AAD7E7B1}"/>
              </a:ext>
            </a:extLst>
          </p:cNvPr>
          <p:cNvSpPr/>
          <p:nvPr/>
        </p:nvSpPr>
        <p:spPr bwMode="auto">
          <a:xfrm>
            <a:off x="2386343" y="4378362"/>
            <a:ext cx="805989" cy="743623"/>
          </a:xfrm>
          <a:custGeom>
            <a:avLst/>
            <a:gdLst>
              <a:gd name="connsiteX0" fmla="*/ 805989 w 805989"/>
              <a:gd name="connsiteY0" fmla="*/ 743623 h 743623"/>
              <a:gd name="connsiteX1" fmla="*/ 485949 w 805989"/>
              <a:gd name="connsiteY1" fmla="*/ 708660 h 743623"/>
              <a:gd name="connsiteX2" fmla="*/ 183390 w 805989"/>
              <a:gd name="connsiteY2" fmla="*/ 626633 h 743623"/>
              <a:gd name="connsiteX3" fmla="*/ 40851 w 805989"/>
              <a:gd name="connsiteY3" fmla="*/ 508299 h 743623"/>
              <a:gd name="connsiteX4" fmla="*/ 510 w 805989"/>
              <a:gd name="connsiteY4" fmla="*/ 348279 h 743623"/>
              <a:gd name="connsiteX5" fmla="*/ 61022 w 805989"/>
              <a:gd name="connsiteY5" fmla="*/ 0 h 74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989" h="743623">
                <a:moveTo>
                  <a:pt x="805989" y="743623"/>
                </a:moveTo>
                <a:cubicBezTo>
                  <a:pt x="697852" y="735890"/>
                  <a:pt x="589716" y="728158"/>
                  <a:pt x="485949" y="708660"/>
                </a:cubicBezTo>
                <a:cubicBezTo>
                  <a:pt x="382182" y="689162"/>
                  <a:pt x="257573" y="660026"/>
                  <a:pt x="183390" y="626633"/>
                </a:cubicBezTo>
                <a:cubicBezTo>
                  <a:pt x="109207" y="593240"/>
                  <a:pt x="71331" y="554691"/>
                  <a:pt x="40851" y="508299"/>
                </a:cubicBezTo>
                <a:cubicBezTo>
                  <a:pt x="10371" y="461907"/>
                  <a:pt x="-2852" y="432995"/>
                  <a:pt x="510" y="348279"/>
                </a:cubicBezTo>
                <a:cubicBezTo>
                  <a:pt x="3872" y="263563"/>
                  <a:pt x="32447" y="131781"/>
                  <a:pt x="61022" y="0"/>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3" name="Freeform: Shape 342">
            <a:extLst>
              <a:ext uri="{FF2B5EF4-FFF2-40B4-BE49-F238E27FC236}">
                <a16:creationId xmlns:a16="http://schemas.microsoft.com/office/drawing/2014/main" id="{6D4BEF57-247E-71A3-8D2D-EEF2FE283A40}"/>
              </a:ext>
            </a:extLst>
          </p:cNvPr>
          <p:cNvSpPr/>
          <p:nvPr/>
        </p:nvSpPr>
        <p:spPr bwMode="auto">
          <a:xfrm>
            <a:off x="2717651" y="5208046"/>
            <a:ext cx="535357" cy="332142"/>
          </a:xfrm>
          <a:custGeom>
            <a:avLst/>
            <a:gdLst>
              <a:gd name="connsiteX0" fmla="*/ 0 w 535357"/>
              <a:gd name="connsiteY0" fmla="*/ 332142 h 332142"/>
              <a:gd name="connsiteX1" fmla="*/ 204395 w 535357"/>
              <a:gd name="connsiteY1" fmla="*/ 267596 h 332142"/>
              <a:gd name="connsiteX2" fmla="*/ 457200 w 535357"/>
              <a:gd name="connsiteY2" fmla="*/ 151952 h 332142"/>
              <a:gd name="connsiteX3" fmla="*/ 532503 w 535357"/>
              <a:gd name="connsiteY3" fmla="*/ 73959 h 332142"/>
              <a:gd name="connsiteX4" fmla="*/ 512333 w 535357"/>
              <a:gd name="connsiteY4" fmla="*/ 0 h 332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357" h="332142">
                <a:moveTo>
                  <a:pt x="0" y="332142"/>
                </a:moveTo>
                <a:cubicBezTo>
                  <a:pt x="64097" y="314885"/>
                  <a:pt x="128195" y="297628"/>
                  <a:pt x="204395" y="267596"/>
                </a:cubicBezTo>
                <a:cubicBezTo>
                  <a:pt x="280595" y="237564"/>
                  <a:pt x="402515" y="184225"/>
                  <a:pt x="457200" y="151952"/>
                </a:cubicBezTo>
                <a:cubicBezTo>
                  <a:pt x="511885" y="119679"/>
                  <a:pt x="523314" y="99284"/>
                  <a:pt x="532503" y="73959"/>
                </a:cubicBezTo>
                <a:cubicBezTo>
                  <a:pt x="541692" y="48634"/>
                  <a:pt x="527012" y="24317"/>
                  <a:pt x="512333" y="0"/>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4" name="Freeform: Shape 343">
            <a:extLst>
              <a:ext uri="{FF2B5EF4-FFF2-40B4-BE49-F238E27FC236}">
                <a16:creationId xmlns:a16="http://schemas.microsoft.com/office/drawing/2014/main" id="{F01BA40D-ED10-6BFA-4E09-D3FB9E234BDA}"/>
              </a:ext>
            </a:extLst>
          </p:cNvPr>
          <p:cNvSpPr/>
          <p:nvPr/>
        </p:nvSpPr>
        <p:spPr bwMode="auto">
          <a:xfrm>
            <a:off x="2716306" y="5039958"/>
            <a:ext cx="681892" cy="505609"/>
          </a:xfrm>
          <a:custGeom>
            <a:avLst/>
            <a:gdLst>
              <a:gd name="connsiteX0" fmla="*/ 0 w 681892"/>
              <a:gd name="connsiteY0" fmla="*/ 505609 h 505609"/>
              <a:gd name="connsiteX1" fmla="*/ 256839 w 681892"/>
              <a:gd name="connsiteY1" fmla="*/ 466613 h 505609"/>
              <a:gd name="connsiteX2" fmla="*/ 500230 w 681892"/>
              <a:gd name="connsiteY2" fmla="*/ 381896 h 505609"/>
              <a:gd name="connsiteX3" fmla="*/ 603773 w 681892"/>
              <a:gd name="connsiteY3" fmla="*/ 275664 h 505609"/>
              <a:gd name="connsiteX4" fmla="*/ 673698 w 681892"/>
              <a:gd name="connsiteY4" fmla="*/ 57822 h 505609"/>
              <a:gd name="connsiteX5" fmla="*/ 677732 w 681892"/>
              <a:gd name="connsiteY5" fmla="*/ 0 h 50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892" h="505609">
                <a:moveTo>
                  <a:pt x="0" y="505609"/>
                </a:moveTo>
                <a:cubicBezTo>
                  <a:pt x="86733" y="496420"/>
                  <a:pt x="173467" y="487232"/>
                  <a:pt x="256839" y="466613"/>
                </a:cubicBezTo>
                <a:cubicBezTo>
                  <a:pt x="340211" y="445994"/>
                  <a:pt x="442408" y="413721"/>
                  <a:pt x="500230" y="381896"/>
                </a:cubicBezTo>
                <a:cubicBezTo>
                  <a:pt x="558052" y="350071"/>
                  <a:pt x="574862" y="329676"/>
                  <a:pt x="603773" y="275664"/>
                </a:cubicBezTo>
                <a:cubicBezTo>
                  <a:pt x="632684" y="221652"/>
                  <a:pt x="661372" y="103766"/>
                  <a:pt x="673698" y="57822"/>
                </a:cubicBezTo>
                <a:cubicBezTo>
                  <a:pt x="686024" y="11878"/>
                  <a:pt x="681878" y="5939"/>
                  <a:pt x="677732" y="0"/>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5" name="Freeform: Shape 344">
            <a:extLst>
              <a:ext uri="{FF2B5EF4-FFF2-40B4-BE49-F238E27FC236}">
                <a16:creationId xmlns:a16="http://schemas.microsoft.com/office/drawing/2014/main" id="{7EDE5140-A907-CC13-CED5-F69FBD92F221}"/>
              </a:ext>
            </a:extLst>
          </p:cNvPr>
          <p:cNvSpPr/>
          <p:nvPr/>
        </p:nvSpPr>
        <p:spPr bwMode="auto">
          <a:xfrm>
            <a:off x="3252844" y="4948518"/>
            <a:ext cx="170777" cy="143883"/>
          </a:xfrm>
          <a:custGeom>
            <a:avLst/>
            <a:gdLst>
              <a:gd name="connsiteX0" fmla="*/ 170777 w 170777"/>
              <a:gd name="connsiteY0" fmla="*/ 0 h 143883"/>
              <a:gd name="connsiteX1" fmla="*/ 86061 w 170777"/>
              <a:gd name="connsiteY1" fmla="*/ 68580 h 143883"/>
              <a:gd name="connsiteX2" fmla="*/ 0 w 170777"/>
              <a:gd name="connsiteY2" fmla="*/ 143883 h 143883"/>
            </a:gdLst>
            <a:ahLst/>
            <a:cxnLst>
              <a:cxn ang="0">
                <a:pos x="connsiteX0" y="connsiteY0"/>
              </a:cxn>
              <a:cxn ang="0">
                <a:pos x="connsiteX1" y="connsiteY1"/>
              </a:cxn>
              <a:cxn ang="0">
                <a:pos x="connsiteX2" y="connsiteY2"/>
              </a:cxn>
            </a:cxnLst>
            <a:rect l="l" t="t" r="r" b="b"/>
            <a:pathLst>
              <a:path w="170777" h="143883">
                <a:moveTo>
                  <a:pt x="170777" y="0"/>
                </a:moveTo>
                <a:cubicBezTo>
                  <a:pt x="142650" y="22300"/>
                  <a:pt x="114524" y="44600"/>
                  <a:pt x="86061" y="68580"/>
                </a:cubicBezTo>
                <a:cubicBezTo>
                  <a:pt x="57598" y="92560"/>
                  <a:pt x="28799" y="118221"/>
                  <a:pt x="0" y="143883"/>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6" name="Freeform: Shape 345">
            <a:extLst>
              <a:ext uri="{FF2B5EF4-FFF2-40B4-BE49-F238E27FC236}">
                <a16:creationId xmlns:a16="http://schemas.microsoft.com/office/drawing/2014/main" id="{F081E6DB-0555-27BB-B6DD-60FC7ED3DDBA}"/>
              </a:ext>
            </a:extLst>
          </p:cNvPr>
          <p:cNvSpPr/>
          <p:nvPr/>
        </p:nvSpPr>
        <p:spPr bwMode="auto">
          <a:xfrm>
            <a:off x="2657139" y="5029200"/>
            <a:ext cx="954388" cy="590326"/>
          </a:xfrm>
          <a:custGeom>
            <a:avLst/>
            <a:gdLst>
              <a:gd name="connsiteX0" fmla="*/ 829683 w 954388"/>
              <a:gd name="connsiteY0" fmla="*/ 0 h 590326"/>
              <a:gd name="connsiteX1" fmla="*/ 945328 w 954388"/>
              <a:gd name="connsiteY1" fmla="*/ 305248 h 590326"/>
              <a:gd name="connsiteX2" fmla="*/ 937260 w 954388"/>
              <a:gd name="connsiteY2" fmla="*/ 461234 h 590326"/>
              <a:gd name="connsiteX3" fmla="*/ 860612 w 954388"/>
              <a:gd name="connsiteY3" fmla="*/ 551329 h 590326"/>
              <a:gd name="connsiteX4" fmla="*/ 617220 w 954388"/>
              <a:gd name="connsiteY4" fmla="*/ 590326 h 590326"/>
              <a:gd name="connsiteX5" fmla="*/ 197672 w 954388"/>
              <a:gd name="connsiteY5" fmla="*/ 572845 h 590326"/>
              <a:gd name="connsiteX6" fmla="*/ 0 w 954388"/>
              <a:gd name="connsiteY6" fmla="*/ 548640 h 5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388" h="590326">
                <a:moveTo>
                  <a:pt x="829683" y="0"/>
                </a:moveTo>
                <a:cubicBezTo>
                  <a:pt x="878541" y="114188"/>
                  <a:pt x="927399" y="228376"/>
                  <a:pt x="945328" y="305248"/>
                </a:cubicBezTo>
                <a:cubicBezTo>
                  <a:pt x="963257" y="382120"/>
                  <a:pt x="951379" y="420221"/>
                  <a:pt x="937260" y="461234"/>
                </a:cubicBezTo>
                <a:cubicBezTo>
                  <a:pt x="923141" y="502248"/>
                  <a:pt x="913952" y="529814"/>
                  <a:pt x="860612" y="551329"/>
                </a:cubicBezTo>
                <a:cubicBezTo>
                  <a:pt x="807272" y="572844"/>
                  <a:pt x="727710" y="586740"/>
                  <a:pt x="617220" y="590326"/>
                </a:cubicBezTo>
                <a:lnTo>
                  <a:pt x="197672" y="572845"/>
                </a:lnTo>
                <a:cubicBezTo>
                  <a:pt x="94802" y="565897"/>
                  <a:pt x="47401" y="557268"/>
                  <a:pt x="0" y="548640"/>
                </a:cubicBez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348" name="Straight Arrow Connector 347">
            <a:extLst>
              <a:ext uri="{FF2B5EF4-FFF2-40B4-BE49-F238E27FC236}">
                <a16:creationId xmlns:a16="http://schemas.microsoft.com/office/drawing/2014/main" id="{08C12669-0FA8-F2A4-99E4-E21D5D269E1B}"/>
              </a:ext>
            </a:extLst>
          </p:cNvPr>
          <p:cNvCxnSpPr>
            <a:cxnSpLocks/>
            <a:stCxn id="342" idx="5"/>
          </p:cNvCxnSpPr>
          <p:nvPr/>
        </p:nvCxnSpPr>
        <p:spPr bwMode="auto">
          <a:xfrm flipV="1">
            <a:off x="2447365" y="4328608"/>
            <a:ext cx="8067" cy="49754"/>
          </a:xfrm>
          <a:prstGeom prst="straightConnector1">
            <a:avLst/>
          </a:prstGeom>
          <a:noFill/>
          <a:ln w="28575" cap="flat" cmpd="sng" algn="ctr">
            <a:solidFill>
              <a:srgbClr val="00823B"/>
            </a:solidFill>
            <a:prstDash val="solid"/>
            <a:round/>
            <a:headEnd type="none" w="med" len="med"/>
            <a:tailEnd type="triangle"/>
          </a:ln>
          <a:effectLst/>
        </p:spPr>
      </p:cxnSp>
      <p:cxnSp>
        <p:nvCxnSpPr>
          <p:cNvPr id="352" name="Straight Arrow Connector 351">
            <a:extLst>
              <a:ext uri="{FF2B5EF4-FFF2-40B4-BE49-F238E27FC236}">
                <a16:creationId xmlns:a16="http://schemas.microsoft.com/office/drawing/2014/main" id="{1A8D3D9D-A8A5-3D2A-0A11-AA6692AD23D1}"/>
              </a:ext>
            </a:extLst>
          </p:cNvPr>
          <p:cNvCxnSpPr>
            <a:cxnSpLocks/>
            <a:stCxn id="336" idx="7"/>
          </p:cNvCxnSpPr>
          <p:nvPr/>
        </p:nvCxnSpPr>
        <p:spPr bwMode="auto">
          <a:xfrm flipH="1">
            <a:off x="3547334" y="4013947"/>
            <a:ext cx="45720" cy="36307"/>
          </a:xfrm>
          <a:prstGeom prst="straightConnector1">
            <a:avLst/>
          </a:prstGeom>
          <a:noFill/>
          <a:ln w="28575" cap="flat" cmpd="sng" algn="ctr">
            <a:solidFill>
              <a:srgbClr val="00823B"/>
            </a:solidFill>
            <a:prstDash val="solid"/>
            <a:round/>
            <a:headEnd type="none" w="med" len="med"/>
            <a:tailEnd type="triangle"/>
          </a:ln>
          <a:effectLst/>
        </p:spPr>
      </p:cxnSp>
      <p:cxnSp>
        <p:nvCxnSpPr>
          <p:cNvPr id="355" name="Straight Arrow Connector 354">
            <a:extLst>
              <a:ext uri="{FF2B5EF4-FFF2-40B4-BE49-F238E27FC236}">
                <a16:creationId xmlns:a16="http://schemas.microsoft.com/office/drawing/2014/main" id="{D005A035-D3A3-4A65-73D8-BC3B155668FE}"/>
              </a:ext>
            </a:extLst>
          </p:cNvPr>
          <p:cNvCxnSpPr>
            <a:cxnSpLocks/>
          </p:cNvCxnSpPr>
          <p:nvPr/>
        </p:nvCxnSpPr>
        <p:spPr bwMode="auto">
          <a:xfrm flipH="1">
            <a:off x="3630707" y="4707816"/>
            <a:ext cx="24204" cy="51099"/>
          </a:xfrm>
          <a:prstGeom prst="straightConnector1">
            <a:avLst/>
          </a:prstGeom>
          <a:noFill/>
          <a:ln w="28575" cap="flat" cmpd="sng" algn="ctr">
            <a:solidFill>
              <a:srgbClr val="00823B"/>
            </a:solidFill>
            <a:prstDash val="solid"/>
            <a:round/>
            <a:headEnd type="none" w="med" len="med"/>
            <a:tailEnd type="triangle"/>
          </a:ln>
          <a:effectLst/>
        </p:spPr>
      </p:cxnSp>
      <p:cxnSp>
        <p:nvCxnSpPr>
          <p:cNvPr id="357" name="Straight Arrow Connector 356">
            <a:extLst>
              <a:ext uri="{FF2B5EF4-FFF2-40B4-BE49-F238E27FC236}">
                <a16:creationId xmlns:a16="http://schemas.microsoft.com/office/drawing/2014/main" id="{38D2F770-430F-17B4-058F-E7E9B62B51B4}"/>
              </a:ext>
            </a:extLst>
          </p:cNvPr>
          <p:cNvCxnSpPr>
            <a:cxnSpLocks/>
          </p:cNvCxnSpPr>
          <p:nvPr/>
        </p:nvCxnSpPr>
        <p:spPr bwMode="auto">
          <a:xfrm flipH="1">
            <a:off x="3474721" y="4883973"/>
            <a:ext cx="49755" cy="44375"/>
          </a:xfrm>
          <a:prstGeom prst="straightConnector1">
            <a:avLst/>
          </a:prstGeom>
          <a:noFill/>
          <a:ln w="28575" cap="flat" cmpd="sng" algn="ctr">
            <a:solidFill>
              <a:srgbClr val="00823B"/>
            </a:solidFill>
            <a:prstDash val="solid"/>
            <a:round/>
            <a:headEnd type="none" w="med" len="med"/>
            <a:tailEnd type="triangle"/>
          </a:ln>
          <a:effectLst/>
        </p:spPr>
      </p:cxnSp>
      <p:cxnSp>
        <p:nvCxnSpPr>
          <p:cNvPr id="359" name="Straight Arrow Connector 358">
            <a:extLst>
              <a:ext uri="{FF2B5EF4-FFF2-40B4-BE49-F238E27FC236}">
                <a16:creationId xmlns:a16="http://schemas.microsoft.com/office/drawing/2014/main" id="{6C34E714-7E5E-EF6F-2CF8-A7FFA40AA3F9}"/>
              </a:ext>
            </a:extLst>
          </p:cNvPr>
          <p:cNvCxnSpPr>
            <a:cxnSpLocks/>
          </p:cNvCxnSpPr>
          <p:nvPr/>
        </p:nvCxnSpPr>
        <p:spPr bwMode="auto">
          <a:xfrm flipH="1">
            <a:off x="3502959" y="4955241"/>
            <a:ext cx="76647" cy="14792"/>
          </a:xfrm>
          <a:prstGeom prst="straightConnector1">
            <a:avLst/>
          </a:prstGeom>
          <a:noFill/>
          <a:ln w="28575" cap="flat" cmpd="sng" algn="ctr">
            <a:solidFill>
              <a:srgbClr val="00823B"/>
            </a:solidFill>
            <a:prstDash val="solid"/>
            <a:round/>
            <a:headEnd type="none" w="med" len="med"/>
            <a:tailEnd type="triangle"/>
          </a:ln>
          <a:effectLst/>
        </p:spPr>
      </p:cxnSp>
      <p:cxnSp>
        <p:nvCxnSpPr>
          <p:cNvPr id="361" name="Straight Arrow Connector 360">
            <a:extLst>
              <a:ext uri="{FF2B5EF4-FFF2-40B4-BE49-F238E27FC236}">
                <a16:creationId xmlns:a16="http://schemas.microsoft.com/office/drawing/2014/main" id="{16D3824C-0944-1F41-A837-797CAFC50708}"/>
              </a:ext>
            </a:extLst>
          </p:cNvPr>
          <p:cNvCxnSpPr>
            <a:cxnSpLocks/>
          </p:cNvCxnSpPr>
          <p:nvPr/>
        </p:nvCxnSpPr>
        <p:spPr bwMode="auto">
          <a:xfrm flipV="1">
            <a:off x="3394038" y="4983480"/>
            <a:ext cx="12102" cy="84717"/>
          </a:xfrm>
          <a:prstGeom prst="straightConnector1">
            <a:avLst/>
          </a:prstGeom>
          <a:noFill/>
          <a:ln w="28575" cap="flat" cmpd="sng" algn="ctr">
            <a:solidFill>
              <a:srgbClr val="00823B"/>
            </a:solidFill>
            <a:prstDash val="solid"/>
            <a:round/>
            <a:headEnd type="none" w="med" len="med"/>
            <a:tailEnd type="triangle"/>
          </a:ln>
          <a:effectLst/>
        </p:spPr>
      </p:cxnSp>
      <p:cxnSp>
        <p:nvCxnSpPr>
          <p:cNvPr id="364" name="Straight Arrow Connector 363">
            <a:extLst>
              <a:ext uri="{FF2B5EF4-FFF2-40B4-BE49-F238E27FC236}">
                <a16:creationId xmlns:a16="http://schemas.microsoft.com/office/drawing/2014/main" id="{F449036D-CDE0-08C4-3C64-08BE2917A572}"/>
              </a:ext>
            </a:extLst>
          </p:cNvPr>
          <p:cNvCxnSpPr>
            <a:cxnSpLocks/>
          </p:cNvCxnSpPr>
          <p:nvPr/>
        </p:nvCxnSpPr>
        <p:spPr bwMode="auto">
          <a:xfrm>
            <a:off x="3219226" y="5011719"/>
            <a:ext cx="16136" cy="72614"/>
          </a:xfrm>
          <a:prstGeom prst="straightConnector1">
            <a:avLst/>
          </a:prstGeom>
          <a:noFill/>
          <a:ln w="28575" cap="flat" cmpd="sng" algn="ctr">
            <a:solidFill>
              <a:srgbClr val="00823B"/>
            </a:solidFill>
            <a:prstDash val="solid"/>
            <a:round/>
            <a:headEnd type="none" w="med" len="med"/>
            <a:tailEnd type="triangle"/>
          </a:ln>
          <a:effectLst/>
        </p:spPr>
      </p:cxnSp>
      <p:cxnSp>
        <p:nvCxnSpPr>
          <p:cNvPr id="366" name="Straight Arrow Connector 365">
            <a:extLst>
              <a:ext uri="{FF2B5EF4-FFF2-40B4-BE49-F238E27FC236}">
                <a16:creationId xmlns:a16="http://schemas.microsoft.com/office/drawing/2014/main" id="{C8FC3F5E-5E6E-04FE-39CA-0DD843C1D8A4}"/>
              </a:ext>
            </a:extLst>
          </p:cNvPr>
          <p:cNvCxnSpPr>
            <a:cxnSpLocks/>
          </p:cNvCxnSpPr>
          <p:nvPr/>
        </p:nvCxnSpPr>
        <p:spPr bwMode="auto">
          <a:xfrm flipH="1">
            <a:off x="3215192" y="5069542"/>
            <a:ext cx="61856" cy="45719"/>
          </a:xfrm>
          <a:prstGeom prst="straightConnector1">
            <a:avLst/>
          </a:prstGeom>
          <a:noFill/>
          <a:ln w="28575" cap="flat" cmpd="sng" algn="ctr">
            <a:solidFill>
              <a:srgbClr val="00823B"/>
            </a:solidFill>
            <a:prstDash val="solid"/>
            <a:round/>
            <a:headEnd type="none" w="med" len="med"/>
            <a:tailEnd type="triangle"/>
          </a:ln>
          <a:effectLst/>
        </p:spPr>
      </p:cxnSp>
      <p:cxnSp>
        <p:nvCxnSpPr>
          <p:cNvPr id="368" name="Straight Arrow Connector 367">
            <a:extLst>
              <a:ext uri="{FF2B5EF4-FFF2-40B4-BE49-F238E27FC236}">
                <a16:creationId xmlns:a16="http://schemas.microsoft.com/office/drawing/2014/main" id="{6CBB5BD7-236A-A8D7-DF81-F3D20E65BDF7}"/>
              </a:ext>
            </a:extLst>
          </p:cNvPr>
          <p:cNvCxnSpPr>
            <a:cxnSpLocks/>
          </p:cNvCxnSpPr>
          <p:nvPr/>
        </p:nvCxnSpPr>
        <p:spPr bwMode="auto">
          <a:xfrm flipH="1" flipV="1">
            <a:off x="3186953" y="5150224"/>
            <a:ext cx="33618" cy="47064"/>
          </a:xfrm>
          <a:prstGeom prst="straightConnector1">
            <a:avLst/>
          </a:prstGeom>
          <a:noFill/>
          <a:ln w="28575" cap="flat" cmpd="sng" algn="ctr">
            <a:solidFill>
              <a:srgbClr val="00823B"/>
            </a:solidFill>
            <a:prstDash val="solid"/>
            <a:round/>
            <a:headEnd type="none" w="med" len="med"/>
            <a:tailEnd type="triangle"/>
          </a:ln>
          <a:effectLst/>
        </p:spPr>
      </p:cxnSp>
      <p:cxnSp>
        <p:nvCxnSpPr>
          <p:cNvPr id="370" name="Straight Arrow Connector 369">
            <a:extLst>
              <a:ext uri="{FF2B5EF4-FFF2-40B4-BE49-F238E27FC236}">
                <a16:creationId xmlns:a16="http://schemas.microsoft.com/office/drawing/2014/main" id="{2A596188-DDDD-BC61-595B-9F2E196426D1}"/>
              </a:ext>
            </a:extLst>
          </p:cNvPr>
          <p:cNvCxnSpPr>
            <a:cxnSpLocks/>
            <a:stCxn id="346" idx="6"/>
          </p:cNvCxnSpPr>
          <p:nvPr/>
        </p:nvCxnSpPr>
        <p:spPr bwMode="auto">
          <a:xfrm flipH="1" flipV="1">
            <a:off x="2592594" y="5561704"/>
            <a:ext cx="64545" cy="16136"/>
          </a:xfrm>
          <a:prstGeom prst="straightConnector1">
            <a:avLst/>
          </a:prstGeom>
          <a:noFill/>
          <a:ln w="28575" cap="flat" cmpd="sng" algn="ctr">
            <a:solidFill>
              <a:srgbClr val="00823B"/>
            </a:solidFill>
            <a:prstDash val="solid"/>
            <a:round/>
            <a:headEnd type="none" w="med" len="med"/>
            <a:tailEnd type="triangle"/>
          </a:ln>
          <a:effectLst/>
        </p:spPr>
      </p:cxnSp>
      <p:cxnSp>
        <p:nvCxnSpPr>
          <p:cNvPr id="373" name="Straight Arrow Connector 372">
            <a:extLst>
              <a:ext uri="{FF2B5EF4-FFF2-40B4-BE49-F238E27FC236}">
                <a16:creationId xmlns:a16="http://schemas.microsoft.com/office/drawing/2014/main" id="{BF457885-F35F-38AB-6F2B-6BD1C5ADBF50}"/>
              </a:ext>
            </a:extLst>
          </p:cNvPr>
          <p:cNvCxnSpPr>
            <a:cxnSpLocks/>
            <a:stCxn id="335" idx="4"/>
          </p:cNvCxnSpPr>
          <p:nvPr/>
        </p:nvCxnSpPr>
        <p:spPr bwMode="auto">
          <a:xfrm flipV="1">
            <a:off x="2749924" y="3030966"/>
            <a:ext cx="20169" cy="65892"/>
          </a:xfrm>
          <a:prstGeom prst="straightConnector1">
            <a:avLst/>
          </a:prstGeom>
          <a:noFill/>
          <a:ln w="28575" cap="flat" cmpd="sng" algn="ctr">
            <a:solidFill>
              <a:srgbClr val="00823B"/>
            </a:solidFill>
            <a:prstDash val="solid"/>
            <a:round/>
            <a:headEnd type="none" w="med" len="med"/>
            <a:tailEnd type="triangle"/>
          </a:ln>
          <a:effectLst/>
        </p:spPr>
      </p:cxnSp>
      <p:sp>
        <p:nvSpPr>
          <p:cNvPr id="376" name="TextBox 375">
            <a:extLst>
              <a:ext uri="{FF2B5EF4-FFF2-40B4-BE49-F238E27FC236}">
                <a16:creationId xmlns:a16="http://schemas.microsoft.com/office/drawing/2014/main" id="{47F93BFC-0256-3D0F-CC5F-88FF85348A7B}"/>
              </a:ext>
            </a:extLst>
          </p:cNvPr>
          <p:cNvSpPr txBox="1"/>
          <p:nvPr/>
        </p:nvSpPr>
        <p:spPr bwMode="auto">
          <a:xfrm>
            <a:off x="424421" y="5769978"/>
            <a:ext cx="14683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 Motor circuit</a:t>
            </a:r>
          </a:p>
        </p:txBody>
      </p:sp>
      <p:sp>
        <p:nvSpPr>
          <p:cNvPr id="377" name="TextBox 376">
            <a:extLst>
              <a:ext uri="{FF2B5EF4-FFF2-40B4-BE49-F238E27FC236}">
                <a16:creationId xmlns:a16="http://schemas.microsoft.com/office/drawing/2014/main" id="{365CC24C-44F1-CEB9-63DC-5B9DA88677FA}"/>
              </a:ext>
            </a:extLst>
          </p:cNvPr>
          <p:cNvSpPr txBox="1"/>
          <p:nvPr/>
        </p:nvSpPr>
        <p:spPr bwMode="auto">
          <a:xfrm>
            <a:off x="2142802" y="5769978"/>
            <a:ext cx="1827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 Associative circuit</a:t>
            </a:r>
          </a:p>
        </p:txBody>
      </p:sp>
      <p:sp>
        <p:nvSpPr>
          <p:cNvPr id="378" name="TextBox 377">
            <a:extLst>
              <a:ext uri="{FF2B5EF4-FFF2-40B4-BE49-F238E27FC236}">
                <a16:creationId xmlns:a16="http://schemas.microsoft.com/office/drawing/2014/main" id="{4F9A88D9-9971-BA7A-6A80-CED25C719113}"/>
              </a:ext>
            </a:extLst>
          </p:cNvPr>
          <p:cNvSpPr txBox="1"/>
          <p:nvPr/>
        </p:nvSpPr>
        <p:spPr bwMode="auto">
          <a:xfrm>
            <a:off x="4399471" y="5769978"/>
            <a:ext cx="14526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 Limbic circuit</a:t>
            </a:r>
          </a:p>
        </p:txBody>
      </p:sp>
      <p:sp>
        <p:nvSpPr>
          <p:cNvPr id="379" name="Oval 378">
            <a:extLst>
              <a:ext uri="{FF2B5EF4-FFF2-40B4-BE49-F238E27FC236}">
                <a16:creationId xmlns:a16="http://schemas.microsoft.com/office/drawing/2014/main" id="{45A46447-EBCD-F33B-799B-D2DEEB5FBBC1}"/>
              </a:ext>
            </a:extLst>
          </p:cNvPr>
          <p:cNvSpPr/>
          <p:nvPr/>
        </p:nvSpPr>
        <p:spPr bwMode="auto">
          <a:xfrm>
            <a:off x="5392812" y="4104915"/>
            <a:ext cx="258228" cy="150227"/>
          </a:xfrm>
          <a:custGeom>
            <a:avLst/>
            <a:gdLst>
              <a:gd name="connsiteX0" fmla="*/ 0 w 199410"/>
              <a:gd name="connsiteY0" fmla="*/ 78715 h 157429"/>
              <a:gd name="connsiteX1" fmla="*/ 99705 w 199410"/>
              <a:gd name="connsiteY1" fmla="*/ 0 h 157429"/>
              <a:gd name="connsiteX2" fmla="*/ 199410 w 199410"/>
              <a:gd name="connsiteY2" fmla="*/ 78715 h 157429"/>
              <a:gd name="connsiteX3" fmla="*/ 99705 w 199410"/>
              <a:gd name="connsiteY3" fmla="*/ 157430 h 157429"/>
              <a:gd name="connsiteX4" fmla="*/ 0 w 199410"/>
              <a:gd name="connsiteY4" fmla="*/ 78715 h 157429"/>
              <a:gd name="connsiteX0" fmla="*/ 0 w 219312"/>
              <a:gd name="connsiteY0" fmla="*/ 127205 h 163493"/>
              <a:gd name="connsiteX1" fmla="*/ 119607 w 219312"/>
              <a:gd name="connsiteY1" fmla="*/ 946 h 163493"/>
              <a:gd name="connsiteX2" fmla="*/ 219312 w 219312"/>
              <a:gd name="connsiteY2" fmla="*/ 79661 h 163493"/>
              <a:gd name="connsiteX3" fmla="*/ 119607 w 219312"/>
              <a:gd name="connsiteY3" fmla="*/ 158376 h 163493"/>
              <a:gd name="connsiteX4" fmla="*/ 0 w 219312"/>
              <a:gd name="connsiteY4" fmla="*/ 127205 h 163493"/>
              <a:gd name="connsiteX0" fmla="*/ 0 w 258010"/>
              <a:gd name="connsiteY0" fmla="*/ 128973 h 166814"/>
              <a:gd name="connsiteX1" fmla="*/ 119607 w 258010"/>
              <a:gd name="connsiteY1" fmla="*/ 2714 h 166814"/>
              <a:gd name="connsiteX2" fmla="*/ 258010 w 258010"/>
              <a:gd name="connsiteY2" fmla="*/ 60421 h 166814"/>
              <a:gd name="connsiteX3" fmla="*/ 119607 w 258010"/>
              <a:gd name="connsiteY3" fmla="*/ 160144 h 166814"/>
              <a:gd name="connsiteX4" fmla="*/ 0 w 258010"/>
              <a:gd name="connsiteY4" fmla="*/ 128973 h 166814"/>
              <a:gd name="connsiteX0" fmla="*/ 61 w 258071"/>
              <a:gd name="connsiteY0" fmla="*/ 98705 h 132937"/>
              <a:gd name="connsiteX1" fmla="*/ 135148 w 258071"/>
              <a:gd name="connsiteY1" fmla="*/ 11145 h 132937"/>
              <a:gd name="connsiteX2" fmla="*/ 258071 w 258071"/>
              <a:gd name="connsiteY2" fmla="*/ 30153 h 132937"/>
              <a:gd name="connsiteX3" fmla="*/ 119668 w 258071"/>
              <a:gd name="connsiteY3" fmla="*/ 129876 h 132937"/>
              <a:gd name="connsiteX4" fmla="*/ 61 w 258071"/>
              <a:gd name="connsiteY4" fmla="*/ 98705 h 132937"/>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218 w 258228"/>
              <a:gd name="connsiteY0" fmla="*/ 98705 h 147555"/>
              <a:gd name="connsiteX1" fmla="*/ 135305 w 258228"/>
              <a:gd name="connsiteY1" fmla="*/ 11145 h 147555"/>
              <a:gd name="connsiteX2" fmla="*/ 258228 w 258228"/>
              <a:gd name="connsiteY2" fmla="*/ 30153 h 147555"/>
              <a:gd name="connsiteX3" fmla="*/ 110980 w 258228"/>
              <a:gd name="connsiteY3" fmla="*/ 145356 h 147555"/>
              <a:gd name="connsiteX4" fmla="*/ 218 w 258228"/>
              <a:gd name="connsiteY4" fmla="*/ 98705 h 147555"/>
              <a:gd name="connsiteX0" fmla="*/ 218 w 258228"/>
              <a:gd name="connsiteY0" fmla="*/ 99142 h 147992"/>
              <a:gd name="connsiteX1" fmla="*/ 135305 w 258228"/>
              <a:gd name="connsiteY1" fmla="*/ 11582 h 147992"/>
              <a:gd name="connsiteX2" fmla="*/ 258228 w 258228"/>
              <a:gd name="connsiteY2" fmla="*/ 30590 h 147992"/>
              <a:gd name="connsiteX3" fmla="*/ 110980 w 258228"/>
              <a:gd name="connsiteY3" fmla="*/ 145793 h 147992"/>
              <a:gd name="connsiteX4" fmla="*/ 218 w 258228"/>
              <a:gd name="connsiteY4" fmla="*/ 99142 h 147992"/>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28" h="150227">
                <a:moveTo>
                  <a:pt x="218" y="101377"/>
                </a:moveTo>
                <a:cubicBezTo>
                  <a:pt x="4272" y="79008"/>
                  <a:pt x="75719" y="42933"/>
                  <a:pt x="135305" y="13817"/>
                </a:cubicBezTo>
                <a:cubicBezTo>
                  <a:pt x="193786" y="-4241"/>
                  <a:pt x="258228" y="-10648"/>
                  <a:pt x="258228" y="32825"/>
                </a:cubicBezTo>
                <a:cubicBezTo>
                  <a:pt x="258228" y="76298"/>
                  <a:pt x="167249" y="136603"/>
                  <a:pt x="110980" y="148028"/>
                </a:cubicBezTo>
                <a:cubicBezTo>
                  <a:pt x="49182" y="159453"/>
                  <a:pt x="-3836" y="123746"/>
                  <a:pt x="218" y="101377"/>
                </a:cubicBezTo>
                <a:close/>
              </a:path>
            </a:pathLst>
          </a:cu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0" name="Oval 378">
            <a:extLst>
              <a:ext uri="{FF2B5EF4-FFF2-40B4-BE49-F238E27FC236}">
                <a16:creationId xmlns:a16="http://schemas.microsoft.com/office/drawing/2014/main" id="{3F2306E1-8703-C85C-DF48-12C0A7C2B6AE}"/>
              </a:ext>
            </a:extLst>
          </p:cNvPr>
          <p:cNvSpPr/>
          <p:nvPr/>
        </p:nvSpPr>
        <p:spPr bwMode="auto">
          <a:xfrm>
            <a:off x="5683928" y="5012746"/>
            <a:ext cx="269388" cy="225610"/>
          </a:xfrm>
          <a:custGeom>
            <a:avLst/>
            <a:gdLst>
              <a:gd name="connsiteX0" fmla="*/ 0 w 199410"/>
              <a:gd name="connsiteY0" fmla="*/ 78715 h 157429"/>
              <a:gd name="connsiteX1" fmla="*/ 99705 w 199410"/>
              <a:gd name="connsiteY1" fmla="*/ 0 h 157429"/>
              <a:gd name="connsiteX2" fmla="*/ 199410 w 199410"/>
              <a:gd name="connsiteY2" fmla="*/ 78715 h 157429"/>
              <a:gd name="connsiteX3" fmla="*/ 99705 w 199410"/>
              <a:gd name="connsiteY3" fmla="*/ 157430 h 157429"/>
              <a:gd name="connsiteX4" fmla="*/ 0 w 199410"/>
              <a:gd name="connsiteY4" fmla="*/ 78715 h 157429"/>
              <a:gd name="connsiteX0" fmla="*/ 0 w 219312"/>
              <a:gd name="connsiteY0" fmla="*/ 127205 h 163493"/>
              <a:gd name="connsiteX1" fmla="*/ 119607 w 219312"/>
              <a:gd name="connsiteY1" fmla="*/ 946 h 163493"/>
              <a:gd name="connsiteX2" fmla="*/ 219312 w 219312"/>
              <a:gd name="connsiteY2" fmla="*/ 79661 h 163493"/>
              <a:gd name="connsiteX3" fmla="*/ 119607 w 219312"/>
              <a:gd name="connsiteY3" fmla="*/ 158376 h 163493"/>
              <a:gd name="connsiteX4" fmla="*/ 0 w 219312"/>
              <a:gd name="connsiteY4" fmla="*/ 127205 h 163493"/>
              <a:gd name="connsiteX0" fmla="*/ 0 w 258010"/>
              <a:gd name="connsiteY0" fmla="*/ 128973 h 166814"/>
              <a:gd name="connsiteX1" fmla="*/ 119607 w 258010"/>
              <a:gd name="connsiteY1" fmla="*/ 2714 h 166814"/>
              <a:gd name="connsiteX2" fmla="*/ 258010 w 258010"/>
              <a:gd name="connsiteY2" fmla="*/ 60421 h 166814"/>
              <a:gd name="connsiteX3" fmla="*/ 119607 w 258010"/>
              <a:gd name="connsiteY3" fmla="*/ 160144 h 166814"/>
              <a:gd name="connsiteX4" fmla="*/ 0 w 258010"/>
              <a:gd name="connsiteY4" fmla="*/ 128973 h 166814"/>
              <a:gd name="connsiteX0" fmla="*/ 61 w 258071"/>
              <a:gd name="connsiteY0" fmla="*/ 98705 h 132937"/>
              <a:gd name="connsiteX1" fmla="*/ 135148 w 258071"/>
              <a:gd name="connsiteY1" fmla="*/ 11145 h 132937"/>
              <a:gd name="connsiteX2" fmla="*/ 258071 w 258071"/>
              <a:gd name="connsiteY2" fmla="*/ 30153 h 132937"/>
              <a:gd name="connsiteX3" fmla="*/ 119668 w 258071"/>
              <a:gd name="connsiteY3" fmla="*/ 129876 h 132937"/>
              <a:gd name="connsiteX4" fmla="*/ 61 w 258071"/>
              <a:gd name="connsiteY4" fmla="*/ 98705 h 132937"/>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218 w 258228"/>
              <a:gd name="connsiteY0" fmla="*/ 98705 h 147555"/>
              <a:gd name="connsiteX1" fmla="*/ 135305 w 258228"/>
              <a:gd name="connsiteY1" fmla="*/ 11145 h 147555"/>
              <a:gd name="connsiteX2" fmla="*/ 258228 w 258228"/>
              <a:gd name="connsiteY2" fmla="*/ 30153 h 147555"/>
              <a:gd name="connsiteX3" fmla="*/ 110980 w 258228"/>
              <a:gd name="connsiteY3" fmla="*/ 145356 h 147555"/>
              <a:gd name="connsiteX4" fmla="*/ 218 w 258228"/>
              <a:gd name="connsiteY4" fmla="*/ 98705 h 147555"/>
              <a:gd name="connsiteX0" fmla="*/ 218 w 258228"/>
              <a:gd name="connsiteY0" fmla="*/ 99142 h 147992"/>
              <a:gd name="connsiteX1" fmla="*/ 135305 w 258228"/>
              <a:gd name="connsiteY1" fmla="*/ 11582 h 147992"/>
              <a:gd name="connsiteX2" fmla="*/ 258228 w 258228"/>
              <a:gd name="connsiteY2" fmla="*/ 30590 h 147992"/>
              <a:gd name="connsiteX3" fmla="*/ 110980 w 258228"/>
              <a:gd name="connsiteY3" fmla="*/ 145793 h 147992"/>
              <a:gd name="connsiteX4" fmla="*/ 218 w 258228"/>
              <a:gd name="connsiteY4" fmla="*/ 99142 h 147992"/>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 w 258012"/>
              <a:gd name="connsiteY0" fmla="*/ 101377 h 237314"/>
              <a:gd name="connsiteX1" fmla="*/ 135089 w 258012"/>
              <a:gd name="connsiteY1" fmla="*/ 13817 h 237314"/>
              <a:gd name="connsiteX2" fmla="*/ 258012 w 258012"/>
              <a:gd name="connsiteY2" fmla="*/ 32825 h 237314"/>
              <a:gd name="connsiteX3" fmla="*/ 132877 w 258012"/>
              <a:gd name="connsiteY3" fmla="*/ 236483 h 237314"/>
              <a:gd name="connsiteX4" fmla="*/ 2 w 258012"/>
              <a:gd name="connsiteY4" fmla="*/ 101377 h 237314"/>
              <a:gd name="connsiteX0" fmla="*/ 2 w 271280"/>
              <a:gd name="connsiteY0" fmla="*/ 94176 h 230113"/>
              <a:gd name="connsiteX1" fmla="*/ 135089 w 271280"/>
              <a:gd name="connsiteY1" fmla="*/ 6616 h 230113"/>
              <a:gd name="connsiteX2" fmla="*/ 271280 w 271280"/>
              <a:gd name="connsiteY2" fmla="*/ 52160 h 230113"/>
              <a:gd name="connsiteX3" fmla="*/ 132877 w 271280"/>
              <a:gd name="connsiteY3" fmla="*/ 229282 h 230113"/>
              <a:gd name="connsiteX4" fmla="*/ 2 w 271280"/>
              <a:gd name="connsiteY4" fmla="*/ 94176 h 230113"/>
              <a:gd name="connsiteX0" fmla="*/ 2 w 271631"/>
              <a:gd name="connsiteY0" fmla="*/ 94176 h 230113"/>
              <a:gd name="connsiteX1" fmla="*/ 135089 w 271631"/>
              <a:gd name="connsiteY1" fmla="*/ 6616 h 230113"/>
              <a:gd name="connsiteX2" fmla="*/ 271280 w 271631"/>
              <a:gd name="connsiteY2" fmla="*/ 52160 h 230113"/>
              <a:gd name="connsiteX3" fmla="*/ 132877 w 271631"/>
              <a:gd name="connsiteY3" fmla="*/ 229282 h 230113"/>
              <a:gd name="connsiteX4" fmla="*/ 2 w 271631"/>
              <a:gd name="connsiteY4" fmla="*/ 94176 h 230113"/>
              <a:gd name="connsiteX0" fmla="*/ 2 w 271631"/>
              <a:gd name="connsiteY0" fmla="*/ 96886 h 232823"/>
              <a:gd name="connsiteX1" fmla="*/ 135089 w 271631"/>
              <a:gd name="connsiteY1" fmla="*/ 9326 h 232823"/>
              <a:gd name="connsiteX2" fmla="*/ 271280 w 271631"/>
              <a:gd name="connsiteY2" fmla="*/ 54870 h 232823"/>
              <a:gd name="connsiteX3" fmla="*/ 132877 w 271631"/>
              <a:gd name="connsiteY3" fmla="*/ 231992 h 232823"/>
              <a:gd name="connsiteX4" fmla="*/ 2 w 271631"/>
              <a:gd name="connsiteY4" fmla="*/ 96886 h 232823"/>
              <a:gd name="connsiteX0" fmla="*/ 1 w 271630"/>
              <a:gd name="connsiteY0" fmla="*/ 90596 h 226523"/>
              <a:gd name="connsiteX1" fmla="*/ 131771 w 271630"/>
              <a:gd name="connsiteY1" fmla="*/ 11881 h 226523"/>
              <a:gd name="connsiteX2" fmla="*/ 271279 w 271630"/>
              <a:gd name="connsiteY2" fmla="*/ 48580 h 226523"/>
              <a:gd name="connsiteX3" fmla="*/ 132876 w 271630"/>
              <a:gd name="connsiteY3" fmla="*/ 225702 h 226523"/>
              <a:gd name="connsiteX4" fmla="*/ 1 w 271630"/>
              <a:gd name="connsiteY4" fmla="*/ 90596 h 226523"/>
              <a:gd name="connsiteX0" fmla="*/ 12890 w 284519"/>
              <a:gd name="connsiteY0" fmla="*/ 90596 h 235697"/>
              <a:gd name="connsiteX1" fmla="*/ 144660 w 284519"/>
              <a:gd name="connsiteY1" fmla="*/ 11881 h 235697"/>
              <a:gd name="connsiteX2" fmla="*/ 284168 w 284519"/>
              <a:gd name="connsiteY2" fmla="*/ 48580 h 235697"/>
              <a:gd name="connsiteX3" fmla="*/ 145765 w 284519"/>
              <a:gd name="connsiteY3" fmla="*/ 225702 h 235697"/>
              <a:gd name="connsiteX4" fmla="*/ 20016 w 284519"/>
              <a:gd name="connsiteY4" fmla="*/ 205313 h 235697"/>
              <a:gd name="connsiteX5" fmla="*/ 12890 w 284519"/>
              <a:gd name="connsiteY5" fmla="*/ 90596 h 235697"/>
              <a:gd name="connsiteX0" fmla="*/ 12890 w 284519"/>
              <a:gd name="connsiteY0" fmla="*/ 90596 h 233828"/>
              <a:gd name="connsiteX1" fmla="*/ 144660 w 284519"/>
              <a:gd name="connsiteY1" fmla="*/ 11881 h 233828"/>
              <a:gd name="connsiteX2" fmla="*/ 284168 w 284519"/>
              <a:gd name="connsiteY2" fmla="*/ 48580 h 233828"/>
              <a:gd name="connsiteX3" fmla="*/ 145765 w 284519"/>
              <a:gd name="connsiteY3" fmla="*/ 225702 h 233828"/>
              <a:gd name="connsiteX4" fmla="*/ 20016 w 284519"/>
              <a:gd name="connsiteY4" fmla="*/ 205313 h 233828"/>
              <a:gd name="connsiteX5" fmla="*/ 12890 w 284519"/>
              <a:gd name="connsiteY5" fmla="*/ 90596 h 233828"/>
              <a:gd name="connsiteX0" fmla="*/ 12890 w 284519"/>
              <a:gd name="connsiteY0" fmla="*/ 90596 h 225936"/>
              <a:gd name="connsiteX1" fmla="*/ 144660 w 284519"/>
              <a:gd name="connsiteY1" fmla="*/ 11881 h 225936"/>
              <a:gd name="connsiteX2" fmla="*/ 284168 w 284519"/>
              <a:gd name="connsiteY2" fmla="*/ 48580 h 225936"/>
              <a:gd name="connsiteX3" fmla="*/ 145765 w 284519"/>
              <a:gd name="connsiteY3" fmla="*/ 225702 h 225936"/>
              <a:gd name="connsiteX4" fmla="*/ 20016 w 284519"/>
              <a:gd name="connsiteY4" fmla="*/ 205313 h 225936"/>
              <a:gd name="connsiteX5" fmla="*/ 12890 w 284519"/>
              <a:gd name="connsiteY5" fmla="*/ 90596 h 225936"/>
              <a:gd name="connsiteX0" fmla="*/ 12890 w 284519"/>
              <a:gd name="connsiteY0" fmla="*/ 90596 h 227056"/>
              <a:gd name="connsiteX1" fmla="*/ 144660 w 284519"/>
              <a:gd name="connsiteY1" fmla="*/ 11881 h 227056"/>
              <a:gd name="connsiteX2" fmla="*/ 284168 w 284519"/>
              <a:gd name="connsiteY2" fmla="*/ 48580 h 227056"/>
              <a:gd name="connsiteX3" fmla="*/ 145765 w 284519"/>
              <a:gd name="connsiteY3" fmla="*/ 225702 h 227056"/>
              <a:gd name="connsiteX4" fmla="*/ 20016 w 284519"/>
              <a:gd name="connsiteY4" fmla="*/ 205313 h 227056"/>
              <a:gd name="connsiteX5" fmla="*/ 12890 w 284519"/>
              <a:gd name="connsiteY5" fmla="*/ 90596 h 227056"/>
              <a:gd name="connsiteX0" fmla="*/ 12890 w 284592"/>
              <a:gd name="connsiteY0" fmla="*/ 90596 h 227056"/>
              <a:gd name="connsiteX1" fmla="*/ 144660 w 284592"/>
              <a:gd name="connsiteY1" fmla="*/ 11881 h 227056"/>
              <a:gd name="connsiteX2" fmla="*/ 284168 w 284592"/>
              <a:gd name="connsiteY2" fmla="*/ 48580 h 227056"/>
              <a:gd name="connsiteX3" fmla="*/ 145765 w 284592"/>
              <a:gd name="connsiteY3" fmla="*/ 225702 h 227056"/>
              <a:gd name="connsiteX4" fmla="*/ 20016 w 284592"/>
              <a:gd name="connsiteY4" fmla="*/ 205313 h 227056"/>
              <a:gd name="connsiteX5" fmla="*/ 12890 w 28459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1849 w 273551"/>
              <a:gd name="connsiteY0" fmla="*/ 90596 h 227056"/>
              <a:gd name="connsiteX1" fmla="*/ 133619 w 273551"/>
              <a:gd name="connsiteY1" fmla="*/ 11881 h 227056"/>
              <a:gd name="connsiteX2" fmla="*/ 273127 w 273551"/>
              <a:gd name="connsiteY2" fmla="*/ 48580 h 227056"/>
              <a:gd name="connsiteX3" fmla="*/ 134724 w 273551"/>
              <a:gd name="connsiteY3" fmla="*/ 225702 h 227056"/>
              <a:gd name="connsiteX4" fmla="*/ 8975 w 273551"/>
              <a:gd name="connsiteY4" fmla="*/ 205313 h 227056"/>
              <a:gd name="connsiteX5" fmla="*/ 1849 w 273551"/>
              <a:gd name="connsiteY5" fmla="*/ 9059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11895 h 232875"/>
              <a:gd name="connsiteX1" fmla="*/ 129456 w 269388"/>
              <a:gd name="connsiteY1" fmla="*/ 17700 h 232875"/>
              <a:gd name="connsiteX2" fmla="*/ 268964 w 269388"/>
              <a:gd name="connsiteY2" fmla="*/ 54399 h 232875"/>
              <a:gd name="connsiteX3" fmla="*/ 130561 w 269388"/>
              <a:gd name="connsiteY3" fmla="*/ 231521 h 232875"/>
              <a:gd name="connsiteX4" fmla="*/ 4812 w 269388"/>
              <a:gd name="connsiteY4" fmla="*/ 211132 h 232875"/>
              <a:gd name="connsiteX5" fmla="*/ 4320 w 269388"/>
              <a:gd name="connsiteY5" fmla="*/ 111895 h 232875"/>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88" h="225610">
                <a:moveTo>
                  <a:pt x="4320" y="104630"/>
                </a:moveTo>
                <a:cubicBezTo>
                  <a:pt x="-16921" y="49171"/>
                  <a:pt x="72082" y="19649"/>
                  <a:pt x="129456" y="10435"/>
                </a:cubicBezTo>
                <a:cubicBezTo>
                  <a:pt x="208945" y="-4306"/>
                  <a:pt x="268964" y="-11818"/>
                  <a:pt x="268964" y="47134"/>
                </a:cubicBezTo>
                <a:cubicBezTo>
                  <a:pt x="275598" y="106087"/>
                  <a:pt x="203415" y="212831"/>
                  <a:pt x="130561" y="224256"/>
                </a:cubicBezTo>
                <a:cubicBezTo>
                  <a:pt x="78243" y="226238"/>
                  <a:pt x="23640" y="229703"/>
                  <a:pt x="4812" y="203867"/>
                </a:cubicBezTo>
                <a:cubicBezTo>
                  <a:pt x="-17334" y="181349"/>
                  <a:pt x="46570" y="202105"/>
                  <a:pt x="4320" y="104630"/>
                </a:cubicBezTo>
                <a:close/>
              </a:path>
            </a:pathLst>
          </a:cu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1" name="Oval 378">
            <a:extLst>
              <a:ext uri="{FF2B5EF4-FFF2-40B4-BE49-F238E27FC236}">
                <a16:creationId xmlns:a16="http://schemas.microsoft.com/office/drawing/2014/main" id="{872D7005-BFC0-B833-D839-283DFA489E53}"/>
              </a:ext>
            </a:extLst>
          </p:cNvPr>
          <p:cNvSpPr/>
          <p:nvPr/>
        </p:nvSpPr>
        <p:spPr bwMode="auto">
          <a:xfrm>
            <a:off x="5399664" y="5120447"/>
            <a:ext cx="210588" cy="118835"/>
          </a:xfrm>
          <a:custGeom>
            <a:avLst/>
            <a:gdLst>
              <a:gd name="connsiteX0" fmla="*/ 0 w 199410"/>
              <a:gd name="connsiteY0" fmla="*/ 78715 h 157429"/>
              <a:gd name="connsiteX1" fmla="*/ 99705 w 199410"/>
              <a:gd name="connsiteY1" fmla="*/ 0 h 157429"/>
              <a:gd name="connsiteX2" fmla="*/ 199410 w 199410"/>
              <a:gd name="connsiteY2" fmla="*/ 78715 h 157429"/>
              <a:gd name="connsiteX3" fmla="*/ 99705 w 199410"/>
              <a:gd name="connsiteY3" fmla="*/ 157430 h 157429"/>
              <a:gd name="connsiteX4" fmla="*/ 0 w 199410"/>
              <a:gd name="connsiteY4" fmla="*/ 78715 h 157429"/>
              <a:gd name="connsiteX0" fmla="*/ 0 w 219312"/>
              <a:gd name="connsiteY0" fmla="*/ 127205 h 163493"/>
              <a:gd name="connsiteX1" fmla="*/ 119607 w 219312"/>
              <a:gd name="connsiteY1" fmla="*/ 946 h 163493"/>
              <a:gd name="connsiteX2" fmla="*/ 219312 w 219312"/>
              <a:gd name="connsiteY2" fmla="*/ 79661 h 163493"/>
              <a:gd name="connsiteX3" fmla="*/ 119607 w 219312"/>
              <a:gd name="connsiteY3" fmla="*/ 158376 h 163493"/>
              <a:gd name="connsiteX4" fmla="*/ 0 w 219312"/>
              <a:gd name="connsiteY4" fmla="*/ 127205 h 163493"/>
              <a:gd name="connsiteX0" fmla="*/ 0 w 258010"/>
              <a:gd name="connsiteY0" fmla="*/ 128973 h 166814"/>
              <a:gd name="connsiteX1" fmla="*/ 119607 w 258010"/>
              <a:gd name="connsiteY1" fmla="*/ 2714 h 166814"/>
              <a:gd name="connsiteX2" fmla="*/ 258010 w 258010"/>
              <a:gd name="connsiteY2" fmla="*/ 60421 h 166814"/>
              <a:gd name="connsiteX3" fmla="*/ 119607 w 258010"/>
              <a:gd name="connsiteY3" fmla="*/ 160144 h 166814"/>
              <a:gd name="connsiteX4" fmla="*/ 0 w 258010"/>
              <a:gd name="connsiteY4" fmla="*/ 128973 h 166814"/>
              <a:gd name="connsiteX0" fmla="*/ 61 w 258071"/>
              <a:gd name="connsiteY0" fmla="*/ 98705 h 132937"/>
              <a:gd name="connsiteX1" fmla="*/ 135148 w 258071"/>
              <a:gd name="connsiteY1" fmla="*/ 11145 h 132937"/>
              <a:gd name="connsiteX2" fmla="*/ 258071 w 258071"/>
              <a:gd name="connsiteY2" fmla="*/ 30153 h 132937"/>
              <a:gd name="connsiteX3" fmla="*/ 119668 w 258071"/>
              <a:gd name="connsiteY3" fmla="*/ 129876 h 132937"/>
              <a:gd name="connsiteX4" fmla="*/ 61 w 258071"/>
              <a:gd name="connsiteY4" fmla="*/ 98705 h 132937"/>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218 w 258228"/>
              <a:gd name="connsiteY0" fmla="*/ 98705 h 147555"/>
              <a:gd name="connsiteX1" fmla="*/ 135305 w 258228"/>
              <a:gd name="connsiteY1" fmla="*/ 11145 h 147555"/>
              <a:gd name="connsiteX2" fmla="*/ 258228 w 258228"/>
              <a:gd name="connsiteY2" fmla="*/ 30153 h 147555"/>
              <a:gd name="connsiteX3" fmla="*/ 110980 w 258228"/>
              <a:gd name="connsiteY3" fmla="*/ 145356 h 147555"/>
              <a:gd name="connsiteX4" fmla="*/ 218 w 258228"/>
              <a:gd name="connsiteY4" fmla="*/ 98705 h 147555"/>
              <a:gd name="connsiteX0" fmla="*/ 218 w 258228"/>
              <a:gd name="connsiteY0" fmla="*/ 99142 h 147992"/>
              <a:gd name="connsiteX1" fmla="*/ 135305 w 258228"/>
              <a:gd name="connsiteY1" fmla="*/ 11582 h 147992"/>
              <a:gd name="connsiteX2" fmla="*/ 258228 w 258228"/>
              <a:gd name="connsiteY2" fmla="*/ 30590 h 147992"/>
              <a:gd name="connsiteX3" fmla="*/ 110980 w 258228"/>
              <a:gd name="connsiteY3" fmla="*/ 145793 h 147992"/>
              <a:gd name="connsiteX4" fmla="*/ 218 w 258228"/>
              <a:gd name="connsiteY4" fmla="*/ 99142 h 147992"/>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 w 258012"/>
              <a:gd name="connsiteY0" fmla="*/ 101377 h 237314"/>
              <a:gd name="connsiteX1" fmla="*/ 135089 w 258012"/>
              <a:gd name="connsiteY1" fmla="*/ 13817 h 237314"/>
              <a:gd name="connsiteX2" fmla="*/ 258012 w 258012"/>
              <a:gd name="connsiteY2" fmla="*/ 32825 h 237314"/>
              <a:gd name="connsiteX3" fmla="*/ 132877 w 258012"/>
              <a:gd name="connsiteY3" fmla="*/ 236483 h 237314"/>
              <a:gd name="connsiteX4" fmla="*/ 2 w 258012"/>
              <a:gd name="connsiteY4" fmla="*/ 101377 h 237314"/>
              <a:gd name="connsiteX0" fmla="*/ 2 w 271280"/>
              <a:gd name="connsiteY0" fmla="*/ 94176 h 230113"/>
              <a:gd name="connsiteX1" fmla="*/ 135089 w 271280"/>
              <a:gd name="connsiteY1" fmla="*/ 6616 h 230113"/>
              <a:gd name="connsiteX2" fmla="*/ 271280 w 271280"/>
              <a:gd name="connsiteY2" fmla="*/ 52160 h 230113"/>
              <a:gd name="connsiteX3" fmla="*/ 132877 w 271280"/>
              <a:gd name="connsiteY3" fmla="*/ 229282 h 230113"/>
              <a:gd name="connsiteX4" fmla="*/ 2 w 271280"/>
              <a:gd name="connsiteY4" fmla="*/ 94176 h 230113"/>
              <a:gd name="connsiteX0" fmla="*/ 2 w 271631"/>
              <a:gd name="connsiteY0" fmla="*/ 94176 h 230113"/>
              <a:gd name="connsiteX1" fmla="*/ 135089 w 271631"/>
              <a:gd name="connsiteY1" fmla="*/ 6616 h 230113"/>
              <a:gd name="connsiteX2" fmla="*/ 271280 w 271631"/>
              <a:gd name="connsiteY2" fmla="*/ 52160 h 230113"/>
              <a:gd name="connsiteX3" fmla="*/ 132877 w 271631"/>
              <a:gd name="connsiteY3" fmla="*/ 229282 h 230113"/>
              <a:gd name="connsiteX4" fmla="*/ 2 w 271631"/>
              <a:gd name="connsiteY4" fmla="*/ 94176 h 230113"/>
              <a:gd name="connsiteX0" fmla="*/ 2 w 271631"/>
              <a:gd name="connsiteY0" fmla="*/ 96886 h 232823"/>
              <a:gd name="connsiteX1" fmla="*/ 135089 w 271631"/>
              <a:gd name="connsiteY1" fmla="*/ 9326 h 232823"/>
              <a:gd name="connsiteX2" fmla="*/ 271280 w 271631"/>
              <a:gd name="connsiteY2" fmla="*/ 54870 h 232823"/>
              <a:gd name="connsiteX3" fmla="*/ 132877 w 271631"/>
              <a:gd name="connsiteY3" fmla="*/ 231992 h 232823"/>
              <a:gd name="connsiteX4" fmla="*/ 2 w 271631"/>
              <a:gd name="connsiteY4" fmla="*/ 96886 h 232823"/>
              <a:gd name="connsiteX0" fmla="*/ 1 w 271630"/>
              <a:gd name="connsiteY0" fmla="*/ 90596 h 226523"/>
              <a:gd name="connsiteX1" fmla="*/ 131771 w 271630"/>
              <a:gd name="connsiteY1" fmla="*/ 11881 h 226523"/>
              <a:gd name="connsiteX2" fmla="*/ 271279 w 271630"/>
              <a:gd name="connsiteY2" fmla="*/ 48580 h 226523"/>
              <a:gd name="connsiteX3" fmla="*/ 132876 w 271630"/>
              <a:gd name="connsiteY3" fmla="*/ 225702 h 226523"/>
              <a:gd name="connsiteX4" fmla="*/ 1 w 271630"/>
              <a:gd name="connsiteY4" fmla="*/ 90596 h 226523"/>
              <a:gd name="connsiteX0" fmla="*/ 12890 w 284519"/>
              <a:gd name="connsiteY0" fmla="*/ 90596 h 235697"/>
              <a:gd name="connsiteX1" fmla="*/ 144660 w 284519"/>
              <a:gd name="connsiteY1" fmla="*/ 11881 h 235697"/>
              <a:gd name="connsiteX2" fmla="*/ 284168 w 284519"/>
              <a:gd name="connsiteY2" fmla="*/ 48580 h 235697"/>
              <a:gd name="connsiteX3" fmla="*/ 145765 w 284519"/>
              <a:gd name="connsiteY3" fmla="*/ 225702 h 235697"/>
              <a:gd name="connsiteX4" fmla="*/ 20016 w 284519"/>
              <a:gd name="connsiteY4" fmla="*/ 205313 h 235697"/>
              <a:gd name="connsiteX5" fmla="*/ 12890 w 284519"/>
              <a:gd name="connsiteY5" fmla="*/ 90596 h 235697"/>
              <a:gd name="connsiteX0" fmla="*/ 12890 w 284519"/>
              <a:gd name="connsiteY0" fmla="*/ 90596 h 233828"/>
              <a:gd name="connsiteX1" fmla="*/ 144660 w 284519"/>
              <a:gd name="connsiteY1" fmla="*/ 11881 h 233828"/>
              <a:gd name="connsiteX2" fmla="*/ 284168 w 284519"/>
              <a:gd name="connsiteY2" fmla="*/ 48580 h 233828"/>
              <a:gd name="connsiteX3" fmla="*/ 145765 w 284519"/>
              <a:gd name="connsiteY3" fmla="*/ 225702 h 233828"/>
              <a:gd name="connsiteX4" fmla="*/ 20016 w 284519"/>
              <a:gd name="connsiteY4" fmla="*/ 205313 h 233828"/>
              <a:gd name="connsiteX5" fmla="*/ 12890 w 284519"/>
              <a:gd name="connsiteY5" fmla="*/ 90596 h 233828"/>
              <a:gd name="connsiteX0" fmla="*/ 12890 w 284519"/>
              <a:gd name="connsiteY0" fmla="*/ 90596 h 225936"/>
              <a:gd name="connsiteX1" fmla="*/ 144660 w 284519"/>
              <a:gd name="connsiteY1" fmla="*/ 11881 h 225936"/>
              <a:gd name="connsiteX2" fmla="*/ 284168 w 284519"/>
              <a:gd name="connsiteY2" fmla="*/ 48580 h 225936"/>
              <a:gd name="connsiteX3" fmla="*/ 145765 w 284519"/>
              <a:gd name="connsiteY3" fmla="*/ 225702 h 225936"/>
              <a:gd name="connsiteX4" fmla="*/ 20016 w 284519"/>
              <a:gd name="connsiteY4" fmla="*/ 205313 h 225936"/>
              <a:gd name="connsiteX5" fmla="*/ 12890 w 284519"/>
              <a:gd name="connsiteY5" fmla="*/ 90596 h 225936"/>
              <a:gd name="connsiteX0" fmla="*/ 12890 w 284519"/>
              <a:gd name="connsiteY0" fmla="*/ 90596 h 227056"/>
              <a:gd name="connsiteX1" fmla="*/ 144660 w 284519"/>
              <a:gd name="connsiteY1" fmla="*/ 11881 h 227056"/>
              <a:gd name="connsiteX2" fmla="*/ 284168 w 284519"/>
              <a:gd name="connsiteY2" fmla="*/ 48580 h 227056"/>
              <a:gd name="connsiteX3" fmla="*/ 145765 w 284519"/>
              <a:gd name="connsiteY3" fmla="*/ 225702 h 227056"/>
              <a:gd name="connsiteX4" fmla="*/ 20016 w 284519"/>
              <a:gd name="connsiteY4" fmla="*/ 205313 h 227056"/>
              <a:gd name="connsiteX5" fmla="*/ 12890 w 284519"/>
              <a:gd name="connsiteY5" fmla="*/ 90596 h 227056"/>
              <a:gd name="connsiteX0" fmla="*/ 12890 w 284592"/>
              <a:gd name="connsiteY0" fmla="*/ 90596 h 227056"/>
              <a:gd name="connsiteX1" fmla="*/ 144660 w 284592"/>
              <a:gd name="connsiteY1" fmla="*/ 11881 h 227056"/>
              <a:gd name="connsiteX2" fmla="*/ 284168 w 284592"/>
              <a:gd name="connsiteY2" fmla="*/ 48580 h 227056"/>
              <a:gd name="connsiteX3" fmla="*/ 145765 w 284592"/>
              <a:gd name="connsiteY3" fmla="*/ 225702 h 227056"/>
              <a:gd name="connsiteX4" fmla="*/ 20016 w 284592"/>
              <a:gd name="connsiteY4" fmla="*/ 205313 h 227056"/>
              <a:gd name="connsiteX5" fmla="*/ 12890 w 28459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1849 w 273551"/>
              <a:gd name="connsiteY0" fmla="*/ 90596 h 227056"/>
              <a:gd name="connsiteX1" fmla="*/ 133619 w 273551"/>
              <a:gd name="connsiteY1" fmla="*/ 11881 h 227056"/>
              <a:gd name="connsiteX2" fmla="*/ 273127 w 273551"/>
              <a:gd name="connsiteY2" fmla="*/ 48580 h 227056"/>
              <a:gd name="connsiteX3" fmla="*/ 134724 w 273551"/>
              <a:gd name="connsiteY3" fmla="*/ 225702 h 227056"/>
              <a:gd name="connsiteX4" fmla="*/ 8975 w 273551"/>
              <a:gd name="connsiteY4" fmla="*/ 205313 h 227056"/>
              <a:gd name="connsiteX5" fmla="*/ 1849 w 273551"/>
              <a:gd name="connsiteY5" fmla="*/ 9059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11895 h 232875"/>
              <a:gd name="connsiteX1" fmla="*/ 129456 w 269388"/>
              <a:gd name="connsiteY1" fmla="*/ 17700 h 232875"/>
              <a:gd name="connsiteX2" fmla="*/ 268964 w 269388"/>
              <a:gd name="connsiteY2" fmla="*/ 54399 h 232875"/>
              <a:gd name="connsiteX3" fmla="*/ 130561 w 269388"/>
              <a:gd name="connsiteY3" fmla="*/ 231521 h 232875"/>
              <a:gd name="connsiteX4" fmla="*/ 4812 w 269388"/>
              <a:gd name="connsiteY4" fmla="*/ 211132 h 232875"/>
              <a:gd name="connsiteX5" fmla="*/ 4320 w 269388"/>
              <a:gd name="connsiteY5" fmla="*/ 111895 h 232875"/>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3210 w 268278"/>
              <a:gd name="connsiteY0" fmla="*/ 104630 h 224940"/>
              <a:gd name="connsiteX1" fmla="*/ 128346 w 268278"/>
              <a:gd name="connsiteY1" fmla="*/ 10435 h 224940"/>
              <a:gd name="connsiteX2" fmla="*/ 267854 w 268278"/>
              <a:gd name="connsiteY2" fmla="*/ 47134 h 224940"/>
              <a:gd name="connsiteX3" fmla="*/ 129451 w 268278"/>
              <a:gd name="connsiteY3" fmla="*/ 224256 h 224940"/>
              <a:gd name="connsiteX4" fmla="*/ 3210 w 268278"/>
              <a:gd name="connsiteY4" fmla="*/ 104630 h 224940"/>
              <a:gd name="connsiteX0" fmla="*/ 3210 w 268226"/>
              <a:gd name="connsiteY0" fmla="*/ 104630 h 219451"/>
              <a:gd name="connsiteX1" fmla="*/ 128346 w 268226"/>
              <a:gd name="connsiteY1" fmla="*/ 10435 h 219451"/>
              <a:gd name="connsiteX2" fmla="*/ 267854 w 268226"/>
              <a:gd name="connsiteY2" fmla="*/ 47134 h 219451"/>
              <a:gd name="connsiteX3" fmla="*/ 118395 w 268226"/>
              <a:gd name="connsiteY3" fmla="*/ 218727 h 219451"/>
              <a:gd name="connsiteX4" fmla="*/ 3210 w 268226"/>
              <a:gd name="connsiteY4" fmla="*/ 104630 h 219451"/>
              <a:gd name="connsiteX0" fmla="*/ 3210 w 211363"/>
              <a:gd name="connsiteY0" fmla="*/ 96759 h 211580"/>
              <a:gd name="connsiteX1" fmla="*/ 128346 w 211363"/>
              <a:gd name="connsiteY1" fmla="*/ 2564 h 211580"/>
              <a:gd name="connsiteX2" fmla="*/ 210359 w 211363"/>
              <a:gd name="connsiteY2" fmla="*/ 97864 h 211580"/>
              <a:gd name="connsiteX3" fmla="*/ 118395 w 211363"/>
              <a:gd name="connsiteY3" fmla="*/ 210856 h 211580"/>
              <a:gd name="connsiteX4" fmla="*/ 3210 w 211363"/>
              <a:gd name="connsiteY4" fmla="*/ 96759 h 211580"/>
              <a:gd name="connsiteX0" fmla="*/ 3210 w 210512"/>
              <a:gd name="connsiteY0" fmla="*/ 96759 h 211580"/>
              <a:gd name="connsiteX1" fmla="*/ 128346 w 210512"/>
              <a:gd name="connsiteY1" fmla="*/ 2564 h 211580"/>
              <a:gd name="connsiteX2" fmla="*/ 210359 w 210512"/>
              <a:gd name="connsiteY2" fmla="*/ 97864 h 211580"/>
              <a:gd name="connsiteX3" fmla="*/ 118395 w 210512"/>
              <a:gd name="connsiteY3" fmla="*/ 210856 h 211580"/>
              <a:gd name="connsiteX4" fmla="*/ 3210 w 210512"/>
              <a:gd name="connsiteY4" fmla="*/ 96759 h 211580"/>
              <a:gd name="connsiteX0" fmla="*/ 3347 w 206226"/>
              <a:gd name="connsiteY0" fmla="*/ 105604 h 211653"/>
              <a:gd name="connsiteX1" fmla="*/ 124060 w 206226"/>
              <a:gd name="connsiteY1" fmla="*/ 2564 h 211653"/>
              <a:gd name="connsiteX2" fmla="*/ 206073 w 206226"/>
              <a:gd name="connsiteY2" fmla="*/ 97864 h 211653"/>
              <a:gd name="connsiteX3" fmla="*/ 114109 w 206226"/>
              <a:gd name="connsiteY3" fmla="*/ 210856 h 211653"/>
              <a:gd name="connsiteX4" fmla="*/ 3347 w 206226"/>
              <a:gd name="connsiteY4" fmla="*/ 105604 h 211653"/>
              <a:gd name="connsiteX0" fmla="*/ 3347 w 206226"/>
              <a:gd name="connsiteY0" fmla="*/ 105604 h 211950"/>
              <a:gd name="connsiteX1" fmla="*/ 124060 w 206226"/>
              <a:gd name="connsiteY1" fmla="*/ 2564 h 211950"/>
              <a:gd name="connsiteX2" fmla="*/ 206073 w 206226"/>
              <a:gd name="connsiteY2" fmla="*/ 97864 h 211950"/>
              <a:gd name="connsiteX3" fmla="*/ 114109 w 206226"/>
              <a:gd name="connsiteY3" fmla="*/ 210856 h 211950"/>
              <a:gd name="connsiteX4" fmla="*/ 3347 w 206226"/>
              <a:gd name="connsiteY4" fmla="*/ 105604 h 211950"/>
              <a:gd name="connsiteX0" fmla="*/ 0 w 202879"/>
              <a:gd name="connsiteY0" fmla="*/ 18019 h 124365"/>
              <a:gd name="connsiteX1" fmla="*/ 202726 w 202879"/>
              <a:gd name="connsiteY1" fmla="*/ 10279 h 124365"/>
              <a:gd name="connsiteX2" fmla="*/ 110762 w 202879"/>
              <a:gd name="connsiteY2" fmla="*/ 123271 h 124365"/>
              <a:gd name="connsiteX3" fmla="*/ 0 w 202879"/>
              <a:gd name="connsiteY3" fmla="*/ 18019 h 124365"/>
              <a:gd name="connsiteX0" fmla="*/ 0 w 202879"/>
              <a:gd name="connsiteY0" fmla="*/ 18019 h 124365"/>
              <a:gd name="connsiteX1" fmla="*/ 202726 w 202879"/>
              <a:gd name="connsiteY1" fmla="*/ 10279 h 124365"/>
              <a:gd name="connsiteX2" fmla="*/ 110762 w 202879"/>
              <a:gd name="connsiteY2" fmla="*/ 123271 h 124365"/>
              <a:gd name="connsiteX3" fmla="*/ 0 w 202879"/>
              <a:gd name="connsiteY3" fmla="*/ 18019 h 124365"/>
              <a:gd name="connsiteX0" fmla="*/ 0 w 210591"/>
              <a:gd name="connsiteY0" fmla="*/ 12619 h 118965"/>
              <a:gd name="connsiteX1" fmla="*/ 210466 w 210591"/>
              <a:gd name="connsiteY1" fmla="*/ 14830 h 118965"/>
              <a:gd name="connsiteX2" fmla="*/ 110762 w 210591"/>
              <a:gd name="connsiteY2" fmla="*/ 117871 h 118965"/>
              <a:gd name="connsiteX3" fmla="*/ 0 w 210591"/>
              <a:gd name="connsiteY3" fmla="*/ 12619 h 118965"/>
              <a:gd name="connsiteX0" fmla="*/ 0 w 210591"/>
              <a:gd name="connsiteY0" fmla="*/ 12619 h 118965"/>
              <a:gd name="connsiteX1" fmla="*/ 210466 w 210591"/>
              <a:gd name="connsiteY1" fmla="*/ 14830 h 118965"/>
              <a:gd name="connsiteX2" fmla="*/ 110762 w 210591"/>
              <a:gd name="connsiteY2" fmla="*/ 117871 h 118965"/>
              <a:gd name="connsiteX3" fmla="*/ 0 w 210591"/>
              <a:gd name="connsiteY3" fmla="*/ 12619 h 118965"/>
              <a:gd name="connsiteX0" fmla="*/ 0 w 210591"/>
              <a:gd name="connsiteY0" fmla="*/ 14772 h 116775"/>
              <a:gd name="connsiteX1" fmla="*/ 210466 w 210591"/>
              <a:gd name="connsiteY1" fmla="*/ 12560 h 116775"/>
              <a:gd name="connsiteX2" fmla="*/ 110762 w 210591"/>
              <a:gd name="connsiteY2" fmla="*/ 115601 h 116775"/>
              <a:gd name="connsiteX3" fmla="*/ 0 w 210591"/>
              <a:gd name="connsiteY3" fmla="*/ 14772 h 116775"/>
              <a:gd name="connsiteX0" fmla="*/ 0 w 210588"/>
              <a:gd name="connsiteY0" fmla="*/ 16832 h 118835"/>
              <a:gd name="connsiteX1" fmla="*/ 210466 w 210588"/>
              <a:gd name="connsiteY1" fmla="*/ 14620 h 118835"/>
              <a:gd name="connsiteX2" fmla="*/ 110762 w 210588"/>
              <a:gd name="connsiteY2" fmla="*/ 117661 h 118835"/>
              <a:gd name="connsiteX3" fmla="*/ 0 w 210588"/>
              <a:gd name="connsiteY3" fmla="*/ 16832 h 118835"/>
            </a:gdLst>
            <a:ahLst/>
            <a:cxnLst>
              <a:cxn ang="0">
                <a:pos x="connsiteX0" y="connsiteY0"/>
              </a:cxn>
              <a:cxn ang="0">
                <a:pos x="connsiteX1" y="connsiteY1"/>
              </a:cxn>
              <a:cxn ang="0">
                <a:pos x="connsiteX2" y="connsiteY2"/>
              </a:cxn>
              <a:cxn ang="0">
                <a:pos x="connsiteX3" y="connsiteY3"/>
              </a:cxn>
            </a:cxnLst>
            <a:rect l="l" t="t" r="r" b="b"/>
            <a:pathLst>
              <a:path w="210588" h="118835">
                <a:moveTo>
                  <a:pt x="0" y="16832"/>
                </a:moveTo>
                <a:cubicBezTo>
                  <a:pt x="9799" y="-7528"/>
                  <a:pt x="216331" y="-2922"/>
                  <a:pt x="210466" y="14620"/>
                </a:cubicBezTo>
                <a:cubicBezTo>
                  <a:pt x="202726" y="76890"/>
                  <a:pt x="183616" y="106236"/>
                  <a:pt x="110762" y="117661"/>
                </a:cubicBezTo>
                <a:cubicBezTo>
                  <a:pt x="66655" y="127244"/>
                  <a:pt x="4606" y="76794"/>
                  <a:pt x="0" y="16832"/>
                </a:cubicBezTo>
                <a:close/>
              </a:path>
            </a:pathLst>
          </a:cu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2" name="Oval 378">
            <a:extLst>
              <a:ext uri="{FF2B5EF4-FFF2-40B4-BE49-F238E27FC236}">
                <a16:creationId xmlns:a16="http://schemas.microsoft.com/office/drawing/2014/main" id="{619CC0E8-D771-DDF4-0360-BEF6F4E9EC61}"/>
              </a:ext>
            </a:extLst>
          </p:cNvPr>
          <p:cNvSpPr/>
          <p:nvPr/>
        </p:nvSpPr>
        <p:spPr bwMode="auto">
          <a:xfrm>
            <a:off x="5126560" y="5156005"/>
            <a:ext cx="196093" cy="75774"/>
          </a:xfrm>
          <a:custGeom>
            <a:avLst/>
            <a:gdLst>
              <a:gd name="connsiteX0" fmla="*/ 0 w 199410"/>
              <a:gd name="connsiteY0" fmla="*/ 78715 h 157429"/>
              <a:gd name="connsiteX1" fmla="*/ 99705 w 199410"/>
              <a:gd name="connsiteY1" fmla="*/ 0 h 157429"/>
              <a:gd name="connsiteX2" fmla="*/ 199410 w 199410"/>
              <a:gd name="connsiteY2" fmla="*/ 78715 h 157429"/>
              <a:gd name="connsiteX3" fmla="*/ 99705 w 199410"/>
              <a:gd name="connsiteY3" fmla="*/ 157430 h 157429"/>
              <a:gd name="connsiteX4" fmla="*/ 0 w 199410"/>
              <a:gd name="connsiteY4" fmla="*/ 78715 h 157429"/>
              <a:gd name="connsiteX0" fmla="*/ 0 w 219312"/>
              <a:gd name="connsiteY0" fmla="*/ 127205 h 163493"/>
              <a:gd name="connsiteX1" fmla="*/ 119607 w 219312"/>
              <a:gd name="connsiteY1" fmla="*/ 946 h 163493"/>
              <a:gd name="connsiteX2" fmla="*/ 219312 w 219312"/>
              <a:gd name="connsiteY2" fmla="*/ 79661 h 163493"/>
              <a:gd name="connsiteX3" fmla="*/ 119607 w 219312"/>
              <a:gd name="connsiteY3" fmla="*/ 158376 h 163493"/>
              <a:gd name="connsiteX4" fmla="*/ 0 w 219312"/>
              <a:gd name="connsiteY4" fmla="*/ 127205 h 163493"/>
              <a:gd name="connsiteX0" fmla="*/ 0 w 258010"/>
              <a:gd name="connsiteY0" fmla="*/ 128973 h 166814"/>
              <a:gd name="connsiteX1" fmla="*/ 119607 w 258010"/>
              <a:gd name="connsiteY1" fmla="*/ 2714 h 166814"/>
              <a:gd name="connsiteX2" fmla="*/ 258010 w 258010"/>
              <a:gd name="connsiteY2" fmla="*/ 60421 h 166814"/>
              <a:gd name="connsiteX3" fmla="*/ 119607 w 258010"/>
              <a:gd name="connsiteY3" fmla="*/ 160144 h 166814"/>
              <a:gd name="connsiteX4" fmla="*/ 0 w 258010"/>
              <a:gd name="connsiteY4" fmla="*/ 128973 h 166814"/>
              <a:gd name="connsiteX0" fmla="*/ 61 w 258071"/>
              <a:gd name="connsiteY0" fmla="*/ 98705 h 132937"/>
              <a:gd name="connsiteX1" fmla="*/ 135148 w 258071"/>
              <a:gd name="connsiteY1" fmla="*/ 11145 h 132937"/>
              <a:gd name="connsiteX2" fmla="*/ 258071 w 258071"/>
              <a:gd name="connsiteY2" fmla="*/ 30153 h 132937"/>
              <a:gd name="connsiteX3" fmla="*/ 119668 w 258071"/>
              <a:gd name="connsiteY3" fmla="*/ 129876 h 132937"/>
              <a:gd name="connsiteX4" fmla="*/ 61 w 258071"/>
              <a:gd name="connsiteY4" fmla="*/ 98705 h 132937"/>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218 w 258228"/>
              <a:gd name="connsiteY0" fmla="*/ 98705 h 147555"/>
              <a:gd name="connsiteX1" fmla="*/ 135305 w 258228"/>
              <a:gd name="connsiteY1" fmla="*/ 11145 h 147555"/>
              <a:gd name="connsiteX2" fmla="*/ 258228 w 258228"/>
              <a:gd name="connsiteY2" fmla="*/ 30153 h 147555"/>
              <a:gd name="connsiteX3" fmla="*/ 110980 w 258228"/>
              <a:gd name="connsiteY3" fmla="*/ 145356 h 147555"/>
              <a:gd name="connsiteX4" fmla="*/ 218 w 258228"/>
              <a:gd name="connsiteY4" fmla="*/ 98705 h 147555"/>
              <a:gd name="connsiteX0" fmla="*/ 218 w 258228"/>
              <a:gd name="connsiteY0" fmla="*/ 99142 h 147992"/>
              <a:gd name="connsiteX1" fmla="*/ 135305 w 258228"/>
              <a:gd name="connsiteY1" fmla="*/ 11582 h 147992"/>
              <a:gd name="connsiteX2" fmla="*/ 258228 w 258228"/>
              <a:gd name="connsiteY2" fmla="*/ 30590 h 147992"/>
              <a:gd name="connsiteX3" fmla="*/ 110980 w 258228"/>
              <a:gd name="connsiteY3" fmla="*/ 145793 h 147992"/>
              <a:gd name="connsiteX4" fmla="*/ 218 w 258228"/>
              <a:gd name="connsiteY4" fmla="*/ 99142 h 147992"/>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 w 258012"/>
              <a:gd name="connsiteY0" fmla="*/ 101377 h 237314"/>
              <a:gd name="connsiteX1" fmla="*/ 135089 w 258012"/>
              <a:gd name="connsiteY1" fmla="*/ 13817 h 237314"/>
              <a:gd name="connsiteX2" fmla="*/ 258012 w 258012"/>
              <a:gd name="connsiteY2" fmla="*/ 32825 h 237314"/>
              <a:gd name="connsiteX3" fmla="*/ 132877 w 258012"/>
              <a:gd name="connsiteY3" fmla="*/ 236483 h 237314"/>
              <a:gd name="connsiteX4" fmla="*/ 2 w 258012"/>
              <a:gd name="connsiteY4" fmla="*/ 101377 h 237314"/>
              <a:gd name="connsiteX0" fmla="*/ 2 w 271280"/>
              <a:gd name="connsiteY0" fmla="*/ 94176 h 230113"/>
              <a:gd name="connsiteX1" fmla="*/ 135089 w 271280"/>
              <a:gd name="connsiteY1" fmla="*/ 6616 h 230113"/>
              <a:gd name="connsiteX2" fmla="*/ 271280 w 271280"/>
              <a:gd name="connsiteY2" fmla="*/ 52160 h 230113"/>
              <a:gd name="connsiteX3" fmla="*/ 132877 w 271280"/>
              <a:gd name="connsiteY3" fmla="*/ 229282 h 230113"/>
              <a:gd name="connsiteX4" fmla="*/ 2 w 271280"/>
              <a:gd name="connsiteY4" fmla="*/ 94176 h 230113"/>
              <a:gd name="connsiteX0" fmla="*/ 2 w 271631"/>
              <a:gd name="connsiteY0" fmla="*/ 94176 h 230113"/>
              <a:gd name="connsiteX1" fmla="*/ 135089 w 271631"/>
              <a:gd name="connsiteY1" fmla="*/ 6616 h 230113"/>
              <a:gd name="connsiteX2" fmla="*/ 271280 w 271631"/>
              <a:gd name="connsiteY2" fmla="*/ 52160 h 230113"/>
              <a:gd name="connsiteX3" fmla="*/ 132877 w 271631"/>
              <a:gd name="connsiteY3" fmla="*/ 229282 h 230113"/>
              <a:gd name="connsiteX4" fmla="*/ 2 w 271631"/>
              <a:gd name="connsiteY4" fmla="*/ 94176 h 230113"/>
              <a:gd name="connsiteX0" fmla="*/ 2 w 271631"/>
              <a:gd name="connsiteY0" fmla="*/ 96886 h 232823"/>
              <a:gd name="connsiteX1" fmla="*/ 135089 w 271631"/>
              <a:gd name="connsiteY1" fmla="*/ 9326 h 232823"/>
              <a:gd name="connsiteX2" fmla="*/ 271280 w 271631"/>
              <a:gd name="connsiteY2" fmla="*/ 54870 h 232823"/>
              <a:gd name="connsiteX3" fmla="*/ 132877 w 271631"/>
              <a:gd name="connsiteY3" fmla="*/ 231992 h 232823"/>
              <a:gd name="connsiteX4" fmla="*/ 2 w 271631"/>
              <a:gd name="connsiteY4" fmla="*/ 96886 h 232823"/>
              <a:gd name="connsiteX0" fmla="*/ 1 w 271630"/>
              <a:gd name="connsiteY0" fmla="*/ 90596 h 226523"/>
              <a:gd name="connsiteX1" fmla="*/ 131771 w 271630"/>
              <a:gd name="connsiteY1" fmla="*/ 11881 h 226523"/>
              <a:gd name="connsiteX2" fmla="*/ 271279 w 271630"/>
              <a:gd name="connsiteY2" fmla="*/ 48580 h 226523"/>
              <a:gd name="connsiteX3" fmla="*/ 132876 w 271630"/>
              <a:gd name="connsiteY3" fmla="*/ 225702 h 226523"/>
              <a:gd name="connsiteX4" fmla="*/ 1 w 271630"/>
              <a:gd name="connsiteY4" fmla="*/ 90596 h 226523"/>
              <a:gd name="connsiteX0" fmla="*/ 12890 w 284519"/>
              <a:gd name="connsiteY0" fmla="*/ 90596 h 235697"/>
              <a:gd name="connsiteX1" fmla="*/ 144660 w 284519"/>
              <a:gd name="connsiteY1" fmla="*/ 11881 h 235697"/>
              <a:gd name="connsiteX2" fmla="*/ 284168 w 284519"/>
              <a:gd name="connsiteY2" fmla="*/ 48580 h 235697"/>
              <a:gd name="connsiteX3" fmla="*/ 145765 w 284519"/>
              <a:gd name="connsiteY3" fmla="*/ 225702 h 235697"/>
              <a:gd name="connsiteX4" fmla="*/ 20016 w 284519"/>
              <a:gd name="connsiteY4" fmla="*/ 205313 h 235697"/>
              <a:gd name="connsiteX5" fmla="*/ 12890 w 284519"/>
              <a:gd name="connsiteY5" fmla="*/ 90596 h 235697"/>
              <a:gd name="connsiteX0" fmla="*/ 12890 w 284519"/>
              <a:gd name="connsiteY0" fmla="*/ 90596 h 233828"/>
              <a:gd name="connsiteX1" fmla="*/ 144660 w 284519"/>
              <a:gd name="connsiteY1" fmla="*/ 11881 h 233828"/>
              <a:gd name="connsiteX2" fmla="*/ 284168 w 284519"/>
              <a:gd name="connsiteY2" fmla="*/ 48580 h 233828"/>
              <a:gd name="connsiteX3" fmla="*/ 145765 w 284519"/>
              <a:gd name="connsiteY3" fmla="*/ 225702 h 233828"/>
              <a:gd name="connsiteX4" fmla="*/ 20016 w 284519"/>
              <a:gd name="connsiteY4" fmla="*/ 205313 h 233828"/>
              <a:gd name="connsiteX5" fmla="*/ 12890 w 284519"/>
              <a:gd name="connsiteY5" fmla="*/ 90596 h 233828"/>
              <a:gd name="connsiteX0" fmla="*/ 12890 w 284519"/>
              <a:gd name="connsiteY0" fmla="*/ 90596 h 225936"/>
              <a:gd name="connsiteX1" fmla="*/ 144660 w 284519"/>
              <a:gd name="connsiteY1" fmla="*/ 11881 h 225936"/>
              <a:gd name="connsiteX2" fmla="*/ 284168 w 284519"/>
              <a:gd name="connsiteY2" fmla="*/ 48580 h 225936"/>
              <a:gd name="connsiteX3" fmla="*/ 145765 w 284519"/>
              <a:gd name="connsiteY3" fmla="*/ 225702 h 225936"/>
              <a:gd name="connsiteX4" fmla="*/ 20016 w 284519"/>
              <a:gd name="connsiteY4" fmla="*/ 205313 h 225936"/>
              <a:gd name="connsiteX5" fmla="*/ 12890 w 284519"/>
              <a:gd name="connsiteY5" fmla="*/ 90596 h 225936"/>
              <a:gd name="connsiteX0" fmla="*/ 12890 w 284519"/>
              <a:gd name="connsiteY0" fmla="*/ 90596 h 227056"/>
              <a:gd name="connsiteX1" fmla="*/ 144660 w 284519"/>
              <a:gd name="connsiteY1" fmla="*/ 11881 h 227056"/>
              <a:gd name="connsiteX2" fmla="*/ 284168 w 284519"/>
              <a:gd name="connsiteY2" fmla="*/ 48580 h 227056"/>
              <a:gd name="connsiteX3" fmla="*/ 145765 w 284519"/>
              <a:gd name="connsiteY3" fmla="*/ 225702 h 227056"/>
              <a:gd name="connsiteX4" fmla="*/ 20016 w 284519"/>
              <a:gd name="connsiteY4" fmla="*/ 205313 h 227056"/>
              <a:gd name="connsiteX5" fmla="*/ 12890 w 284519"/>
              <a:gd name="connsiteY5" fmla="*/ 90596 h 227056"/>
              <a:gd name="connsiteX0" fmla="*/ 12890 w 284592"/>
              <a:gd name="connsiteY0" fmla="*/ 90596 h 227056"/>
              <a:gd name="connsiteX1" fmla="*/ 144660 w 284592"/>
              <a:gd name="connsiteY1" fmla="*/ 11881 h 227056"/>
              <a:gd name="connsiteX2" fmla="*/ 284168 w 284592"/>
              <a:gd name="connsiteY2" fmla="*/ 48580 h 227056"/>
              <a:gd name="connsiteX3" fmla="*/ 145765 w 284592"/>
              <a:gd name="connsiteY3" fmla="*/ 225702 h 227056"/>
              <a:gd name="connsiteX4" fmla="*/ 20016 w 284592"/>
              <a:gd name="connsiteY4" fmla="*/ 205313 h 227056"/>
              <a:gd name="connsiteX5" fmla="*/ 12890 w 28459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1849 w 273551"/>
              <a:gd name="connsiteY0" fmla="*/ 90596 h 227056"/>
              <a:gd name="connsiteX1" fmla="*/ 133619 w 273551"/>
              <a:gd name="connsiteY1" fmla="*/ 11881 h 227056"/>
              <a:gd name="connsiteX2" fmla="*/ 273127 w 273551"/>
              <a:gd name="connsiteY2" fmla="*/ 48580 h 227056"/>
              <a:gd name="connsiteX3" fmla="*/ 134724 w 273551"/>
              <a:gd name="connsiteY3" fmla="*/ 225702 h 227056"/>
              <a:gd name="connsiteX4" fmla="*/ 8975 w 273551"/>
              <a:gd name="connsiteY4" fmla="*/ 205313 h 227056"/>
              <a:gd name="connsiteX5" fmla="*/ 1849 w 273551"/>
              <a:gd name="connsiteY5" fmla="*/ 9059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11895 h 232875"/>
              <a:gd name="connsiteX1" fmla="*/ 129456 w 269388"/>
              <a:gd name="connsiteY1" fmla="*/ 17700 h 232875"/>
              <a:gd name="connsiteX2" fmla="*/ 268964 w 269388"/>
              <a:gd name="connsiteY2" fmla="*/ 54399 h 232875"/>
              <a:gd name="connsiteX3" fmla="*/ 130561 w 269388"/>
              <a:gd name="connsiteY3" fmla="*/ 231521 h 232875"/>
              <a:gd name="connsiteX4" fmla="*/ 4812 w 269388"/>
              <a:gd name="connsiteY4" fmla="*/ 211132 h 232875"/>
              <a:gd name="connsiteX5" fmla="*/ 4320 w 269388"/>
              <a:gd name="connsiteY5" fmla="*/ 111895 h 232875"/>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3210 w 268278"/>
              <a:gd name="connsiteY0" fmla="*/ 104630 h 224940"/>
              <a:gd name="connsiteX1" fmla="*/ 128346 w 268278"/>
              <a:gd name="connsiteY1" fmla="*/ 10435 h 224940"/>
              <a:gd name="connsiteX2" fmla="*/ 267854 w 268278"/>
              <a:gd name="connsiteY2" fmla="*/ 47134 h 224940"/>
              <a:gd name="connsiteX3" fmla="*/ 129451 w 268278"/>
              <a:gd name="connsiteY3" fmla="*/ 224256 h 224940"/>
              <a:gd name="connsiteX4" fmla="*/ 3210 w 268278"/>
              <a:gd name="connsiteY4" fmla="*/ 104630 h 224940"/>
              <a:gd name="connsiteX0" fmla="*/ 3210 w 268226"/>
              <a:gd name="connsiteY0" fmla="*/ 104630 h 219451"/>
              <a:gd name="connsiteX1" fmla="*/ 128346 w 268226"/>
              <a:gd name="connsiteY1" fmla="*/ 10435 h 219451"/>
              <a:gd name="connsiteX2" fmla="*/ 267854 w 268226"/>
              <a:gd name="connsiteY2" fmla="*/ 47134 h 219451"/>
              <a:gd name="connsiteX3" fmla="*/ 118395 w 268226"/>
              <a:gd name="connsiteY3" fmla="*/ 218727 h 219451"/>
              <a:gd name="connsiteX4" fmla="*/ 3210 w 268226"/>
              <a:gd name="connsiteY4" fmla="*/ 104630 h 219451"/>
              <a:gd name="connsiteX0" fmla="*/ 3210 w 211363"/>
              <a:gd name="connsiteY0" fmla="*/ 96759 h 211580"/>
              <a:gd name="connsiteX1" fmla="*/ 128346 w 211363"/>
              <a:gd name="connsiteY1" fmla="*/ 2564 h 211580"/>
              <a:gd name="connsiteX2" fmla="*/ 210359 w 211363"/>
              <a:gd name="connsiteY2" fmla="*/ 97864 h 211580"/>
              <a:gd name="connsiteX3" fmla="*/ 118395 w 211363"/>
              <a:gd name="connsiteY3" fmla="*/ 210856 h 211580"/>
              <a:gd name="connsiteX4" fmla="*/ 3210 w 211363"/>
              <a:gd name="connsiteY4" fmla="*/ 96759 h 211580"/>
              <a:gd name="connsiteX0" fmla="*/ 3210 w 210512"/>
              <a:gd name="connsiteY0" fmla="*/ 96759 h 211580"/>
              <a:gd name="connsiteX1" fmla="*/ 128346 w 210512"/>
              <a:gd name="connsiteY1" fmla="*/ 2564 h 211580"/>
              <a:gd name="connsiteX2" fmla="*/ 210359 w 210512"/>
              <a:gd name="connsiteY2" fmla="*/ 97864 h 211580"/>
              <a:gd name="connsiteX3" fmla="*/ 118395 w 210512"/>
              <a:gd name="connsiteY3" fmla="*/ 210856 h 211580"/>
              <a:gd name="connsiteX4" fmla="*/ 3210 w 210512"/>
              <a:gd name="connsiteY4" fmla="*/ 96759 h 211580"/>
              <a:gd name="connsiteX0" fmla="*/ 3347 w 206226"/>
              <a:gd name="connsiteY0" fmla="*/ 105604 h 211653"/>
              <a:gd name="connsiteX1" fmla="*/ 124060 w 206226"/>
              <a:gd name="connsiteY1" fmla="*/ 2564 h 211653"/>
              <a:gd name="connsiteX2" fmla="*/ 206073 w 206226"/>
              <a:gd name="connsiteY2" fmla="*/ 97864 h 211653"/>
              <a:gd name="connsiteX3" fmla="*/ 114109 w 206226"/>
              <a:gd name="connsiteY3" fmla="*/ 210856 h 211653"/>
              <a:gd name="connsiteX4" fmla="*/ 3347 w 206226"/>
              <a:gd name="connsiteY4" fmla="*/ 105604 h 211653"/>
              <a:gd name="connsiteX0" fmla="*/ 3347 w 206226"/>
              <a:gd name="connsiteY0" fmla="*/ 105604 h 211950"/>
              <a:gd name="connsiteX1" fmla="*/ 124060 w 206226"/>
              <a:gd name="connsiteY1" fmla="*/ 2564 h 211950"/>
              <a:gd name="connsiteX2" fmla="*/ 206073 w 206226"/>
              <a:gd name="connsiteY2" fmla="*/ 97864 h 211950"/>
              <a:gd name="connsiteX3" fmla="*/ 114109 w 206226"/>
              <a:gd name="connsiteY3" fmla="*/ 210856 h 211950"/>
              <a:gd name="connsiteX4" fmla="*/ 3347 w 206226"/>
              <a:gd name="connsiteY4" fmla="*/ 105604 h 211950"/>
              <a:gd name="connsiteX0" fmla="*/ 0 w 202879"/>
              <a:gd name="connsiteY0" fmla="*/ 18019 h 124365"/>
              <a:gd name="connsiteX1" fmla="*/ 202726 w 202879"/>
              <a:gd name="connsiteY1" fmla="*/ 10279 h 124365"/>
              <a:gd name="connsiteX2" fmla="*/ 110762 w 202879"/>
              <a:gd name="connsiteY2" fmla="*/ 123271 h 124365"/>
              <a:gd name="connsiteX3" fmla="*/ 0 w 202879"/>
              <a:gd name="connsiteY3" fmla="*/ 18019 h 124365"/>
              <a:gd name="connsiteX0" fmla="*/ 0 w 202879"/>
              <a:gd name="connsiteY0" fmla="*/ 18019 h 124365"/>
              <a:gd name="connsiteX1" fmla="*/ 202726 w 202879"/>
              <a:gd name="connsiteY1" fmla="*/ 10279 h 124365"/>
              <a:gd name="connsiteX2" fmla="*/ 110762 w 202879"/>
              <a:gd name="connsiteY2" fmla="*/ 123271 h 124365"/>
              <a:gd name="connsiteX3" fmla="*/ 0 w 202879"/>
              <a:gd name="connsiteY3" fmla="*/ 18019 h 124365"/>
              <a:gd name="connsiteX0" fmla="*/ 0 w 210591"/>
              <a:gd name="connsiteY0" fmla="*/ 12619 h 118965"/>
              <a:gd name="connsiteX1" fmla="*/ 210466 w 210591"/>
              <a:gd name="connsiteY1" fmla="*/ 14830 h 118965"/>
              <a:gd name="connsiteX2" fmla="*/ 110762 w 210591"/>
              <a:gd name="connsiteY2" fmla="*/ 117871 h 118965"/>
              <a:gd name="connsiteX3" fmla="*/ 0 w 210591"/>
              <a:gd name="connsiteY3" fmla="*/ 12619 h 118965"/>
              <a:gd name="connsiteX0" fmla="*/ 0 w 210591"/>
              <a:gd name="connsiteY0" fmla="*/ 12619 h 118965"/>
              <a:gd name="connsiteX1" fmla="*/ 210466 w 210591"/>
              <a:gd name="connsiteY1" fmla="*/ 14830 h 118965"/>
              <a:gd name="connsiteX2" fmla="*/ 110762 w 210591"/>
              <a:gd name="connsiteY2" fmla="*/ 117871 h 118965"/>
              <a:gd name="connsiteX3" fmla="*/ 0 w 210591"/>
              <a:gd name="connsiteY3" fmla="*/ 12619 h 118965"/>
              <a:gd name="connsiteX0" fmla="*/ 0 w 210591"/>
              <a:gd name="connsiteY0" fmla="*/ 14772 h 116775"/>
              <a:gd name="connsiteX1" fmla="*/ 210466 w 210591"/>
              <a:gd name="connsiteY1" fmla="*/ 12560 h 116775"/>
              <a:gd name="connsiteX2" fmla="*/ 110762 w 210591"/>
              <a:gd name="connsiteY2" fmla="*/ 115601 h 116775"/>
              <a:gd name="connsiteX3" fmla="*/ 0 w 210591"/>
              <a:gd name="connsiteY3" fmla="*/ 14772 h 116775"/>
              <a:gd name="connsiteX0" fmla="*/ 0 w 210588"/>
              <a:gd name="connsiteY0" fmla="*/ 16832 h 118835"/>
              <a:gd name="connsiteX1" fmla="*/ 210466 w 210588"/>
              <a:gd name="connsiteY1" fmla="*/ 14620 h 118835"/>
              <a:gd name="connsiteX2" fmla="*/ 110762 w 210588"/>
              <a:gd name="connsiteY2" fmla="*/ 117661 h 118835"/>
              <a:gd name="connsiteX3" fmla="*/ 0 w 210588"/>
              <a:gd name="connsiteY3" fmla="*/ 16832 h 118835"/>
              <a:gd name="connsiteX0" fmla="*/ 0 w 213903"/>
              <a:gd name="connsiteY0" fmla="*/ 16831 h 118835"/>
              <a:gd name="connsiteX1" fmla="*/ 213783 w 213903"/>
              <a:gd name="connsiteY1" fmla="*/ 14620 h 118835"/>
              <a:gd name="connsiteX2" fmla="*/ 114079 w 213903"/>
              <a:gd name="connsiteY2" fmla="*/ 117661 h 118835"/>
              <a:gd name="connsiteX3" fmla="*/ 0 w 213903"/>
              <a:gd name="connsiteY3" fmla="*/ 16831 h 118835"/>
              <a:gd name="connsiteX0" fmla="*/ 0 w 213923"/>
              <a:gd name="connsiteY0" fmla="*/ 8424 h 110428"/>
              <a:gd name="connsiteX1" fmla="*/ 213783 w 213923"/>
              <a:gd name="connsiteY1" fmla="*/ 6213 h 110428"/>
              <a:gd name="connsiteX2" fmla="*/ 114079 w 213923"/>
              <a:gd name="connsiteY2" fmla="*/ 109254 h 110428"/>
              <a:gd name="connsiteX3" fmla="*/ 0 w 213923"/>
              <a:gd name="connsiteY3" fmla="*/ 8424 h 110428"/>
              <a:gd name="connsiteX0" fmla="*/ 0 w 196249"/>
              <a:gd name="connsiteY0" fmla="*/ 27088 h 129092"/>
              <a:gd name="connsiteX1" fmla="*/ 196093 w 196249"/>
              <a:gd name="connsiteY1" fmla="*/ 3962 h 129092"/>
              <a:gd name="connsiteX2" fmla="*/ 114079 w 196249"/>
              <a:gd name="connsiteY2" fmla="*/ 127918 h 129092"/>
              <a:gd name="connsiteX3" fmla="*/ 0 w 196249"/>
              <a:gd name="connsiteY3" fmla="*/ 27088 h 129092"/>
              <a:gd name="connsiteX0" fmla="*/ 0 w 196093"/>
              <a:gd name="connsiteY0" fmla="*/ 26459 h 128463"/>
              <a:gd name="connsiteX1" fmla="*/ 196093 w 196093"/>
              <a:gd name="connsiteY1" fmla="*/ 3333 h 128463"/>
              <a:gd name="connsiteX2" fmla="*/ 114079 w 196093"/>
              <a:gd name="connsiteY2" fmla="*/ 127289 h 128463"/>
              <a:gd name="connsiteX3" fmla="*/ 0 w 196093"/>
              <a:gd name="connsiteY3" fmla="*/ 26459 h 128463"/>
              <a:gd name="connsiteX0" fmla="*/ 0 w 196093"/>
              <a:gd name="connsiteY0" fmla="*/ 25986 h 127990"/>
              <a:gd name="connsiteX1" fmla="*/ 196093 w 196093"/>
              <a:gd name="connsiteY1" fmla="*/ 2860 h 127990"/>
              <a:gd name="connsiteX2" fmla="*/ 114079 w 196093"/>
              <a:gd name="connsiteY2" fmla="*/ 126816 h 127990"/>
              <a:gd name="connsiteX3" fmla="*/ 0 w 196093"/>
              <a:gd name="connsiteY3" fmla="*/ 25986 h 127990"/>
              <a:gd name="connsiteX0" fmla="*/ 0 w 196093"/>
              <a:gd name="connsiteY0" fmla="*/ 25986 h 127990"/>
              <a:gd name="connsiteX1" fmla="*/ 196093 w 196093"/>
              <a:gd name="connsiteY1" fmla="*/ 2860 h 127990"/>
              <a:gd name="connsiteX2" fmla="*/ 114079 w 196093"/>
              <a:gd name="connsiteY2" fmla="*/ 126816 h 127990"/>
              <a:gd name="connsiteX3" fmla="*/ 0 w 196093"/>
              <a:gd name="connsiteY3" fmla="*/ 25986 h 127990"/>
              <a:gd name="connsiteX0" fmla="*/ 0 w 196093"/>
              <a:gd name="connsiteY0" fmla="*/ 25986 h 127921"/>
              <a:gd name="connsiteX1" fmla="*/ 196093 w 196093"/>
              <a:gd name="connsiteY1" fmla="*/ 2860 h 127921"/>
              <a:gd name="connsiteX2" fmla="*/ 114079 w 196093"/>
              <a:gd name="connsiteY2" fmla="*/ 126816 h 127921"/>
              <a:gd name="connsiteX3" fmla="*/ 0 w 196093"/>
              <a:gd name="connsiteY3" fmla="*/ 25986 h 127921"/>
              <a:gd name="connsiteX0" fmla="*/ 0 w 196093"/>
              <a:gd name="connsiteY0" fmla="*/ 25986 h 127582"/>
              <a:gd name="connsiteX1" fmla="*/ 196093 w 196093"/>
              <a:gd name="connsiteY1" fmla="*/ 2860 h 127582"/>
              <a:gd name="connsiteX2" fmla="*/ 114079 w 196093"/>
              <a:gd name="connsiteY2" fmla="*/ 126816 h 127582"/>
              <a:gd name="connsiteX3" fmla="*/ 0 w 196093"/>
              <a:gd name="connsiteY3" fmla="*/ 25986 h 127582"/>
              <a:gd name="connsiteX0" fmla="*/ 0 w 196093"/>
              <a:gd name="connsiteY0" fmla="*/ 25986 h 126817"/>
              <a:gd name="connsiteX1" fmla="*/ 196093 w 196093"/>
              <a:gd name="connsiteY1" fmla="*/ 2860 h 126817"/>
              <a:gd name="connsiteX2" fmla="*/ 114079 w 196093"/>
              <a:gd name="connsiteY2" fmla="*/ 126816 h 126817"/>
              <a:gd name="connsiteX3" fmla="*/ 0 w 196093"/>
              <a:gd name="connsiteY3" fmla="*/ 25986 h 126817"/>
              <a:gd name="connsiteX0" fmla="*/ 0 w 196093"/>
              <a:gd name="connsiteY0" fmla="*/ 25986 h 126815"/>
              <a:gd name="connsiteX1" fmla="*/ 196093 w 196093"/>
              <a:gd name="connsiteY1" fmla="*/ 2860 h 126815"/>
              <a:gd name="connsiteX2" fmla="*/ 114079 w 196093"/>
              <a:gd name="connsiteY2" fmla="*/ 126816 h 126815"/>
              <a:gd name="connsiteX3" fmla="*/ 0 w 196093"/>
              <a:gd name="connsiteY3" fmla="*/ 25986 h 126815"/>
              <a:gd name="connsiteX0" fmla="*/ 0 w 196093"/>
              <a:gd name="connsiteY0" fmla="*/ 25986 h 130299"/>
              <a:gd name="connsiteX1" fmla="*/ 196093 w 196093"/>
              <a:gd name="connsiteY1" fmla="*/ 2860 h 130299"/>
              <a:gd name="connsiteX2" fmla="*/ 114079 w 196093"/>
              <a:gd name="connsiteY2" fmla="*/ 126816 h 130299"/>
              <a:gd name="connsiteX3" fmla="*/ 0 w 196093"/>
              <a:gd name="connsiteY3" fmla="*/ 25986 h 130299"/>
            </a:gdLst>
            <a:ahLst/>
            <a:cxnLst>
              <a:cxn ang="0">
                <a:pos x="connsiteX0" y="connsiteY0"/>
              </a:cxn>
              <a:cxn ang="0">
                <a:pos x="connsiteX1" y="connsiteY1"/>
              </a:cxn>
              <a:cxn ang="0">
                <a:pos x="connsiteX2" y="connsiteY2"/>
              </a:cxn>
              <a:cxn ang="0">
                <a:pos x="connsiteX3" y="connsiteY3"/>
              </a:cxn>
            </a:cxnLst>
            <a:rect l="l" t="t" r="r" b="b"/>
            <a:pathLst>
              <a:path w="196093" h="130299">
                <a:moveTo>
                  <a:pt x="0" y="25986"/>
                </a:moveTo>
                <a:cubicBezTo>
                  <a:pt x="141375" y="41554"/>
                  <a:pt x="195324" y="-12780"/>
                  <a:pt x="196093" y="2860"/>
                </a:cubicBezTo>
                <a:cubicBezTo>
                  <a:pt x="193881" y="19500"/>
                  <a:pt x="161502" y="153415"/>
                  <a:pt x="114079" y="126816"/>
                </a:cubicBezTo>
                <a:cubicBezTo>
                  <a:pt x="72184" y="92668"/>
                  <a:pt x="5712" y="53627"/>
                  <a:pt x="0" y="25986"/>
                </a:cubicBezTo>
                <a:close/>
              </a:path>
            </a:pathLst>
          </a:cu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3" name="Oval 378">
            <a:extLst>
              <a:ext uri="{FF2B5EF4-FFF2-40B4-BE49-F238E27FC236}">
                <a16:creationId xmlns:a16="http://schemas.microsoft.com/office/drawing/2014/main" id="{8FDAB3B7-F9C7-25E1-210D-55746708EBBC}"/>
              </a:ext>
            </a:extLst>
          </p:cNvPr>
          <p:cNvSpPr/>
          <p:nvPr/>
        </p:nvSpPr>
        <p:spPr bwMode="auto">
          <a:xfrm rot="4169021">
            <a:off x="4210404" y="4449932"/>
            <a:ext cx="402425" cy="157024"/>
          </a:xfrm>
          <a:custGeom>
            <a:avLst/>
            <a:gdLst>
              <a:gd name="connsiteX0" fmla="*/ 0 w 199410"/>
              <a:gd name="connsiteY0" fmla="*/ 78715 h 157429"/>
              <a:gd name="connsiteX1" fmla="*/ 99705 w 199410"/>
              <a:gd name="connsiteY1" fmla="*/ 0 h 157429"/>
              <a:gd name="connsiteX2" fmla="*/ 199410 w 199410"/>
              <a:gd name="connsiteY2" fmla="*/ 78715 h 157429"/>
              <a:gd name="connsiteX3" fmla="*/ 99705 w 199410"/>
              <a:gd name="connsiteY3" fmla="*/ 157430 h 157429"/>
              <a:gd name="connsiteX4" fmla="*/ 0 w 199410"/>
              <a:gd name="connsiteY4" fmla="*/ 78715 h 157429"/>
              <a:gd name="connsiteX0" fmla="*/ 0 w 219312"/>
              <a:gd name="connsiteY0" fmla="*/ 127205 h 163493"/>
              <a:gd name="connsiteX1" fmla="*/ 119607 w 219312"/>
              <a:gd name="connsiteY1" fmla="*/ 946 h 163493"/>
              <a:gd name="connsiteX2" fmla="*/ 219312 w 219312"/>
              <a:gd name="connsiteY2" fmla="*/ 79661 h 163493"/>
              <a:gd name="connsiteX3" fmla="*/ 119607 w 219312"/>
              <a:gd name="connsiteY3" fmla="*/ 158376 h 163493"/>
              <a:gd name="connsiteX4" fmla="*/ 0 w 219312"/>
              <a:gd name="connsiteY4" fmla="*/ 127205 h 163493"/>
              <a:gd name="connsiteX0" fmla="*/ 0 w 258010"/>
              <a:gd name="connsiteY0" fmla="*/ 128973 h 166814"/>
              <a:gd name="connsiteX1" fmla="*/ 119607 w 258010"/>
              <a:gd name="connsiteY1" fmla="*/ 2714 h 166814"/>
              <a:gd name="connsiteX2" fmla="*/ 258010 w 258010"/>
              <a:gd name="connsiteY2" fmla="*/ 60421 h 166814"/>
              <a:gd name="connsiteX3" fmla="*/ 119607 w 258010"/>
              <a:gd name="connsiteY3" fmla="*/ 160144 h 166814"/>
              <a:gd name="connsiteX4" fmla="*/ 0 w 258010"/>
              <a:gd name="connsiteY4" fmla="*/ 128973 h 166814"/>
              <a:gd name="connsiteX0" fmla="*/ 61 w 258071"/>
              <a:gd name="connsiteY0" fmla="*/ 98705 h 132937"/>
              <a:gd name="connsiteX1" fmla="*/ 135148 w 258071"/>
              <a:gd name="connsiteY1" fmla="*/ 11145 h 132937"/>
              <a:gd name="connsiteX2" fmla="*/ 258071 w 258071"/>
              <a:gd name="connsiteY2" fmla="*/ 30153 h 132937"/>
              <a:gd name="connsiteX3" fmla="*/ 119668 w 258071"/>
              <a:gd name="connsiteY3" fmla="*/ 129876 h 132937"/>
              <a:gd name="connsiteX4" fmla="*/ 61 w 258071"/>
              <a:gd name="connsiteY4" fmla="*/ 98705 h 132937"/>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164 w 258174"/>
              <a:gd name="connsiteY0" fmla="*/ 98705 h 147555"/>
              <a:gd name="connsiteX1" fmla="*/ 135251 w 258174"/>
              <a:gd name="connsiteY1" fmla="*/ 11145 h 147555"/>
              <a:gd name="connsiteX2" fmla="*/ 258174 w 258174"/>
              <a:gd name="connsiteY2" fmla="*/ 30153 h 147555"/>
              <a:gd name="connsiteX3" fmla="*/ 110926 w 258174"/>
              <a:gd name="connsiteY3" fmla="*/ 145356 h 147555"/>
              <a:gd name="connsiteX4" fmla="*/ 164 w 258174"/>
              <a:gd name="connsiteY4" fmla="*/ 98705 h 147555"/>
              <a:gd name="connsiteX0" fmla="*/ 218 w 258228"/>
              <a:gd name="connsiteY0" fmla="*/ 98705 h 147555"/>
              <a:gd name="connsiteX1" fmla="*/ 135305 w 258228"/>
              <a:gd name="connsiteY1" fmla="*/ 11145 h 147555"/>
              <a:gd name="connsiteX2" fmla="*/ 258228 w 258228"/>
              <a:gd name="connsiteY2" fmla="*/ 30153 h 147555"/>
              <a:gd name="connsiteX3" fmla="*/ 110980 w 258228"/>
              <a:gd name="connsiteY3" fmla="*/ 145356 h 147555"/>
              <a:gd name="connsiteX4" fmla="*/ 218 w 258228"/>
              <a:gd name="connsiteY4" fmla="*/ 98705 h 147555"/>
              <a:gd name="connsiteX0" fmla="*/ 218 w 258228"/>
              <a:gd name="connsiteY0" fmla="*/ 99142 h 147992"/>
              <a:gd name="connsiteX1" fmla="*/ 135305 w 258228"/>
              <a:gd name="connsiteY1" fmla="*/ 11582 h 147992"/>
              <a:gd name="connsiteX2" fmla="*/ 258228 w 258228"/>
              <a:gd name="connsiteY2" fmla="*/ 30590 h 147992"/>
              <a:gd name="connsiteX3" fmla="*/ 110980 w 258228"/>
              <a:gd name="connsiteY3" fmla="*/ 145793 h 147992"/>
              <a:gd name="connsiteX4" fmla="*/ 218 w 258228"/>
              <a:gd name="connsiteY4" fmla="*/ 99142 h 147992"/>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18 w 258228"/>
              <a:gd name="connsiteY0" fmla="*/ 101377 h 150227"/>
              <a:gd name="connsiteX1" fmla="*/ 135305 w 258228"/>
              <a:gd name="connsiteY1" fmla="*/ 13817 h 150227"/>
              <a:gd name="connsiteX2" fmla="*/ 258228 w 258228"/>
              <a:gd name="connsiteY2" fmla="*/ 32825 h 150227"/>
              <a:gd name="connsiteX3" fmla="*/ 110980 w 258228"/>
              <a:gd name="connsiteY3" fmla="*/ 148028 h 150227"/>
              <a:gd name="connsiteX4" fmla="*/ 218 w 258228"/>
              <a:gd name="connsiteY4" fmla="*/ 101377 h 150227"/>
              <a:gd name="connsiteX0" fmla="*/ 2 w 258012"/>
              <a:gd name="connsiteY0" fmla="*/ 101377 h 237314"/>
              <a:gd name="connsiteX1" fmla="*/ 135089 w 258012"/>
              <a:gd name="connsiteY1" fmla="*/ 13817 h 237314"/>
              <a:gd name="connsiteX2" fmla="*/ 258012 w 258012"/>
              <a:gd name="connsiteY2" fmla="*/ 32825 h 237314"/>
              <a:gd name="connsiteX3" fmla="*/ 132877 w 258012"/>
              <a:gd name="connsiteY3" fmla="*/ 236483 h 237314"/>
              <a:gd name="connsiteX4" fmla="*/ 2 w 258012"/>
              <a:gd name="connsiteY4" fmla="*/ 101377 h 237314"/>
              <a:gd name="connsiteX0" fmla="*/ 2 w 271280"/>
              <a:gd name="connsiteY0" fmla="*/ 94176 h 230113"/>
              <a:gd name="connsiteX1" fmla="*/ 135089 w 271280"/>
              <a:gd name="connsiteY1" fmla="*/ 6616 h 230113"/>
              <a:gd name="connsiteX2" fmla="*/ 271280 w 271280"/>
              <a:gd name="connsiteY2" fmla="*/ 52160 h 230113"/>
              <a:gd name="connsiteX3" fmla="*/ 132877 w 271280"/>
              <a:gd name="connsiteY3" fmla="*/ 229282 h 230113"/>
              <a:gd name="connsiteX4" fmla="*/ 2 w 271280"/>
              <a:gd name="connsiteY4" fmla="*/ 94176 h 230113"/>
              <a:gd name="connsiteX0" fmla="*/ 2 w 271631"/>
              <a:gd name="connsiteY0" fmla="*/ 94176 h 230113"/>
              <a:gd name="connsiteX1" fmla="*/ 135089 w 271631"/>
              <a:gd name="connsiteY1" fmla="*/ 6616 h 230113"/>
              <a:gd name="connsiteX2" fmla="*/ 271280 w 271631"/>
              <a:gd name="connsiteY2" fmla="*/ 52160 h 230113"/>
              <a:gd name="connsiteX3" fmla="*/ 132877 w 271631"/>
              <a:gd name="connsiteY3" fmla="*/ 229282 h 230113"/>
              <a:gd name="connsiteX4" fmla="*/ 2 w 271631"/>
              <a:gd name="connsiteY4" fmla="*/ 94176 h 230113"/>
              <a:gd name="connsiteX0" fmla="*/ 2 w 271631"/>
              <a:gd name="connsiteY0" fmla="*/ 96886 h 232823"/>
              <a:gd name="connsiteX1" fmla="*/ 135089 w 271631"/>
              <a:gd name="connsiteY1" fmla="*/ 9326 h 232823"/>
              <a:gd name="connsiteX2" fmla="*/ 271280 w 271631"/>
              <a:gd name="connsiteY2" fmla="*/ 54870 h 232823"/>
              <a:gd name="connsiteX3" fmla="*/ 132877 w 271631"/>
              <a:gd name="connsiteY3" fmla="*/ 231992 h 232823"/>
              <a:gd name="connsiteX4" fmla="*/ 2 w 271631"/>
              <a:gd name="connsiteY4" fmla="*/ 96886 h 232823"/>
              <a:gd name="connsiteX0" fmla="*/ 1 w 271630"/>
              <a:gd name="connsiteY0" fmla="*/ 90596 h 226523"/>
              <a:gd name="connsiteX1" fmla="*/ 131771 w 271630"/>
              <a:gd name="connsiteY1" fmla="*/ 11881 h 226523"/>
              <a:gd name="connsiteX2" fmla="*/ 271279 w 271630"/>
              <a:gd name="connsiteY2" fmla="*/ 48580 h 226523"/>
              <a:gd name="connsiteX3" fmla="*/ 132876 w 271630"/>
              <a:gd name="connsiteY3" fmla="*/ 225702 h 226523"/>
              <a:gd name="connsiteX4" fmla="*/ 1 w 271630"/>
              <a:gd name="connsiteY4" fmla="*/ 90596 h 226523"/>
              <a:gd name="connsiteX0" fmla="*/ 12890 w 284519"/>
              <a:gd name="connsiteY0" fmla="*/ 90596 h 235697"/>
              <a:gd name="connsiteX1" fmla="*/ 144660 w 284519"/>
              <a:gd name="connsiteY1" fmla="*/ 11881 h 235697"/>
              <a:gd name="connsiteX2" fmla="*/ 284168 w 284519"/>
              <a:gd name="connsiteY2" fmla="*/ 48580 h 235697"/>
              <a:gd name="connsiteX3" fmla="*/ 145765 w 284519"/>
              <a:gd name="connsiteY3" fmla="*/ 225702 h 235697"/>
              <a:gd name="connsiteX4" fmla="*/ 20016 w 284519"/>
              <a:gd name="connsiteY4" fmla="*/ 205313 h 235697"/>
              <a:gd name="connsiteX5" fmla="*/ 12890 w 284519"/>
              <a:gd name="connsiteY5" fmla="*/ 90596 h 235697"/>
              <a:gd name="connsiteX0" fmla="*/ 12890 w 284519"/>
              <a:gd name="connsiteY0" fmla="*/ 90596 h 233828"/>
              <a:gd name="connsiteX1" fmla="*/ 144660 w 284519"/>
              <a:gd name="connsiteY1" fmla="*/ 11881 h 233828"/>
              <a:gd name="connsiteX2" fmla="*/ 284168 w 284519"/>
              <a:gd name="connsiteY2" fmla="*/ 48580 h 233828"/>
              <a:gd name="connsiteX3" fmla="*/ 145765 w 284519"/>
              <a:gd name="connsiteY3" fmla="*/ 225702 h 233828"/>
              <a:gd name="connsiteX4" fmla="*/ 20016 w 284519"/>
              <a:gd name="connsiteY4" fmla="*/ 205313 h 233828"/>
              <a:gd name="connsiteX5" fmla="*/ 12890 w 284519"/>
              <a:gd name="connsiteY5" fmla="*/ 90596 h 233828"/>
              <a:gd name="connsiteX0" fmla="*/ 12890 w 284519"/>
              <a:gd name="connsiteY0" fmla="*/ 90596 h 225936"/>
              <a:gd name="connsiteX1" fmla="*/ 144660 w 284519"/>
              <a:gd name="connsiteY1" fmla="*/ 11881 h 225936"/>
              <a:gd name="connsiteX2" fmla="*/ 284168 w 284519"/>
              <a:gd name="connsiteY2" fmla="*/ 48580 h 225936"/>
              <a:gd name="connsiteX3" fmla="*/ 145765 w 284519"/>
              <a:gd name="connsiteY3" fmla="*/ 225702 h 225936"/>
              <a:gd name="connsiteX4" fmla="*/ 20016 w 284519"/>
              <a:gd name="connsiteY4" fmla="*/ 205313 h 225936"/>
              <a:gd name="connsiteX5" fmla="*/ 12890 w 284519"/>
              <a:gd name="connsiteY5" fmla="*/ 90596 h 225936"/>
              <a:gd name="connsiteX0" fmla="*/ 12890 w 284519"/>
              <a:gd name="connsiteY0" fmla="*/ 90596 h 227056"/>
              <a:gd name="connsiteX1" fmla="*/ 144660 w 284519"/>
              <a:gd name="connsiteY1" fmla="*/ 11881 h 227056"/>
              <a:gd name="connsiteX2" fmla="*/ 284168 w 284519"/>
              <a:gd name="connsiteY2" fmla="*/ 48580 h 227056"/>
              <a:gd name="connsiteX3" fmla="*/ 145765 w 284519"/>
              <a:gd name="connsiteY3" fmla="*/ 225702 h 227056"/>
              <a:gd name="connsiteX4" fmla="*/ 20016 w 284519"/>
              <a:gd name="connsiteY4" fmla="*/ 205313 h 227056"/>
              <a:gd name="connsiteX5" fmla="*/ 12890 w 284519"/>
              <a:gd name="connsiteY5" fmla="*/ 90596 h 227056"/>
              <a:gd name="connsiteX0" fmla="*/ 12890 w 284592"/>
              <a:gd name="connsiteY0" fmla="*/ 90596 h 227056"/>
              <a:gd name="connsiteX1" fmla="*/ 144660 w 284592"/>
              <a:gd name="connsiteY1" fmla="*/ 11881 h 227056"/>
              <a:gd name="connsiteX2" fmla="*/ 284168 w 284592"/>
              <a:gd name="connsiteY2" fmla="*/ 48580 h 227056"/>
              <a:gd name="connsiteX3" fmla="*/ 145765 w 284592"/>
              <a:gd name="connsiteY3" fmla="*/ 225702 h 227056"/>
              <a:gd name="connsiteX4" fmla="*/ 20016 w 284592"/>
              <a:gd name="connsiteY4" fmla="*/ 205313 h 227056"/>
              <a:gd name="connsiteX5" fmla="*/ 12890 w 28459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0 w 271702"/>
              <a:gd name="connsiteY0" fmla="*/ 90596 h 227056"/>
              <a:gd name="connsiteX1" fmla="*/ 131770 w 271702"/>
              <a:gd name="connsiteY1" fmla="*/ 11881 h 227056"/>
              <a:gd name="connsiteX2" fmla="*/ 271278 w 271702"/>
              <a:gd name="connsiteY2" fmla="*/ 48580 h 227056"/>
              <a:gd name="connsiteX3" fmla="*/ 132875 w 271702"/>
              <a:gd name="connsiteY3" fmla="*/ 225702 h 227056"/>
              <a:gd name="connsiteX4" fmla="*/ 7126 w 271702"/>
              <a:gd name="connsiteY4" fmla="*/ 205313 h 227056"/>
              <a:gd name="connsiteX5" fmla="*/ 0 w 271702"/>
              <a:gd name="connsiteY5" fmla="*/ 90596 h 227056"/>
              <a:gd name="connsiteX0" fmla="*/ 1849 w 273551"/>
              <a:gd name="connsiteY0" fmla="*/ 90596 h 227056"/>
              <a:gd name="connsiteX1" fmla="*/ 133619 w 273551"/>
              <a:gd name="connsiteY1" fmla="*/ 11881 h 227056"/>
              <a:gd name="connsiteX2" fmla="*/ 273127 w 273551"/>
              <a:gd name="connsiteY2" fmla="*/ 48580 h 227056"/>
              <a:gd name="connsiteX3" fmla="*/ 134724 w 273551"/>
              <a:gd name="connsiteY3" fmla="*/ 225702 h 227056"/>
              <a:gd name="connsiteX4" fmla="*/ 8975 w 273551"/>
              <a:gd name="connsiteY4" fmla="*/ 205313 h 227056"/>
              <a:gd name="connsiteX5" fmla="*/ 1849 w 273551"/>
              <a:gd name="connsiteY5" fmla="*/ 9059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06076 h 227056"/>
              <a:gd name="connsiteX1" fmla="*/ 129456 w 269388"/>
              <a:gd name="connsiteY1" fmla="*/ 11881 h 227056"/>
              <a:gd name="connsiteX2" fmla="*/ 268964 w 269388"/>
              <a:gd name="connsiteY2" fmla="*/ 48580 h 227056"/>
              <a:gd name="connsiteX3" fmla="*/ 130561 w 269388"/>
              <a:gd name="connsiteY3" fmla="*/ 225702 h 227056"/>
              <a:gd name="connsiteX4" fmla="*/ 4812 w 269388"/>
              <a:gd name="connsiteY4" fmla="*/ 205313 h 227056"/>
              <a:gd name="connsiteX5" fmla="*/ 4320 w 269388"/>
              <a:gd name="connsiteY5" fmla="*/ 106076 h 227056"/>
              <a:gd name="connsiteX0" fmla="*/ 4320 w 269388"/>
              <a:gd name="connsiteY0" fmla="*/ 111895 h 232875"/>
              <a:gd name="connsiteX1" fmla="*/ 129456 w 269388"/>
              <a:gd name="connsiteY1" fmla="*/ 17700 h 232875"/>
              <a:gd name="connsiteX2" fmla="*/ 268964 w 269388"/>
              <a:gd name="connsiteY2" fmla="*/ 54399 h 232875"/>
              <a:gd name="connsiteX3" fmla="*/ 130561 w 269388"/>
              <a:gd name="connsiteY3" fmla="*/ 231521 h 232875"/>
              <a:gd name="connsiteX4" fmla="*/ 4812 w 269388"/>
              <a:gd name="connsiteY4" fmla="*/ 211132 h 232875"/>
              <a:gd name="connsiteX5" fmla="*/ 4320 w 269388"/>
              <a:gd name="connsiteY5" fmla="*/ 111895 h 232875"/>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4320 w 269388"/>
              <a:gd name="connsiteY0" fmla="*/ 104630 h 225610"/>
              <a:gd name="connsiteX1" fmla="*/ 129456 w 269388"/>
              <a:gd name="connsiteY1" fmla="*/ 10435 h 225610"/>
              <a:gd name="connsiteX2" fmla="*/ 268964 w 269388"/>
              <a:gd name="connsiteY2" fmla="*/ 47134 h 225610"/>
              <a:gd name="connsiteX3" fmla="*/ 130561 w 269388"/>
              <a:gd name="connsiteY3" fmla="*/ 224256 h 225610"/>
              <a:gd name="connsiteX4" fmla="*/ 4812 w 269388"/>
              <a:gd name="connsiteY4" fmla="*/ 203867 h 225610"/>
              <a:gd name="connsiteX5" fmla="*/ 4320 w 269388"/>
              <a:gd name="connsiteY5" fmla="*/ 104630 h 225610"/>
              <a:gd name="connsiteX0" fmla="*/ 3210 w 268278"/>
              <a:gd name="connsiteY0" fmla="*/ 104630 h 224940"/>
              <a:gd name="connsiteX1" fmla="*/ 128346 w 268278"/>
              <a:gd name="connsiteY1" fmla="*/ 10435 h 224940"/>
              <a:gd name="connsiteX2" fmla="*/ 267854 w 268278"/>
              <a:gd name="connsiteY2" fmla="*/ 47134 h 224940"/>
              <a:gd name="connsiteX3" fmla="*/ 129451 w 268278"/>
              <a:gd name="connsiteY3" fmla="*/ 224256 h 224940"/>
              <a:gd name="connsiteX4" fmla="*/ 3210 w 268278"/>
              <a:gd name="connsiteY4" fmla="*/ 104630 h 224940"/>
              <a:gd name="connsiteX0" fmla="*/ 3210 w 268226"/>
              <a:gd name="connsiteY0" fmla="*/ 104630 h 219451"/>
              <a:gd name="connsiteX1" fmla="*/ 128346 w 268226"/>
              <a:gd name="connsiteY1" fmla="*/ 10435 h 219451"/>
              <a:gd name="connsiteX2" fmla="*/ 267854 w 268226"/>
              <a:gd name="connsiteY2" fmla="*/ 47134 h 219451"/>
              <a:gd name="connsiteX3" fmla="*/ 118395 w 268226"/>
              <a:gd name="connsiteY3" fmla="*/ 218727 h 219451"/>
              <a:gd name="connsiteX4" fmla="*/ 3210 w 268226"/>
              <a:gd name="connsiteY4" fmla="*/ 104630 h 219451"/>
              <a:gd name="connsiteX0" fmla="*/ 3210 w 211363"/>
              <a:gd name="connsiteY0" fmla="*/ 96759 h 211580"/>
              <a:gd name="connsiteX1" fmla="*/ 128346 w 211363"/>
              <a:gd name="connsiteY1" fmla="*/ 2564 h 211580"/>
              <a:gd name="connsiteX2" fmla="*/ 210359 w 211363"/>
              <a:gd name="connsiteY2" fmla="*/ 97864 h 211580"/>
              <a:gd name="connsiteX3" fmla="*/ 118395 w 211363"/>
              <a:gd name="connsiteY3" fmla="*/ 210856 h 211580"/>
              <a:gd name="connsiteX4" fmla="*/ 3210 w 211363"/>
              <a:gd name="connsiteY4" fmla="*/ 96759 h 211580"/>
              <a:gd name="connsiteX0" fmla="*/ 3210 w 210512"/>
              <a:gd name="connsiteY0" fmla="*/ 96759 h 211580"/>
              <a:gd name="connsiteX1" fmla="*/ 128346 w 210512"/>
              <a:gd name="connsiteY1" fmla="*/ 2564 h 211580"/>
              <a:gd name="connsiteX2" fmla="*/ 210359 w 210512"/>
              <a:gd name="connsiteY2" fmla="*/ 97864 h 211580"/>
              <a:gd name="connsiteX3" fmla="*/ 118395 w 210512"/>
              <a:gd name="connsiteY3" fmla="*/ 210856 h 211580"/>
              <a:gd name="connsiteX4" fmla="*/ 3210 w 210512"/>
              <a:gd name="connsiteY4" fmla="*/ 96759 h 211580"/>
              <a:gd name="connsiteX0" fmla="*/ 3347 w 206226"/>
              <a:gd name="connsiteY0" fmla="*/ 105604 h 211653"/>
              <a:gd name="connsiteX1" fmla="*/ 124060 w 206226"/>
              <a:gd name="connsiteY1" fmla="*/ 2564 h 211653"/>
              <a:gd name="connsiteX2" fmla="*/ 206073 w 206226"/>
              <a:gd name="connsiteY2" fmla="*/ 97864 h 211653"/>
              <a:gd name="connsiteX3" fmla="*/ 114109 w 206226"/>
              <a:gd name="connsiteY3" fmla="*/ 210856 h 211653"/>
              <a:gd name="connsiteX4" fmla="*/ 3347 w 206226"/>
              <a:gd name="connsiteY4" fmla="*/ 105604 h 211653"/>
              <a:gd name="connsiteX0" fmla="*/ 3347 w 206226"/>
              <a:gd name="connsiteY0" fmla="*/ 105604 h 211950"/>
              <a:gd name="connsiteX1" fmla="*/ 124060 w 206226"/>
              <a:gd name="connsiteY1" fmla="*/ 2564 h 211950"/>
              <a:gd name="connsiteX2" fmla="*/ 206073 w 206226"/>
              <a:gd name="connsiteY2" fmla="*/ 97864 h 211950"/>
              <a:gd name="connsiteX3" fmla="*/ 114109 w 206226"/>
              <a:gd name="connsiteY3" fmla="*/ 210856 h 211950"/>
              <a:gd name="connsiteX4" fmla="*/ 3347 w 206226"/>
              <a:gd name="connsiteY4" fmla="*/ 105604 h 211950"/>
              <a:gd name="connsiteX0" fmla="*/ 0 w 202879"/>
              <a:gd name="connsiteY0" fmla="*/ 18019 h 124365"/>
              <a:gd name="connsiteX1" fmla="*/ 202726 w 202879"/>
              <a:gd name="connsiteY1" fmla="*/ 10279 h 124365"/>
              <a:gd name="connsiteX2" fmla="*/ 110762 w 202879"/>
              <a:gd name="connsiteY2" fmla="*/ 123271 h 124365"/>
              <a:gd name="connsiteX3" fmla="*/ 0 w 202879"/>
              <a:gd name="connsiteY3" fmla="*/ 18019 h 124365"/>
              <a:gd name="connsiteX0" fmla="*/ 0 w 202879"/>
              <a:gd name="connsiteY0" fmla="*/ 18019 h 124365"/>
              <a:gd name="connsiteX1" fmla="*/ 202726 w 202879"/>
              <a:gd name="connsiteY1" fmla="*/ 10279 h 124365"/>
              <a:gd name="connsiteX2" fmla="*/ 110762 w 202879"/>
              <a:gd name="connsiteY2" fmla="*/ 123271 h 124365"/>
              <a:gd name="connsiteX3" fmla="*/ 0 w 202879"/>
              <a:gd name="connsiteY3" fmla="*/ 18019 h 124365"/>
              <a:gd name="connsiteX0" fmla="*/ 0 w 210591"/>
              <a:gd name="connsiteY0" fmla="*/ 12619 h 118965"/>
              <a:gd name="connsiteX1" fmla="*/ 210466 w 210591"/>
              <a:gd name="connsiteY1" fmla="*/ 14830 h 118965"/>
              <a:gd name="connsiteX2" fmla="*/ 110762 w 210591"/>
              <a:gd name="connsiteY2" fmla="*/ 117871 h 118965"/>
              <a:gd name="connsiteX3" fmla="*/ 0 w 210591"/>
              <a:gd name="connsiteY3" fmla="*/ 12619 h 118965"/>
              <a:gd name="connsiteX0" fmla="*/ 0 w 210591"/>
              <a:gd name="connsiteY0" fmla="*/ 12619 h 118965"/>
              <a:gd name="connsiteX1" fmla="*/ 210466 w 210591"/>
              <a:gd name="connsiteY1" fmla="*/ 14830 h 118965"/>
              <a:gd name="connsiteX2" fmla="*/ 110762 w 210591"/>
              <a:gd name="connsiteY2" fmla="*/ 117871 h 118965"/>
              <a:gd name="connsiteX3" fmla="*/ 0 w 210591"/>
              <a:gd name="connsiteY3" fmla="*/ 12619 h 118965"/>
              <a:gd name="connsiteX0" fmla="*/ 0 w 210591"/>
              <a:gd name="connsiteY0" fmla="*/ 14772 h 116775"/>
              <a:gd name="connsiteX1" fmla="*/ 210466 w 210591"/>
              <a:gd name="connsiteY1" fmla="*/ 12560 h 116775"/>
              <a:gd name="connsiteX2" fmla="*/ 110762 w 210591"/>
              <a:gd name="connsiteY2" fmla="*/ 115601 h 116775"/>
              <a:gd name="connsiteX3" fmla="*/ 0 w 210591"/>
              <a:gd name="connsiteY3" fmla="*/ 14772 h 116775"/>
              <a:gd name="connsiteX0" fmla="*/ 0 w 210588"/>
              <a:gd name="connsiteY0" fmla="*/ 16832 h 118835"/>
              <a:gd name="connsiteX1" fmla="*/ 210466 w 210588"/>
              <a:gd name="connsiteY1" fmla="*/ 14620 h 118835"/>
              <a:gd name="connsiteX2" fmla="*/ 110762 w 210588"/>
              <a:gd name="connsiteY2" fmla="*/ 117661 h 118835"/>
              <a:gd name="connsiteX3" fmla="*/ 0 w 210588"/>
              <a:gd name="connsiteY3" fmla="*/ 16832 h 118835"/>
              <a:gd name="connsiteX0" fmla="*/ 0 w 265402"/>
              <a:gd name="connsiteY0" fmla="*/ 52043 h 154046"/>
              <a:gd name="connsiteX1" fmla="*/ 265305 w 265402"/>
              <a:gd name="connsiteY1" fmla="*/ 4241 h 154046"/>
              <a:gd name="connsiteX2" fmla="*/ 110762 w 265402"/>
              <a:gd name="connsiteY2" fmla="*/ 152872 h 154046"/>
              <a:gd name="connsiteX3" fmla="*/ 0 w 265402"/>
              <a:gd name="connsiteY3" fmla="*/ 52043 h 154046"/>
              <a:gd name="connsiteX0" fmla="*/ 0 w 265305"/>
              <a:gd name="connsiteY0" fmla="*/ 47802 h 149805"/>
              <a:gd name="connsiteX1" fmla="*/ 265305 w 265305"/>
              <a:gd name="connsiteY1" fmla="*/ 0 h 149805"/>
              <a:gd name="connsiteX2" fmla="*/ 110762 w 265305"/>
              <a:gd name="connsiteY2" fmla="*/ 148631 h 149805"/>
              <a:gd name="connsiteX3" fmla="*/ 0 w 265305"/>
              <a:gd name="connsiteY3" fmla="*/ 47802 h 149805"/>
              <a:gd name="connsiteX0" fmla="*/ 0 w 296262"/>
              <a:gd name="connsiteY0" fmla="*/ 47802 h 151062"/>
              <a:gd name="connsiteX1" fmla="*/ 265305 w 296262"/>
              <a:gd name="connsiteY1" fmla="*/ 0 h 151062"/>
              <a:gd name="connsiteX2" fmla="*/ 280603 w 296262"/>
              <a:gd name="connsiteY2" fmla="*/ 117957 h 151062"/>
              <a:gd name="connsiteX3" fmla="*/ 110762 w 296262"/>
              <a:gd name="connsiteY3" fmla="*/ 148631 h 151062"/>
              <a:gd name="connsiteX4" fmla="*/ 0 w 296262"/>
              <a:gd name="connsiteY4" fmla="*/ 47802 h 151062"/>
              <a:gd name="connsiteX0" fmla="*/ 0 w 290252"/>
              <a:gd name="connsiteY0" fmla="*/ 51265 h 154525"/>
              <a:gd name="connsiteX1" fmla="*/ 265305 w 290252"/>
              <a:gd name="connsiteY1" fmla="*/ 3463 h 154525"/>
              <a:gd name="connsiteX2" fmla="*/ 280603 w 290252"/>
              <a:gd name="connsiteY2" fmla="*/ 121420 h 154525"/>
              <a:gd name="connsiteX3" fmla="*/ 110762 w 290252"/>
              <a:gd name="connsiteY3" fmla="*/ 152094 h 154525"/>
              <a:gd name="connsiteX4" fmla="*/ 0 w 290252"/>
              <a:gd name="connsiteY4" fmla="*/ 51265 h 154525"/>
              <a:gd name="connsiteX0" fmla="*/ 0 w 400776"/>
              <a:gd name="connsiteY0" fmla="*/ 40601 h 154525"/>
              <a:gd name="connsiteX1" fmla="*/ 375829 w 400776"/>
              <a:gd name="connsiteY1" fmla="*/ 3463 h 154525"/>
              <a:gd name="connsiteX2" fmla="*/ 391127 w 400776"/>
              <a:gd name="connsiteY2" fmla="*/ 121420 h 154525"/>
              <a:gd name="connsiteX3" fmla="*/ 221286 w 400776"/>
              <a:gd name="connsiteY3" fmla="*/ 152094 h 154525"/>
              <a:gd name="connsiteX4" fmla="*/ 0 w 400776"/>
              <a:gd name="connsiteY4" fmla="*/ 40601 h 154525"/>
              <a:gd name="connsiteX0" fmla="*/ 0 w 400776"/>
              <a:gd name="connsiteY0" fmla="*/ 40601 h 154525"/>
              <a:gd name="connsiteX1" fmla="*/ 375829 w 400776"/>
              <a:gd name="connsiteY1" fmla="*/ 3463 h 154525"/>
              <a:gd name="connsiteX2" fmla="*/ 391127 w 400776"/>
              <a:gd name="connsiteY2" fmla="*/ 121420 h 154525"/>
              <a:gd name="connsiteX3" fmla="*/ 221286 w 400776"/>
              <a:gd name="connsiteY3" fmla="*/ 152094 h 154525"/>
              <a:gd name="connsiteX4" fmla="*/ 0 w 400776"/>
              <a:gd name="connsiteY4" fmla="*/ 40601 h 154525"/>
              <a:gd name="connsiteX0" fmla="*/ 0 w 400776"/>
              <a:gd name="connsiteY0" fmla="*/ 40601 h 154525"/>
              <a:gd name="connsiteX1" fmla="*/ 375829 w 400776"/>
              <a:gd name="connsiteY1" fmla="*/ 3463 h 154525"/>
              <a:gd name="connsiteX2" fmla="*/ 391127 w 400776"/>
              <a:gd name="connsiteY2" fmla="*/ 121420 h 154525"/>
              <a:gd name="connsiteX3" fmla="*/ 221286 w 400776"/>
              <a:gd name="connsiteY3" fmla="*/ 152094 h 154525"/>
              <a:gd name="connsiteX4" fmla="*/ 0 w 400776"/>
              <a:gd name="connsiteY4" fmla="*/ 40601 h 154525"/>
              <a:gd name="connsiteX0" fmla="*/ 0 w 400776"/>
              <a:gd name="connsiteY0" fmla="*/ 40601 h 157260"/>
              <a:gd name="connsiteX1" fmla="*/ 375829 w 400776"/>
              <a:gd name="connsiteY1" fmla="*/ 3463 h 157260"/>
              <a:gd name="connsiteX2" fmla="*/ 391127 w 400776"/>
              <a:gd name="connsiteY2" fmla="*/ 121420 h 157260"/>
              <a:gd name="connsiteX3" fmla="*/ 221286 w 400776"/>
              <a:gd name="connsiteY3" fmla="*/ 152094 h 157260"/>
              <a:gd name="connsiteX4" fmla="*/ 0 w 400776"/>
              <a:gd name="connsiteY4" fmla="*/ 40601 h 157260"/>
              <a:gd name="connsiteX0" fmla="*/ 0 w 400776"/>
              <a:gd name="connsiteY0" fmla="*/ 40601 h 157260"/>
              <a:gd name="connsiteX1" fmla="*/ 375829 w 400776"/>
              <a:gd name="connsiteY1" fmla="*/ 3463 h 157260"/>
              <a:gd name="connsiteX2" fmla="*/ 391127 w 400776"/>
              <a:gd name="connsiteY2" fmla="*/ 121420 h 157260"/>
              <a:gd name="connsiteX3" fmla="*/ 221286 w 400776"/>
              <a:gd name="connsiteY3" fmla="*/ 152094 h 157260"/>
              <a:gd name="connsiteX4" fmla="*/ 0 w 400776"/>
              <a:gd name="connsiteY4" fmla="*/ 40601 h 157260"/>
              <a:gd name="connsiteX0" fmla="*/ 0 w 400776"/>
              <a:gd name="connsiteY0" fmla="*/ 40601 h 157260"/>
              <a:gd name="connsiteX1" fmla="*/ 375829 w 400776"/>
              <a:gd name="connsiteY1" fmla="*/ 3463 h 157260"/>
              <a:gd name="connsiteX2" fmla="*/ 391127 w 400776"/>
              <a:gd name="connsiteY2" fmla="*/ 121420 h 157260"/>
              <a:gd name="connsiteX3" fmla="*/ 221286 w 400776"/>
              <a:gd name="connsiteY3" fmla="*/ 152094 h 157260"/>
              <a:gd name="connsiteX4" fmla="*/ 0 w 400776"/>
              <a:gd name="connsiteY4" fmla="*/ 40601 h 157260"/>
              <a:gd name="connsiteX0" fmla="*/ 0 w 400776"/>
              <a:gd name="connsiteY0" fmla="*/ 40700 h 157359"/>
              <a:gd name="connsiteX1" fmla="*/ 293104 w 400776"/>
              <a:gd name="connsiteY1" fmla="*/ 36435 h 157359"/>
              <a:gd name="connsiteX2" fmla="*/ 375829 w 400776"/>
              <a:gd name="connsiteY2" fmla="*/ 3562 h 157359"/>
              <a:gd name="connsiteX3" fmla="*/ 391127 w 400776"/>
              <a:gd name="connsiteY3" fmla="*/ 121519 h 157359"/>
              <a:gd name="connsiteX4" fmla="*/ 221286 w 400776"/>
              <a:gd name="connsiteY4" fmla="*/ 152193 h 157359"/>
              <a:gd name="connsiteX5" fmla="*/ 0 w 400776"/>
              <a:gd name="connsiteY5" fmla="*/ 40700 h 157359"/>
              <a:gd name="connsiteX0" fmla="*/ 0 w 400776"/>
              <a:gd name="connsiteY0" fmla="*/ 40602 h 157261"/>
              <a:gd name="connsiteX1" fmla="*/ 293104 w 400776"/>
              <a:gd name="connsiteY1" fmla="*/ 36337 h 157261"/>
              <a:gd name="connsiteX2" fmla="*/ 375829 w 400776"/>
              <a:gd name="connsiteY2" fmla="*/ 3464 h 157261"/>
              <a:gd name="connsiteX3" fmla="*/ 391127 w 400776"/>
              <a:gd name="connsiteY3" fmla="*/ 121421 h 157261"/>
              <a:gd name="connsiteX4" fmla="*/ 221286 w 400776"/>
              <a:gd name="connsiteY4" fmla="*/ 152095 h 157261"/>
              <a:gd name="connsiteX5" fmla="*/ 0 w 400776"/>
              <a:gd name="connsiteY5" fmla="*/ 40602 h 157261"/>
              <a:gd name="connsiteX0" fmla="*/ 0 w 402425"/>
              <a:gd name="connsiteY0" fmla="*/ 40365 h 157024"/>
              <a:gd name="connsiteX1" fmla="*/ 293104 w 402425"/>
              <a:gd name="connsiteY1" fmla="*/ 36100 h 157024"/>
              <a:gd name="connsiteX2" fmla="*/ 375829 w 402425"/>
              <a:gd name="connsiteY2" fmla="*/ 3227 h 157024"/>
              <a:gd name="connsiteX3" fmla="*/ 391127 w 402425"/>
              <a:gd name="connsiteY3" fmla="*/ 121184 h 157024"/>
              <a:gd name="connsiteX4" fmla="*/ 221286 w 402425"/>
              <a:gd name="connsiteY4" fmla="*/ 151858 h 157024"/>
              <a:gd name="connsiteX5" fmla="*/ 0 w 402425"/>
              <a:gd name="connsiteY5" fmla="*/ 40365 h 15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425" h="157024">
                <a:moveTo>
                  <a:pt x="0" y="40365"/>
                </a:moveTo>
                <a:cubicBezTo>
                  <a:pt x="11860" y="19260"/>
                  <a:pt x="230466" y="42290"/>
                  <a:pt x="293104" y="36100"/>
                </a:cubicBezTo>
                <a:cubicBezTo>
                  <a:pt x="355742" y="29910"/>
                  <a:pt x="346735" y="36807"/>
                  <a:pt x="375829" y="3227"/>
                </a:cubicBezTo>
                <a:cubicBezTo>
                  <a:pt x="392872" y="-20799"/>
                  <a:pt x="416884" y="96412"/>
                  <a:pt x="391127" y="121184"/>
                </a:cubicBezTo>
                <a:cubicBezTo>
                  <a:pt x="365370" y="145956"/>
                  <a:pt x="261391" y="167157"/>
                  <a:pt x="221286" y="151858"/>
                </a:cubicBezTo>
                <a:cubicBezTo>
                  <a:pt x="126543" y="110617"/>
                  <a:pt x="4606" y="100327"/>
                  <a:pt x="0" y="40365"/>
                </a:cubicBezTo>
                <a:close/>
              </a:path>
            </a:pathLst>
          </a:custGeom>
          <a:solidFill>
            <a:schemeClr val="accent2"/>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5" name="Oval 384">
            <a:extLst>
              <a:ext uri="{FF2B5EF4-FFF2-40B4-BE49-F238E27FC236}">
                <a16:creationId xmlns:a16="http://schemas.microsoft.com/office/drawing/2014/main" id="{BC0E5131-6910-EC2D-6F1F-2E1CA3BD43C1}"/>
              </a:ext>
            </a:extLst>
          </p:cNvPr>
          <p:cNvSpPr/>
          <p:nvPr/>
        </p:nvSpPr>
        <p:spPr bwMode="auto">
          <a:xfrm>
            <a:off x="4375188" y="4516716"/>
            <a:ext cx="51968" cy="51968"/>
          </a:xfrm>
          <a:prstGeom prst="ellipse">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6" name="Oval 385">
            <a:extLst>
              <a:ext uri="{FF2B5EF4-FFF2-40B4-BE49-F238E27FC236}">
                <a16:creationId xmlns:a16="http://schemas.microsoft.com/office/drawing/2014/main" id="{6A1FD6B6-FF9D-AF16-0797-76DCA0A7597E}"/>
              </a:ext>
            </a:extLst>
          </p:cNvPr>
          <p:cNvSpPr/>
          <p:nvPr/>
        </p:nvSpPr>
        <p:spPr bwMode="auto">
          <a:xfrm>
            <a:off x="5073980" y="3310415"/>
            <a:ext cx="51968" cy="51968"/>
          </a:xfrm>
          <a:prstGeom prst="ellipse">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7" name="Oval 386">
            <a:extLst>
              <a:ext uri="{FF2B5EF4-FFF2-40B4-BE49-F238E27FC236}">
                <a16:creationId xmlns:a16="http://schemas.microsoft.com/office/drawing/2014/main" id="{74923B36-AD5A-0E2D-B930-35038BCC41C5}"/>
              </a:ext>
            </a:extLst>
          </p:cNvPr>
          <p:cNvSpPr/>
          <p:nvPr/>
        </p:nvSpPr>
        <p:spPr bwMode="auto">
          <a:xfrm>
            <a:off x="4830730" y="2717769"/>
            <a:ext cx="51968" cy="51968"/>
          </a:xfrm>
          <a:prstGeom prst="ellipse">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8" name="Oval 387">
            <a:extLst>
              <a:ext uri="{FF2B5EF4-FFF2-40B4-BE49-F238E27FC236}">
                <a16:creationId xmlns:a16="http://schemas.microsoft.com/office/drawing/2014/main" id="{F4AED3FF-3007-4B5A-10FD-59C5D55B91E5}"/>
              </a:ext>
            </a:extLst>
          </p:cNvPr>
          <p:cNvSpPr/>
          <p:nvPr/>
        </p:nvSpPr>
        <p:spPr bwMode="auto">
          <a:xfrm>
            <a:off x="5768350" y="5048549"/>
            <a:ext cx="51968" cy="51968"/>
          </a:xfrm>
          <a:prstGeom prst="ellipse">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9" name="Oval 388">
            <a:extLst>
              <a:ext uri="{FF2B5EF4-FFF2-40B4-BE49-F238E27FC236}">
                <a16:creationId xmlns:a16="http://schemas.microsoft.com/office/drawing/2014/main" id="{5F042FAA-1F4A-2987-173B-267128AF2A80}"/>
              </a:ext>
            </a:extLst>
          </p:cNvPr>
          <p:cNvSpPr/>
          <p:nvPr/>
        </p:nvSpPr>
        <p:spPr bwMode="auto">
          <a:xfrm>
            <a:off x="5479766" y="5146954"/>
            <a:ext cx="51968" cy="51968"/>
          </a:xfrm>
          <a:prstGeom prst="ellipse">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90" name="Oval 389">
            <a:extLst>
              <a:ext uri="{FF2B5EF4-FFF2-40B4-BE49-F238E27FC236}">
                <a16:creationId xmlns:a16="http://schemas.microsoft.com/office/drawing/2014/main" id="{575286B5-19B1-4738-9283-27BC833BBC5A}"/>
              </a:ext>
            </a:extLst>
          </p:cNvPr>
          <p:cNvSpPr/>
          <p:nvPr/>
        </p:nvSpPr>
        <p:spPr bwMode="auto">
          <a:xfrm>
            <a:off x="5187865" y="5208873"/>
            <a:ext cx="51968" cy="51968"/>
          </a:xfrm>
          <a:prstGeom prst="ellipse">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91" name="Oval 390">
            <a:extLst>
              <a:ext uri="{FF2B5EF4-FFF2-40B4-BE49-F238E27FC236}">
                <a16:creationId xmlns:a16="http://schemas.microsoft.com/office/drawing/2014/main" id="{3E4B279C-67CA-A19B-EE80-ED6DACAE2470}"/>
              </a:ext>
            </a:extLst>
          </p:cNvPr>
          <p:cNvSpPr/>
          <p:nvPr/>
        </p:nvSpPr>
        <p:spPr bwMode="auto">
          <a:xfrm>
            <a:off x="4617332" y="5527309"/>
            <a:ext cx="51968" cy="51968"/>
          </a:xfrm>
          <a:prstGeom prst="ellipse">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92" name="Freeform: Shape 391">
            <a:extLst>
              <a:ext uri="{FF2B5EF4-FFF2-40B4-BE49-F238E27FC236}">
                <a16:creationId xmlns:a16="http://schemas.microsoft.com/office/drawing/2014/main" id="{EF4F0916-1252-731E-68C6-C580CF7CCFF7}"/>
              </a:ext>
            </a:extLst>
          </p:cNvPr>
          <p:cNvSpPr/>
          <p:nvPr/>
        </p:nvSpPr>
        <p:spPr bwMode="auto">
          <a:xfrm>
            <a:off x="4395182" y="2783615"/>
            <a:ext cx="383947" cy="1753021"/>
          </a:xfrm>
          <a:custGeom>
            <a:avLst/>
            <a:gdLst>
              <a:gd name="connsiteX0" fmla="*/ 0 w 383947"/>
              <a:gd name="connsiteY0" fmla="*/ 1753021 h 1753021"/>
              <a:gd name="connsiteX1" fmla="*/ 60624 w 383947"/>
              <a:gd name="connsiteY1" fmla="*/ 1404438 h 1753021"/>
              <a:gd name="connsiteX2" fmla="*/ 131351 w 383947"/>
              <a:gd name="connsiteY2" fmla="*/ 911875 h 1753021"/>
              <a:gd name="connsiteX3" fmla="*/ 239967 w 383947"/>
              <a:gd name="connsiteY3" fmla="*/ 303116 h 1753021"/>
              <a:gd name="connsiteX4" fmla="*/ 383947 w 383947"/>
              <a:gd name="connsiteY4" fmla="*/ 0 h 1753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947" h="1753021">
                <a:moveTo>
                  <a:pt x="0" y="1753021"/>
                </a:moveTo>
                <a:cubicBezTo>
                  <a:pt x="19366" y="1648825"/>
                  <a:pt x="38732" y="1544629"/>
                  <a:pt x="60624" y="1404438"/>
                </a:cubicBezTo>
                <a:cubicBezTo>
                  <a:pt x="82516" y="1264247"/>
                  <a:pt x="101461" y="1095429"/>
                  <a:pt x="131351" y="911875"/>
                </a:cubicBezTo>
                <a:cubicBezTo>
                  <a:pt x="161242" y="728321"/>
                  <a:pt x="197868" y="455095"/>
                  <a:pt x="239967" y="303116"/>
                </a:cubicBezTo>
                <a:cubicBezTo>
                  <a:pt x="282066" y="151137"/>
                  <a:pt x="333006" y="75568"/>
                  <a:pt x="383947" y="0"/>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3" name="Freeform: Shape 392">
            <a:extLst>
              <a:ext uri="{FF2B5EF4-FFF2-40B4-BE49-F238E27FC236}">
                <a16:creationId xmlns:a16="http://schemas.microsoft.com/office/drawing/2014/main" id="{3D5D69C4-6A9F-334F-85F8-53EA98FF399B}"/>
              </a:ext>
            </a:extLst>
          </p:cNvPr>
          <p:cNvSpPr/>
          <p:nvPr/>
        </p:nvSpPr>
        <p:spPr bwMode="auto">
          <a:xfrm>
            <a:off x="4851918" y="2739201"/>
            <a:ext cx="387887" cy="639814"/>
          </a:xfrm>
          <a:custGeom>
            <a:avLst/>
            <a:gdLst>
              <a:gd name="connsiteX0" fmla="*/ 0 w 379890"/>
              <a:gd name="connsiteY0" fmla="*/ 0 h 586496"/>
              <a:gd name="connsiteX1" fmla="*/ 127963 w 379890"/>
              <a:gd name="connsiteY1" fmla="*/ 25326 h 586496"/>
              <a:gd name="connsiteX2" fmla="*/ 229267 w 379890"/>
              <a:gd name="connsiteY2" fmla="*/ 94639 h 586496"/>
              <a:gd name="connsiteX3" fmla="*/ 309244 w 379890"/>
              <a:gd name="connsiteY3" fmla="*/ 273254 h 586496"/>
              <a:gd name="connsiteX4" fmla="*/ 366560 w 379890"/>
              <a:gd name="connsiteY4" fmla="*/ 505186 h 586496"/>
              <a:gd name="connsiteX5" fmla="*/ 379890 w 379890"/>
              <a:gd name="connsiteY5" fmla="*/ 586496 h 586496"/>
              <a:gd name="connsiteX0" fmla="*/ 0 w 387887"/>
              <a:gd name="connsiteY0" fmla="*/ 0 h 639814"/>
              <a:gd name="connsiteX1" fmla="*/ 127963 w 387887"/>
              <a:gd name="connsiteY1" fmla="*/ 25326 h 639814"/>
              <a:gd name="connsiteX2" fmla="*/ 229267 w 387887"/>
              <a:gd name="connsiteY2" fmla="*/ 94639 h 639814"/>
              <a:gd name="connsiteX3" fmla="*/ 309244 w 387887"/>
              <a:gd name="connsiteY3" fmla="*/ 273254 h 639814"/>
              <a:gd name="connsiteX4" fmla="*/ 366560 w 387887"/>
              <a:gd name="connsiteY4" fmla="*/ 505186 h 639814"/>
              <a:gd name="connsiteX5" fmla="*/ 387887 w 387887"/>
              <a:gd name="connsiteY5" fmla="*/ 639814 h 63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887" h="639814">
                <a:moveTo>
                  <a:pt x="0" y="0"/>
                </a:moveTo>
                <a:cubicBezTo>
                  <a:pt x="44876" y="4776"/>
                  <a:pt x="89752" y="9553"/>
                  <a:pt x="127963" y="25326"/>
                </a:cubicBezTo>
                <a:cubicBezTo>
                  <a:pt x="166174" y="41099"/>
                  <a:pt x="199054" y="53318"/>
                  <a:pt x="229267" y="94639"/>
                </a:cubicBezTo>
                <a:cubicBezTo>
                  <a:pt x="259480" y="135960"/>
                  <a:pt x="286362" y="204829"/>
                  <a:pt x="309244" y="273254"/>
                </a:cubicBezTo>
                <a:cubicBezTo>
                  <a:pt x="332126" y="341679"/>
                  <a:pt x="354786" y="452979"/>
                  <a:pt x="366560" y="505186"/>
                </a:cubicBezTo>
                <a:cubicBezTo>
                  <a:pt x="378334" y="557393"/>
                  <a:pt x="387109" y="625262"/>
                  <a:pt x="387887" y="639814"/>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4" name="Freeform: Shape 393">
            <a:extLst>
              <a:ext uri="{FF2B5EF4-FFF2-40B4-BE49-F238E27FC236}">
                <a16:creationId xmlns:a16="http://schemas.microsoft.com/office/drawing/2014/main" id="{C391CE12-F46F-77C6-E001-578541854344}"/>
              </a:ext>
            </a:extLst>
          </p:cNvPr>
          <p:cNvSpPr/>
          <p:nvPr/>
        </p:nvSpPr>
        <p:spPr bwMode="auto">
          <a:xfrm>
            <a:off x="5102512" y="3332362"/>
            <a:ext cx="953230" cy="1752822"/>
          </a:xfrm>
          <a:custGeom>
            <a:avLst/>
            <a:gdLst>
              <a:gd name="connsiteX0" fmla="*/ 0 w 953230"/>
              <a:gd name="connsiteY0" fmla="*/ 0 h 1752822"/>
              <a:gd name="connsiteX1" fmla="*/ 262590 w 953230"/>
              <a:gd name="connsiteY1" fmla="*/ 107968 h 1752822"/>
              <a:gd name="connsiteX2" fmla="*/ 591827 w 953230"/>
              <a:gd name="connsiteY2" fmla="*/ 387886 h 1752822"/>
              <a:gd name="connsiteX3" fmla="*/ 865081 w 953230"/>
              <a:gd name="connsiteY3" fmla="*/ 737118 h 1752822"/>
              <a:gd name="connsiteX4" fmla="*/ 951722 w 953230"/>
              <a:gd name="connsiteY4" fmla="*/ 1017036 h 1752822"/>
              <a:gd name="connsiteX5" fmla="*/ 909068 w 953230"/>
              <a:gd name="connsiteY5" fmla="*/ 1327612 h 1752822"/>
              <a:gd name="connsiteX6" fmla="*/ 773108 w 953230"/>
              <a:gd name="connsiteY6" fmla="*/ 1672845 h 1752822"/>
              <a:gd name="connsiteX7" fmla="*/ 735785 w 953230"/>
              <a:gd name="connsiteY7" fmla="*/ 1752822 h 175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230" h="1752822">
                <a:moveTo>
                  <a:pt x="0" y="0"/>
                </a:moveTo>
                <a:cubicBezTo>
                  <a:pt x="81976" y="21660"/>
                  <a:pt x="163952" y="43320"/>
                  <a:pt x="262590" y="107968"/>
                </a:cubicBezTo>
                <a:cubicBezTo>
                  <a:pt x="361228" y="172616"/>
                  <a:pt x="491412" y="283028"/>
                  <a:pt x="591827" y="387886"/>
                </a:cubicBezTo>
                <a:cubicBezTo>
                  <a:pt x="692242" y="492744"/>
                  <a:pt x="805099" y="632260"/>
                  <a:pt x="865081" y="737118"/>
                </a:cubicBezTo>
                <a:cubicBezTo>
                  <a:pt x="925063" y="841976"/>
                  <a:pt x="944391" y="918620"/>
                  <a:pt x="951722" y="1017036"/>
                </a:cubicBezTo>
                <a:cubicBezTo>
                  <a:pt x="959053" y="1115452"/>
                  <a:pt x="938837" y="1218311"/>
                  <a:pt x="909068" y="1327612"/>
                </a:cubicBezTo>
                <a:cubicBezTo>
                  <a:pt x="879299" y="1436913"/>
                  <a:pt x="801989" y="1601977"/>
                  <a:pt x="773108" y="1672845"/>
                </a:cubicBezTo>
                <a:cubicBezTo>
                  <a:pt x="744228" y="1743713"/>
                  <a:pt x="740006" y="1748267"/>
                  <a:pt x="735785" y="1752822"/>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5" name="Freeform: Shape 394">
            <a:extLst>
              <a:ext uri="{FF2B5EF4-FFF2-40B4-BE49-F238E27FC236}">
                <a16:creationId xmlns:a16="http://schemas.microsoft.com/office/drawing/2014/main" id="{BC23153B-DFC0-AA12-51F3-E919A3870FB7}"/>
              </a:ext>
            </a:extLst>
          </p:cNvPr>
          <p:cNvSpPr/>
          <p:nvPr/>
        </p:nvSpPr>
        <p:spPr bwMode="auto">
          <a:xfrm>
            <a:off x="5273129" y="3385679"/>
            <a:ext cx="210149" cy="781106"/>
          </a:xfrm>
          <a:custGeom>
            <a:avLst/>
            <a:gdLst>
              <a:gd name="connsiteX0" fmla="*/ 0 w 190387"/>
              <a:gd name="connsiteY0" fmla="*/ 0 h 761113"/>
              <a:gd name="connsiteX1" fmla="*/ 125297 w 190387"/>
              <a:gd name="connsiteY1" fmla="*/ 117299 h 761113"/>
              <a:gd name="connsiteX2" fmla="*/ 189278 w 190387"/>
              <a:gd name="connsiteY2" fmla="*/ 389220 h 761113"/>
              <a:gd name="connsiteX3" fmla="*/ 165285 w 190387"/>
              <a:gd name="connsiteY3" fmla="*/ 710460 h 761113"/>
              <a:gd name="connsiteX4" fmla="*/ 157287 w 190387"/>
              <a:gd name="connsiteY4" fmla="*/ 755780 h 761113"/>
              <a:gd name="connsiteX0" fmla="*/ 0 w 189897"/>
              <a:gd name="connsiteY0" fmla="*/ 0 h 755780"/>
              <a:gd name="connsiteX1" fmla="*/ 125297 w 189897"/>
              <a:gd name="connsiteY1" fmla="*/ 117299 h 755780"/>
              <a:gd name="connsiteX2" fmla="*/ 189278 w 189897"/>
              <a:gd name="connsiteY2" fmla="*/ 389220 h 755780"/>
              <a:gd name="connsiteX3" fmla="*/ 157287 w 189897"/>
              <a:gd name="connsiteY3" fmla="*/ 755780 h 755780"/>
              <a:gd name="connsiteX0" fmla="*/ 0 w 190155"/>
              <a:gd name="connsiteY0" fmla="*/ 0 h 755780"/>
              <a:gd name="connsiteX1" fmla="*/ 125297 w 190155"/>
              <a:gd name="connsiteY1" fmla="*/ 117299 h 755780"/>
              <a:gd name="connsiteX2" fmla="*/ 189278 w 190155"/>
              <a:gd name="connsiteY2" fmla="*/ 389220 h 755780"/>
              <a:gd name="connsiteX3" fmla="*/ 157287 w 190155"/>
              <a:gd name="connsiteY3" fmla="*/ 755780 h 755780"/>
              <a:gd name="connsiteX0" fmla="*/ 0 w 210149"/>
              <a:gd name="connsiteY0" fmla="*/ 0 h 781106"/>
              <a:gd name="connsiteX1" fmla="*/ 145291 w 210149"/>
              <a:gd name="connsiteY1" fmla="*/ 142625 h 781106"/>
              <a:gd name="connsiteX2" fmla="*/ 209272 w 210149"/>
              <a:gd name="connsiteY2" fmla="*/ 414546 h 781106"/>
              <a:gd name="connsiteX3" fmla="*/ 177281 w 210149"/>
              <a:gd name="connsiteY3" fmla="*/ 781106 h 781106"/>
            </a:gdLst>
            <a:ahLst/>
            <a:cxnLst>
              <a:cxn ang="0">
                <a:pos x="connsiteX0" y="connsiteY0"/>
              </a:cxn>
              <a:cxn ang="0">
                <a:pos x="connsiteX1" y="connsiteY1"/>
              </a:cxn>
              <a:cxn ang="0">
                <a:pos x="connsiteX2" y="connsiteY2"/>
              </a:cxn>
              <a:cxn ang="0">
                <a:pos x="connsiteX3" y="connsiteY3"/>
              </a:cxn>
            </a:cxnLst>
            <a:rect l="l" t="t" r="r" b="b"/>
            <a:pathLst>
              <a:path w="210149" h="781106">
                <a:moveTo>
                  <a:pt x="0" y="0"/>
                </a:moveTo>
                <a:cubicBezTo>
                  <a:pt x="46875" y="26214"/>
                  <a:pt x="110412" y="73534"/>
                  <a:pt x="145291" y="142625"/>
                </a:cubicBezTo>
                <a:cubicBezTo>
                  <a:pt x="180170" y="211716"/>
                  <a:pt x="203940" y="308133"/>
                  <a:pt x="209272" y="414546"/>
                </a:cubicBezTo>
                <a:cubicBezTo>
                  <a:pt x="214604" y="520959"/>
                  <a:pt x="194610" y="690077"/>
                  <a:pt x="177281" y="781106"/>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6" name="Freeform: Shape 395">
            <a:extLst>
              <a:ext uri="{FF2B5EF4-FFF2-40B4-BE49-F238E27FC236}">
                <a16:creationId xmlns:a16="http://schemas.microsoft.com/office/drawing/2014/main" id="{D1A9E695-5FC2-F2F4-68CA-17E662BF0B53}"/>
              </a:ext>
            </a:extLst>
          </p:cNvPr>
          <p:cNvSpPr/>
          <p:nvPr/>
        </p:nvSpPr>
        <p:spPr bwMode="auto">
          <a:xfrm>
            <a:off x="5238472" y="5009962"/>
            <a:ext cx="550506" cy="143202"/>
          </a:xfrm>
          <a:custGeom>
            <a:avLst/>
            <a:gdLst>
              <a:gd name="connsiteX0" fmla="*/ 550506 w 550506"/>
              <a:gd name="connsiteY0" fmla="*/ 64558 h 143202"/>
              <a:gd name="connsiteX1" fmla="*/ 391886 w 550506"/>
              <a:gd name="connsiteY1" fmla="*/ 15239 h 143202"/>
              <a:gd name="connsiteX2" fmla="*/ 227934 w 550506"/>
              <a:gd name="connsiteY2" fmla="*/ 5909 h 143202"/>
              <a:gd name="connsiteX3" fmla="*/ 50652 w 550506"/>
              <a:gd name="connsiteY3" fmla="*/ 97882 h 143202"/>
              <a:gd name="connsiteX4" fmla="*/ 0 w 550506"/>
              <a:gd name="connsiteY4" fmla="*/ 143202 h 143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506" h="143202">
                <a:moveTo>
                  <a:pt x="550506" y="64558"/>
                </a:moveTo>
                <a:cubicBezTo>
                  <a:pt x="498077" y="44786"/>
                  <a:pt x="445648" y="25014"/>
                  <a:pt x="391886" y="15239"/>
                </a:cubicBezTo>
                <a:cubicBezTo>
                  <a:pt x="338124" y="5464"/>
                  <a:pt x="284806" y="-7865"/>
                  <a:pt x="227934" y="5909"/>
                </a:cubicBezTo>
                <a:cubicBezTo>
                  <a:pt x="171062" y="19683"/>
                  <a:pt x="88641" y="75000"/>
                  <a:pt x="50652" y="97882"/>
                </a:cubicBezTo>
                <a:cubicBezTo>
                  <a:pt x="12663" y="120764"/>
                  <a:pt x="6331" y="131983"/>
                  <a:pt x="0" y="143202"/>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7" name="Freeform: Shape 396">
            <a:extLst>
              <a:ext uri="{FF2B5EF4-FFF2-40B4-BE49-F238E27FC236}">
                <a16:creationId xmlns:a16="http://schemas.microsoft.com/office/drawing/2014/main" id="{3CA33D2C-C97C-04FE-C1CE-06D1A0A41CB9}"/>
              </a:ext>
            </a:extLst>
          </p:cNvPr>
          <p:cNvSpPr/>
          <p:nvPr/>
        </p:nvSpPr>
        <p:spPr bwMode="auto">
          <a:xfrm>
            <a:off x="4442704" y="4634648"/>
            <a:ext cx="767776" cy="699850"/>
          </a:xfrm>
          <a:custGeom>
            <a:avLst/>
            <a:gdLst>
              <a:gd name="connsiteX0" fmla="*/ 767776 w 767776"/>
              <a:gd name="connsiteY0" fmla="*/ 605157 h 699850"/>
              <a:gd name="connsiteX1" fmla="*/ 722456 w 767776"/>
              <a:gd name="connsiteY1" fmla="*/ 665140 h 699850"/>
              <a:gd name="connsiteX2" fmla="*/ 655809 w 767776"/>
              <a:gd name="connsiteY2" fmla="*/ 699796 h 699850"/>
              <a:gd name="connsiteX3" fmla="*/ 557171 w 767776"/>
              <a:gd name="connsiteY3" fmla="*/ 669139 h 699850"/>
              <a:gd name="connsiteX4" fmla="*/ 423877 w 767776"/>
              <a:gd name="connsiteY4" fmla="*/ 542509 h 699850"/>
              <a:gd name="connsiteX5" fmla="*/ 185280 w 767776"/>
              <a:gd name="connsiteY5" fmla="*/ 265256 h 699850"/>
              <a:gd name="connsiteX6" fmla="*/ 0 w 767776"/>
              <a:gd name="connsiteY6" fmla="*/ 0 h 69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76" h="699850">
                <a:moveTo>
                  <a:pt x="767776" y="605157"/>
                </a:moveTo>
                <a:cubicBezTo>
                  <a:pt x="754446" y="627262"/>
                  <a:pt x="741117" y="649367"/>
                  <a:pt x="722456" y="665140"/>
                </a:cubicBezTo>
                <a:cubicBezTo>
                  <a:pt x="703795" y="680913"/>
                  <a:pt x="683356" y="699130"/>
                  <a:pt x="655809" y="699796"/>
                </a:cubicBezTo>
                <a:cubicBezTo>
                  <a:pt x="628262" y="700462"/>
                  <a:pt x="595826" y="695354"/>
                  <a:pt x="557171" y="669139"/>
                </a:cubicBezTo>
                <a:cubicBezTo>
                  <a:pt x="518516" y="642924"/>
                  <a:pt x="485859" y="609823"/>
                  <a:pt x="423877" y="542509"/>
                </a:cubicBezTo>
                <a:cubicBezTo>
                  <a:pt x="361895" y="475195"/>
                  <a:pt x="255926" y="355674"/>
                  <a:pt x="185280" y="265256"/>
                </a:cubicBezTo>
                <a:cubicBezTo>
                  <a:pt x="114634" y="174838"/>
                  <a:pt x="57317" y="87419"/>
                  <a:pt x="0" y="0"/>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8" name="Freeform: Shape 397">
            <a:extLst>
              <a:ext uri="{FF2B5EF4-FFF2-40B4-BE49-F238E27FC236}">
                <a16:creationId xmlns:a16="http://schemas.microsoft.com/office/drawing/2014/main" id="{B1B16E59-888A-E03B-E21E-D9E790C90A80}"/>
              </a:ext>
            </a:extLst>
          </p:cNvPr>
          <p:cNvSpPr/>
          <p:nvPr/>
        </p:nvSpPr>
        <p:spPr bwMode="auto">
          <a:xfrm>
            <a:off x="4562669" y="5182489"/>
            <a:ext cx="1039830" cy="431469"/>
          </a:xfrm>
          <a:custGeom>
            <a:avLst/>
            <a:gdLst>
              <a:gd name="connsiteX0" fmla="*/ 947724 w 1039830"/>
              <a:gd name="connsiteY0" fmla="*/ 0 h 431469"/>
              <a:gd name="connsiteX1" fmla="*/ 993044 w 1039830"/>
              <a:gd name="connsiteY1" fmla="*/ 95972 h 431469"/>
              <a:gd name="connsiteX2" fmla="*/ 1039697 w 1039830"/>
              <a:gd name="connsiteY2" fmla="*/ 225267 h 431469"/>
              <a:gd name="connsiteX3" fmla="*/ 1002375 w 1039830"/>
              <a:gd name="connsiteY3" fmla="*/ 333236 h 431469"/>
              <a:gd name="connsiteX4" fmla="*/ 878411 w 1039830"/>
              <a:gd name="connsiteY4" fmla="*/ 393218 h 431469"/>
              <a:gd name="connsiteX5" fmla="*/ 574500 w 1039830"/>
              <a:gd name="connsiteY5" fmla="*/ 429208 h 431469"/>
              <a:gd name="connsiteX6" fmla="*/ 167951 w 1039830"/>
              <a:gd name="connsiteY6" fmla="*/ 427875 h 431469"/>
              <a:gd name="connsiteX7" fmla="*/ 0 w 1039830"/>
              <a:gd name="connsiteY7" fmla="*/ 427875 h 43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9830" h="431469">
                <a:moveTo>
                  <a:pt x="947724" y="0"/>
                </a:moveTo>
                <a:cubicBezTo>
                  <a:pt x="962719" y="29214"/>
                  <a:pt x="977715" y="58428"/>
                  <a:pt x="993044" y="95972"/>
                </a:cubicBezTo>
                <a:cubicBezTo>
                  <a:pt x="1008373" y="133516"/>
                  <a:pt x="1038142" y="185723"/>
                  <a:pt x="1039697" y="225267"/>
                </a:cubicBezTo>
                <a:cubicBezTo>
                  <a:pt x="1041252" y="264811"/>
                  <a:pt x="1029256" y="305244"/>
                  <a:pt x="1002375" y="333236"/>
                </a:cubicBezTo>
                <a:cubicBezTo>
                  <a:pt x="975494" y="361228"/>
                  <a:pt x="949723" y="377223"/>
                  <a:pt x="878411" y="393218"/>
                </a:cubicBezTo>
                <a:cubicBezTo>
                  <a:pt x="807099" y="409213"/>
                  <a:pt x="692910" y="423432"/>
                  <a:pt x="574500" y="429208"/>
                </a:cubicBezTo>
                <a:cubicBezTo>
                  <a:pt x="456090" y="434984"/>
                  <a:pt x="167951" y="427875"/>
                  <a:pt x="167951" y="427875"/>
                </a:cubicBezTo>
                <a:lnTo>
                  <a:pt x="0" y="427875"/>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9" name="Freeform: Shape 398">
            <a:extLst>
              <a:ext uri="{FF2B5EF4-FFF2-40B4-BE49-F238E27FC236}">
                <a16:creationId xmlns:a16="http://schemas.microsoft.com/office/drawing/2014/main" id="{FF72160F-A1B8-99B9-9610-C88B86F20119}"/>
              </a:ext>
            </a:extLst>
          </p:cNvPr>
          <p:cNvSpPr/>
          <p:nvPr/>
        </p:nvSpPr>
        <p:spPr bwMode="auto">
          <a:xfrm>
            <a:off x="4643979" y="5193152"/>
            <a:ext cx="824584" cy="354563"/>
          </a:xfrm>
          <a:custGeom>
            <a:avLst/>
            <a:gdLst>
              <a:gd name="connsiteX0" fmla="*/ 0 w 824584"/>
              <a:gd name="connsiteY0" fmla="*/ 354563 h 354563"/>
              <a:gd name="connsiteX1" fmla="*/ 166618 w 824584"/>
              <a:gd name="connsiteY1" fmla="*/ 339901 h 354563"/>
              <a:gd name="connsiteX2" fmla="*/ 497188 w 824584"/>
              <a:gd name="connsiteY2" fmla="*/ 298580 h 354563"/>
              <a:gd name="connsiteX3" fmla="*/ 731787 w 824584"/>
              <a:gd name="connsiteY3" fmla="*/ 231933 h 354563"/>
              <a:gd name="connsiteX4" fmla="*/ 810430 w 824584"/>
              <a:gd name="connsiteY4" fmla="*/ 167951 h 354563"/>
              <a:gd name="connsiteX5" fmla="*/ 823760 w 824584"/>
              <a:gd name="connsiteY5" fmla="*/ 91973 h 354563"/>
              <a:gd name="connsiteX6" fmla="*/ 799767 w 824584"/>
              <a:gd name="connsiteY6" fmla="*/ 0 h 35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584" h="354563">
                <a:moveTo>
                  <a:pt x="0" y="354563"/>
                </a:moveTo>
                <a:cubicBezTo>
                  <a:pt x="41876" y="351897"/>
                  <a:pt x="83753" y="349232"/>
                  <a:pt x="166618" y="339901"/>
                </a:cubicBezTo>
                <a:cubicBezTo>
                  <a:pt x="249483" y="330570"/>
                  <a:pt x="402993" y="316575"/>
                  <a:pt x="497188" y="298580"/>
                </a:cubicBezTo>
                <a:cubicBezTo>
                  <a:pt x="591383" y="280585"/>
                  <a:pt x="679580" y="253704"/>
                  <a:pt x="731787" y="231933"/>
                </a:cubicBezTo>
                <a:cubicBezTo>
                  <a:pt x="783994" y="210162"/>
                  <a:pt x="795101" y="191278"/>
                  <a:pt x="810430" y="167951"/>
                </a:cubicBezTo>
                <a:cubicBezTo>
                  <a:pt x="825759" y="144624"/>
                  <a:pt x="825537" y="119965"/>
                  <a:pt x="823760" y="91973"/>
                </a:cubicBezTo>
                <a:cubicBezTo>
                  <a:pt x="821983" y="63981"/>
                  <a:pt x="810875" y="31990"/>
                  <a:pt x="799767" y="0"/>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401" name="Straight Arrow Connector 400">
            <a:extLst>
              <a:ext uri="{FF2B5EF4-FFF2-40B4-BE49-F238E27FC236}">
                <a16:creationId xmlns:a16="http://schemas.microsoft.com/office/drawing/2014/main" id="{8012C4F5-7559-54E3-FE81-6C5DADA66867}"/>
              </a:ext>
            </a:extLst>
          </p:cNvPr>
          <p:cNvCxnSpPr>
            <a:cxnSpLocks/>
          </p:cNvCxnSpPr>
          <p:nvPr/>
        </p:nvCxnSpPr>
        <p:spPr bwMode="auto">
          <a:xfrm flipH="1" flipV="1">
            <a:off x="4410713" y="4579998"/>
            <a:ext cx="50652" cy="87974"/>
          </a:xfrm>
          <a:prstGeom prst="straightConnector1">
            <a:avLst/>
          </a:prstGeom>
          <a:noFill/>
          <a:ln w="28575" cap="flat" cmpd="sng" algn="ctr">
            <a:solidFill>
              <a:schemeClr val="accent1"/>
            </a:solidFill>
            <a:prstDash val="solid"/>
            <a:round/>
            <a:headEnd type="none" w="med" len="med"/>
            <a:tailEnd type="triangle"/>
          </a:ln>
          <a:effectLst/>
        </p:spPr>
      </p:cxnSp>
      <p:cxnSp>
        <p:nvCxnSpPr>
          <p:cNvPr id="403" name="Straight Arrow Connector 402">
            <a:extLst>
              <a:ext uri="{FF2B5EF4-FFF2-40B4-BE49-F238E27FC236}">
                <a16:creationId xmlns:a16="http://schemas.microsoft.com/office/drawing/2014/main" id="{CBA6ED1B-FD8F-CF4D-F892-97EBB2476D37}"/>
              </a:ext>
            </a:extLst>
          </p:cNvPr>
          <p:cNvCxnSpPr>
            <a:cxnSpLocks/>
          </p:cNvCxnSpPr>
          <p:nvPr/>
        </p:nvCxnSpPr>
        <p:spPr bwMode="auto">
          <a:xfrm flipH="1">
            <a:off x="5437081" y="4160120"/>
            <a:ext cx="11997" cy="73312"/>
          </a:xfrm>
          <a:prstGeom prst="straightConnector1">
            <a:avLst/>
          </a:prstGeom>
          <a:noFill/>
          <a:ln w="28575" cap="flat" cmpd="sng" algn="ctr">
            <a:solidFill>
              <a:schemeClr val="accent1"/>
            </a:solidFill>
            <a:prstDash val="solid"/>
            <a:round/>
            <a:headEnd type="none" w="med" len="med"/>
            <a:tailEnd type="triangle"/>
          </a:ln>
          <a:effectLst/>
        </p:spPr>
      </p:cxnSp>
      <p:cxnSp>
        <p:nvCxnSpPr>
          <p:cNvPr id="405" name="Straight Arrow Connector 404">
            <a:extLst>
              <a:ext uri="{FF2B5EF4-FFF2-40B4-BE49-F238E27FC236}">
                <a16:creationId xmlns:a16="http://schemas.microsoft.com/office/drawing/2014/main" id="{757873E8-15FB-BE64-E35A-EBB30964435D}"/>
              </a:ext>
            </a:extLst>
          </p:cNvPr>
          <p:cNvCxnSpPr>
            <a:cxnSpLocks/>
          </p:cNvCxnSpPr>
          <p:nvPr/>
        </p:nvCxnSpPr>
        <p:spPr bwMode="auto">
          <a:xfrm flipH="1">
            <a:off x="5806306" y="5094514"/>
            <a:ext cx="31992" cy="63981"/>
          </a:xfrm>
          <a:prstGeom prst="straightConnector1">
            <a:avLst/>
          </a:prstGeom>
          <a:noFill/>
          <a:ln w="28575" cap="flat" cmpd="sng" algn="ctr">
            <a:solidFill>
              <a:schemeClr val="accent1"/>
            </a:solidFill>
            <a:prstDash val="solid"/>
            <a:round/>
            <a:headEnd type="none" w="med" len="med"/>
            <a:tailEnd type="triangle"/>
          </a:ln>
          <a:effectLst/>
        </p:spPr>
      </p:cxnSp>
      <p:cxnSp>
        <p:nvCxnSpPr>
          <p:cNvPr id="407" name="Straight Arrow Connector 406">
            <a:extLst>
              <a:ext uri="{FF2B5EF4-FFF2-40B4-BE49-F238E27FC236}">
                <a16:creationId xmlns:a16="http://schemas.microsoft.com/office/drawing/2014/main" id="{A9379A95-C7CD-035D-70CA-657D984CDAC9}"/>
              </a:ext>
            </a:extLst>
          </p:cNvPr>
          <p:cNvCxnSpPr>
            <a:cxnSpLocks/>
          </p:cNvCxnSpPr>
          <p:nvPr/>
        </p:nvCxnSpPr>
        <p:spPr bwMode="auto">
          <a:xfrm flipH="1" flipV="1">
            <a:off x="5409087" y="5142500"/>
            <a:ext cx="33325" cy="66648"/>
          </a:xfrm>
          <a:prstGeom prst="straightConnector1">
            <a:avLst/>
          </a:prstGeom>
          <a:noFill/>
          <a:ln w="28575" cap="flat" cmpd="sng" algn="ctr">
            <a:solidFill>
              <a:schemeClr val="accent1"/>
            </a:solidFill>
            <a:prstDash val="solid"/>
            <a:round/>
            <a:headEnd type="none" w="med" len="med"/>
            <a:tailEnd type="triangle"/>
          </a:ln>
          <a:effectLst/>
        </p:spPr>
      </p:cxnSp>
      <p:cxnSp>
        <p:nvCxnSpPr>
          <p:cNvPr id="409" name="Straight Arrow Connector 408">
            <a:extLst>
              <a:ext uri="{FF2B5EF4-FFF2-40B4-BE49-F238E27FC236}">
                <a16:creationId xmlns:a16="http://schemas.microsoft.com/office/drawing/2014/main" id="{E97BFA2F-8232-48D0-FB63-0B409472C68E}"/>
              </a:ext>
            </a:extLst>
          </p:cNvPr>
          <p:cNvCxnSpPr>
            <a:cxnSpLocks/>
          </p:cNvCxnSpPr>
          <p:nvPr/>
        </p:nvCxnSpPr>
        <p:spPr bwMode="auto">
          <a:xfrm flipH="1">
            <a:off x="5186485" y="5151831"/>
            <a:ext cx="54653" cy="54650"/>
          </a:xfrm>
          <a:prstGeom prst="straightConnector1">
            <a:avLst/>
          </a:prstGeom>
          <a:noFill/>
          <a:ln w="28575" cap="flat" cmpd="sng" algn="ctr">
            <a:solidFill>
              <a:schemeClr val="accent1"/>
            </a:solidFill>
            <a:prstDash val="solid"/>
            <a:round/>
            <a:headEnd type="none" w="med" len="med"/>
            <a:tailEnd type="triangle"/>
          </a:ln>
          <a:effectLst/>
        </p:spPr>
      </p:cxnSp>
      <p:cxnSp>
        <p:nvCxnSpPr>
          <p:cNvPr id="411" name="Straight Arrow Connector 410">
            <a:extLst>
              <a:ext uri="{FF2B5EF4-FFF2-40B4-BE49-F238E27FC236}">
                <a16:creationId xmlns:a16="http://schemas.microsoft.com/office/drawing/2014/main" id="{41E751E3-5E6A-EE5F-6978-EFAECD543938}"/>
              </a:ext>
            </a:extLst>
          </p:cNvPr>
          <p:cNvCxnSpPr>
            <a:cxnSpLocks/>
          </p:cNvCxnSpPr>
          <p:nvPr/>
        </p:nvCxnSpPr>
        <p:spPr bwMode="auto">
          <a:xfrm flipH="1">
            <a:off x="4492021" y="5613029"/>
            <a:ext cx="73315" cy="0"/>
          </a:xfrm>
          <a:prstGeom prst="straightConnector1">
            <a:avLst/>
          </a:prstGeom>
          <a:noFill/>
          <a:ln w="28575" cap="flat" cmpd="sng" algn="ctr">
            <a:solidFill>
              <a:schemeClr val="accent1"/>
            </a:solidFill>
            <a:prstDash val="solid"/>
            <a:round/>
            <a:headEnd type="none" w="med" len="med"/>
            <a:tailEnd type="triangle"/>
          </a:ln>
          <a:effectLst/>
        </p:spPr>
      </p:cxnSp>
      <p:cxnSp>
        <p:nvCxnSpPr>
          <p:cNvPr id="413" name="Straight Arrow Connector 412">
            <a:extLst>
              <a:ext uri="{FF2B5EF4-FFF2-40B4-BE49-F238E27FC236}">
                <a16:creationId xmlns:a16="http://schemas.microsoft.com/office/drawing/2014/main" id="{F4884B27-36A2-2FAE-AAA7-F8F6039B1251}"/>
              </a:ext>
            </a:extLst>
          </p:cNvPr>
          <p:cNvCxnSpPr>
            <a:cxnSpLocks/>
          </p:cNvCxnSpPr>
          <p:nvPr/>
        </p:nvCxnSpPr>
        <p:spPr bwMode="auto">
          <a:xfrm flipV="1">
            <a:off x="4774608" y="2727205"/>
            <a:ext cx="29324" cy="59982"/>
          </a:xfrm>
          <a:prstGeom prst="straightConnector1">
            <a:avLst/>
          </a:prstGeom>
          <a:noFill/>
          <a:ln w="28575" cap="flat" cmpd="sng" algn="ctr">
            <a:solidFill>
              <a:schemeClr val="accent1"/>
            </a:solidFill>
            <a:prstDash val="solid"/>
            <a:round/>
            <a:headEnd type="none" w="med" len="med"/>
            <a:tailEnd type="triangle"/>
          </a:ln>
          <a:effectLst/>
        </p:spPr>
      </p:cxnSp>
      <p:sp>
        <p:nvSpPr>
          <p:cNvPr id="416" name="TextBox 415">
            <a:extLst>
              <a:ext uri="{FF2B5EF4-FFF2-40B4-BE49-F238E27FC236}">
                <a16:creationId xmlns:a16="http://schemas.microsoft.com/office/drawing/2014/main" id="{4FB18EFE-9CCF-21C1-4827-90A674E4D65B}"/>
              </a:ext>
            </a:extLst>
          </p:cNvPr>
          <p:cNvSpPr txBox="1"/>
          <p:nvPr/>
        </p:nvSpPr>
        <p:spPr bwMode="auto">
          <a:xfrm>
            <a:off x="2440719" y="3867030"/>
            <a:ext cx="8022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Thalamus</a:t>
            </a:r>
          </a:p>
        </p:txBody>
      </p:sp>
      <p:sp>
        <p:nvSpPr>
          <p:cNvPr id="417" name="TextBox 416">
            <a:extLst>
              <a:ext uri="{FF2B5EF4-FFF2-40B4-BE49-F238E27FC236}">
                <a16:creationId xmlns:a16="http://schemas.microsoft.com/office/drawing/2014/main" id="{27B1C950-9E0D-6B72-72FC-5B36F7EA141A}"/>
              </a:ext>
            </a:extLst>
          </p:cNvPr>
          <p:cNvSpPr txBox="1"/>
          <p:nvPr/>
        </p:nvSpPr>
        <p:spPr bwMode="auto">
          <a:xfrm>
            <a:off x="3239517" y="4216778"/>
            <a:ext cx="3945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Put</a:t>
            </a:r>
          </a:p>
        </p:txBody>
      </p:sp>
      <p:sp>
        <p:nvSpPr>
          <p:cNvPr id="418" name="TextBox 417">
            <a:extLst>
              <a:ext uri="{FF2B5EF4-FFF2-40B4-BE49-F238E27FC236}">
                <a16:creationId xmlns:a16="http://schemas.microsoft.com/office/drawing/2014/main" id="{8EC26F34-74FB-81A6-F70D-984EF241FDF4}"/>
              </a:ext>
            </a:extLst>
          </p:cNvPr>
          <p:cNvSpPr txBox="1"/>
          <p:nvPr/>
        </p:nvSpPr>
        <p:spPr bwMode="auto">
          <a:xfrm>
            <a:off x="2966384" y="4567759"/>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GPe</a:t>
            </a:r>
          </a:p>
        </p:txBody>
      </p:sp>
      <p:sp>
        <p:nvSpPr>
          <p:cNvPr id="419" name="TextBox 418">
            <a:extLst>
              <a:ext uri="{FF2B5EF4-FFF2-40B4-BE49-F238E27FC236}">
                <a16:creationId xmlns:a16="http://schemas.microsoft.com/office/drawing/2014/main" id="{096B85A0-A31B-5562-9D45-429D883331D4}"/>
              </a:ext>
            </a:extLst>
          </p:cNvPr>
          <p:cNvSpPr txBox="1"/>
          <p:nvPr/>
        </p:nvSpPr>
        <p:spPr bwMode="auto">
          <a:xfrm>
            <a:off x="2784296" y="4873879"/>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GPi</a:t>
            </a:r>
          </a:p>
        </p:txBody>
      </p:sp>
      <p:sp>
        <p:nvSpPr>
          <p:cNvPr id="420" name="TextBox 419">
            <a:extLst>
              <a:ext uri="{FF2B5EF4-FFF2-40B4-BE49-F238E27FC236}">
                <a16:creationId xmlns:a16="http://schemas.microsoft.com/office/drawing/2014/main" id="{611F6071-D6A2-FB3F-7ED3-A3A370F2557E}"/>
              </a:ext>
            </a:extLst>
          </p:cNvPr>
          <p:cNvSpPr txBox="1"/>
          <p:nvPr/>
        </p:nvSpPr>
        <p:spPr bwMode="auto">
          <a:xfrm>
            <a:off x="2344580" y="5248159"/>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STN</a:t>
            </a:r>
          </a:p>
        </p:txBody>
      </p:sp>
      <p:sp>
        <p:nvSpPr>
          <p:cNvPr id="421" name="TextBox 420">
            <a:extLst>
              <a:ext uri="{FF2B5EF4-FFF2-40B4-BE49-F238E27FC236}">
                <a16:creationId xmlns:a16="http://schemas.microsoft.com/office/drawing/2014/main" id="{398609B4-DE2B-9B85-4A85-5F2729893EE7}"/>
              </a:ext>
            </a:extLst>
          </p:cNvPr>
          <p:cNvSpPr txBox="1"/>
          <p:nvPr/>
        </p:nvSpPr>
        <p:spPr bwMode="auto">
          <a:xfrm>
            <a:off x="4340402" y="5261656"/>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STN</a:t>
            </a:r>
          </a:p>
        </p:txBody>
      </p:sp>
      <p:sp>
        <p:nvSpPr>
          <p:cNvPr id="422" name="TextBox 421">
            <a:extLst>
              <a:ext uri="{FF2B5EF4-FFF2-40B4-BE49-F238E27FC236}">
                <a16:creationId xmlns:a16="http://schemas.microsoft.com/office/drawing/2014/main" id="{B6682EAB-E0F7-C723-9FCB-545AA573BE49}"/>
              </a:ext>
            </a:extLst>
          </p:cNvPr>
          <p:cNvSpPr txBox="1"/>
          <p:nvPr/>
        </p:nvSpPr>
        <p:spPr bwMode="auto">
          <a:xfrm>
            <a:off x="5275829" y="4243772"/>
            <a:ext cx="3945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Put</a:t>
            </a:r>
          </a:p>
        </p:txBody>
      </p:sp>
      <p:sp>
        <p:nvSpPr>
          <p:cNvPr id="423" name="TextBox 422">
            <a:extLst>
              <a:ext uri="{FF2B5EF4-FFF2-40B4-BE49-F238E27FC236}">
                <a16:creationId xmlns:a16="http://schemas.microsoft.com/office/drawing/2014/main" id="{99622ACB-8943-4633-3748-A426BE92379F}"/>
              </a:ext>
            </a:extLst>
          </p:cNvPr>
          <p:cNvSpPr txBox="1"/>
          <p:nvPr/>
        </p:nvSpPr>
        <p:spPr bwMode="auto">
          <a:xfrm>
            <a:off x="5002696" y="4594753"/>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GPe</a:t>
            </a:r>
          </a:p>
        </p:txBody>
      </p:sp>
      <p:sp>
        <p:nvSpPr>
          <p:cNvPr id="424" name="TextBox 423">
            <a:extLst>
              <a:ext uri="{FF2B5EF4-FFF2-40B4-BE49-F238E27FC236}">
                <a16:creationId xmlns:a16="http://schemas.microsoft.com/office/drawing/2014/main" id="{D7336645-DBB4-A2F1-8D6D-FFF262F60218}"/>
              </a:ext>
            </a:extLst>
          </p:cNvPr>
          <p:cNvSpPr txBox="1"/>
          <p:nvPr/>
        </p:nvSpPr>
        <p:spPr bwMode="auto">
          <a:xfrm>
            <a:off x="4820608" y="4900873"/>
            <a:ext cx="436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GPi</a:t>
            </a:r>
          </a:p>
        </p:txBody>
      </p:sp>
      <p:sp>
        <p:nvSpPr>
          <p:cNvPr id="425" name="TextBox 424">
            <a:extLst>
              <a:ext uri="{FF2B5EF4-FFF2-40B4-BE49-F238E27FC236}">
                <a16:creationId xmlns:a16="http://schemas.microsoft.com/office/drawing/2014/main" id="{5002172A-C0B1-B1BE-0567-24E21C0B00E4}"/>
              </a:ext>
            </a:extLst>
          </p:cNvPr>
          <p:cNvSpPr txBox="1"/>
          <p:nvPr/>
        </p:nvSpPr>
        <p:spPr bwMode="auto">
          <a:xfrm>
            <a:off x="4412921" y="3861968"/>
            <a:ext cx="8022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Thalamus</a:t>
            </a:r>
          </a:p>
        </p:txBody>
      </p:sp>
      <p:sp>
        <p:nvSpPr>
          <p:cNvPr id="426" name="TextBox 425">
            <a:extLst>
              <a:ext uri="{FF2B5EF4-FFF2-40B4-BE49-F238E27FC236}">
                <a16:creationId xmlns:a16="http://schemas.microsoft.com/office/drawing/2014/main" id="{1FDB6767-3F2A-DEF0-2FC5-134C0B1B9384}"/>
              </a:ext>
            </a:extLst>
          </p:cNvPr>
          <p:cNvSpPr txBox="1"/>
          <p:nvPr/>
        </p:nvSpPr>
        <p:spPr bwMode="auto">
          <a:xfrm>
            <a:off x="5160299" y="3730375"/>
            <a:ext cx="3632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Cn</a:t>
            </a:r>
          </a:p>
        </p:txBody>
      </p:sp>
      <p:sp>
        <p:nvSpPr>
          <p:cNvPr id="427" name="TextBox 426">
            <a:extLst>
              <a:ext uri="{FF2B5EF4-FFF2-40B4-BE49-F238E27FC236}">
                <a16:creationId xmlns:a16="http://schemas.microsoft.com/office/drawing/2014/main" id="{6020F06B-61BF-6B2E-AE1A-13EA58DFA4F0}"/>
              </a:ext>
            </a:extLst>
          </p:cNvPr>
          <p:cNvSpPr txBox="1"/>
          <p:nvPr/>
        </p:nvSpPr>
        <p:spPr bwMode="auto">
          <a:xfrm>
            <a:off x="3145919" y="3730375"/>
            <a:ext cx="3632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Cn</a:t>
            </a:r>
          </a:p>
        </p:txBody>
      </p:sp>
      <p:sp>
        <p:nvSpPr>
          <p:cNvPr id="429" name="Rectangle 428">
            <a:extLst>
              <a:ext uri="{FF2B5EF4-FFF2-40B4-BE49-F238E27FC236}">
                <a16:creationId xmlns:a16="http://schemas.microsoft.com/office/drawing/2014/main" id="{00162592-9359-E9FE-BCF5-E222D49150FF}"/>
              </a:ext>
            </a:extLst>
          </p:cNvPr>
          <p:cNvSpPr/>
          <p:nvPr/>
        </p:nvSpPr>
        <p:spPr bwMode="auto">
          <a:xfrm>
            <a:off x="10712691" y="3633465"/>
            <a:ext cx="1112834" cy="732058"/>
          </a:xfrm>
          <a:prstGeom prst="rect">
            <a:avLst/>
          </a:prstGeom>
          <a:noFill/>
          <a:ln w="28575">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Thalamus</a:t>
            </a:r>
          </a:p>
        </p:txBody>
      </p:sp>
      <p:sp>
        <p:nvSpPr>
          <p:cNvPr id="430" name="Rectangle 429">
            <a:extLst>
              <a:ext uri="{FF2B5EF4-FFF2-40B4-BE49-F238E27FC236}">
                <a16:creationId xmlns:a16="http://schemas.microsoft.com/office/drawing/2014/main" id="{272E0456-6B3D-A3F5-AB51-89392F7FA4CF}"/>
              </a:ext>
            </a:extLst>
          </p:cNvPr>
          <p:cNvSpPr/>
          <p:nvPr/>
        </p:nvSpPr>
        <p:spPr bwMode="auto">
          <a:xfrm>
            <a:off x="6776213" y="3772905"/>
            <a:ext cx="1061884" cy="386139"/>
          </a:xfrm>
          <a:prstGeom prst="rect">
            <a:avLst/>
          </a:prstGeom>
          <a:noFill/>
          <a:ln w="28575">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GPe</a:t>
            </a:r>
          </a:p>
        </p:txBody>
      </p:sp>
      <p:sp>
        <p:nvSpPr>
          <p:cNvPr id="442" name="Rectangle 441">
            <a:extLst>
              <a:ext uri="{FF2B5EF4-FFF2-40B4-BE49-F238E27FC236}">
                <a16:creationId xmlns:a16="http://schemas.microsoft.com/office/drawing/2014/main" id="{FBE0730D-6A57-7408-07A4-FBBA737E0FB9}"/>
              </a:ext>
            </a:extLst>
          </p:cNvPr>
          <p:cNvSpPr/>
          <p:nvPr/>
        </p:nvSpPr>
        <p:spPr bwMode="auto">
          <a:xfrm>
            <a:off x="6776213" y="5304056"/>
            <a:ext cx="1061884" cy="386139"/>
          </a:xfrm>
          <a:prstGeom prst="rect">
            <a:avLst/>
          </a:prstGeom>
          <a:noFill/>
          <a:ln w="28575">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STN</a:t>
            </a:r>
          </a:p>
        </p:txBody>
      </p:sp>
      <p:sp>
        <p:nvSpPr>
          <p:cNvPr id="443" name="Rectangle 442">
            <a:extLst>
              <a:ext uri="{FF2B5EF4-FFF2-40B4-BE49-F238E27FC236}">
                <a16:creationId xmlns:a16="http://schemas.microsoft.com/office/drawing/2014/main" id="{AAC4E22B-EC2F-5777-6F76-FF242443A766}"/>
              </a:ext>
            </a:extLst>
          </p:cNvPr>
          <p:cNvSpPr/>
          <p:nvPr/>
        </p:nvSpPr>
        <p:spPr bwMode="auto">
          <a:xfrm>
            <a:off x="8436077" y="5304056"/>
            <a:ext cx="809821" cy="324465"/>
          </a:xfrm>
          <a:prstGeom prst="rect">
            <a:avLst/>
          </a:prstGeom>
          <a:noFill/>
          <a:ln w="28575">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SNc</a:t>
            </a:r>
          </a:p>
        </p:txBody>
      </p:sp>
      <p:sp>
        <p:nvSpPr>
          <p:cNvPr id="444" name="Rectangle 443">
            <a:extLst>
              <a:ext uri="{FF2B5EF4-FFF2-40B4-BE49-F238E27FC236}">
                <a16:creationId xmlns:a16="http://schemas.microsoft.com/office/drawing/2014/main" id="{145ACC8C-EA95-6A4C-A6DB-A83DFD2C98BE}"/>
              </a:ext>
            </a:extLst>
          </p:cNvPr>
          <p:cNvSpPr/>
          <p:nvPr/>
        </p:nvSpPr>
        <p:spPr bwMode="auto">
          <a:xfrm>
            <a:off x="9428242" y="5304056"/>
            <a:ext cx="930489" cy="324465"/>
          </a:xfrm>
          <a:prstGeom prst="rect">
            <a:avLst/>
          </a:prstGeom>
          <a:noFill/>
          <a:ln w="28575">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Gpi/SNr</a:t>
            </a:r>
          </a:p>
        </p:txBody>
      </p:sp>
      <p:sp>
        <p:nvSpPr>
          <p:cNvPr id="445" name="Rectangle 444">
            <a:extLst>
              <a:ext uri="{FF2B5EF4-FFF2-40B4-BE49-F238E27FC236}">
                <a16:creationId xmlns:a16="http://schemas.microsoft.com/office/drawing/2014/main" id="{C536647F-6671-B5A9-A533-D9484E3544BD}"/>
              </a:ext>
            </a:extLst>
          </p:cNvPr>
          <p:cNvSpPr/>
          <p:nvPr/>
        </p:nvSpPr>
        <p:spPr bwMode="auto">
          <a:xfrm>
            <a:off x="8500434" y="3813127"/>
            <a:ext cx="1828800" cy="353963"/>
          </a:xfrm>
          <a:prstGeom prst="rect">
            <a:avLst/>
          </a:prstGeom>
          <a:noFill/>
          <a:ln w="28575">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Striatum</a:t>
            </a:r>
          </a:p>
        </p:txBody>
      </p:sp>
      <p:sp>
        <p:nvSpPr>
          <p:cNvPr id="446" name="TextBox 445">
            <a:extLst>
              <a:ext uri="{FF2B5EF4-FFF2-40B4-BE49-F238E27FC236}">
                <a16:creationId xmlns:a16="http://schemas.microsoft.com/office/drawing/2014/main" id="{1E7CA781-1F22-4B75-469D-776298E78035}"/>
              </a:ext>
            </a:extLst>
          </p:cNvPr>
          <p:cNvSpPr txBox="1"/>
          <p:nvPr/>
        </p:nvSpPr>
        <p:spPr bwMode="auto">
          <a:xfrm>
            <a:off x="8452166" y="3898938"/>
            <a:ext cx="8312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D2-ENK</a:t>
            </a:r>
          </a:p>
        </p:txBody>
      </p:sp>
      <p:sp>
        <p:nvSpPr>
          <p:cNvPr id="447" name="TextBox 446">
            <a:extLst>
              <a:ext uri="{FF2B5EF4-FFF2-40B4-BE49-F238E27FC236}">
                <a16:creationId xmlns:a16="http://schemas.microsoft.com/office/drawing/2014/main" id="{0C682C01-450F-CE96-3646-FB18EED492C6}"/>
              </a:ext>
            </a:extLst>
          </p:cNvPr>
          <p:cNvSpPr txBox="1"/>
          <p:nvPr/>
        </p:nvSpPr>
        <p:spPr bwMode="auto">
          <a:xfrm>
            <a:off x="9645444" y="3898938"/>
            <a:ext cx="8312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D1-DYN</a:t>
            </a:r>
          </a:p>
        </p:txBody>
      </p:sp>
      <p:cxnSp>
        <p:nvCxnSpPr>
          <p:cNvPr id="449" name="Straight Arrow Connector 448">
            <a:extLst>
              <a:ext uri="{FF2B5EF4-FFF2-40B4-BE49-F238E27FC236}">
                <a16:creationId xmlns:a16="http://schemas.microsoft.com/office/drawing/2014/main" id="{2480D89D-E8F8-C3A4-7EC3-82C7BFF3E13E}"/>
              </a:ext>
            </a:extLst>
          </p:cNvPr>
          <p:cNvCxnSpPr/>
          <p:nvPr/>
        </p:nvCxnSpPr>
        <p:spPr bwMode="auto">
          <a:xfrm>
            <a:off x="8996517" y="3113250"/>
            <a:ext cx="0" cy="705241"/>
          </a:xfrm>
          <a:prstGeom prst="straightConnector1">
            <a:avLst/>
          </a:prstGeom>
          <a:noFill/>
          <a:ln w="28575" cap="flat" cmpd="sng" algn="ctr">
            <a:solidFill>
              <a:schemeClr val="accent3"/>
            </a:solidFill>
            <a:prstDash val="solid"/>
            <a:round/>
            <a:headEnd type="none" w="med" len="med"/>
            <a:tailEnd type="triangle"/>
          </a:ln>
          <a:effectLst/>
        </p:spPr>
      </p:cxnSp>
      <p:cxnSp>
        <p:nvCxnSpPr>
          <p:cNvPr id="450" name="Straight Arrow Connector 449">
            <a:extLst>
              <a:ext uri="{FF2B5EF4-FFF2-40B4-BE49-F238E27FC236}">
                <a16:creationId xmlns:a16="http://schemas.microsoft.com/office/drawing/2014/main" id="{2970205D-2774-84B0-CD9D-3DFA8A4F000F}"/>
              </a:ext>
            </a:extLst>
          </p:cNvPr>
          <p:cNvCxnSpPr/>
          <p:nvPr/>
        </p:nvCxnSpPr>
        <p:spPr bwMode="auto">
          <a:xfrm>
            <a:off x="9680305" y="3113250"/>
            <a:ext cx="0" cy="705241"/>
          </a:xfrm>
          <a:prstGeom prst="straightConnector1">
            <a:avLst/>
          </a:prstGeom>
          <a:noFill/>
          <a:ln w="28575" cap="flat" cmpd="sng" algn="ctr">
            <a:solidFill>
              <a:schemeClr val="accent1"/>
            </a:solidFill>
            <a:prstDash val="solid"/>
            <a:round/>
            <a:headEnd type="none" w="med" len="med"/>
            <a:tailEnd type="triangle"/>
          </a:ln>
          <a:effectLst/>
        </p:spPr>
      </p:cxnSp>
      <p:sp>
        <p:nvSpPr>
          <p:cNvPr id="428" name="Rectangle 427">
            <a:extLst>
              <a:ext uri="{FF2B5EF4-FFF2-40B4-BE49-F238E27FC236}">
                <a16:creationId xmlns:a16="http://schemas.microsoft.com/office/drawing/2014/main" id="{57965857-54E2-7898-1184-58C63DF6B64E}"/>
              </a:ext>
            </a:extLst>
          </p:cNvPr>
          <p:cNvSpPr/>
          <p:nvPr/>
        </p:nvSpPr>
        <p:spPr bwMode="auto">
          <a:xfrm>
            <a:off x="8487026" y="2627893"/>
            <a:ext cx="1844890" cy="493401"/>
          </a:xfrm>
          <a:prstGeom prst="rect">
            <a:avLst/>
          </a:prstGeom>
          <a:noFill/>
          <a:ln w="28575">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Cortex</a:t>
            </a:r>
          </a:p>
        </p:txBody>
      </p:sp>
      <p:cxnSp>
        <p:nvCxnSpPr>
          <p:cNvPr id="452" name="Connector: Elbow 451">
            <a:extLst>
              <a:ext uri="{FF2B5EF4-FFF2-40B4-BE49-F238E27FC236}">
                <a16:creationId xmlns:a16="http://schemas.microsoft.com/office/drawing/2014/main" id="{8F1F8173-AC4B-14DC-7B32-C65C6D4A5235}"/>
              </a:ext>
            </a:extLst>
          </p:cNvPr>
          <p:cNvCxnSpPr>
            <a:endCxn id="429" idx="0"/>
          </p:cNvCxnSpPr>
          <p:nvPr/>
        </p:nvCxnSpPr>
        <p:spPr bwMode="auto">
          <a:xfrm>
            <a:off x="10372138" y="2842416"/>
            <a:ext cx="896970" cy="791049"/>
          </a:xfrm>
          <a:prstGeom prst="bentConnector2">
            <a:avLst/>
          </a:prstGeom>
          <a:noFill/>
          <a:ln w="28575" cap="flat" cmpd="sng" algn="ctr">
            <a:solidFill>
              <a:schemeClr val="bg1"/>
            </a:solidFill>
            <a:prstDash val="solid"/>
            <a:round/>
            <a:headEnd type="triangle"/>
            <a:tailEnd type="triangle"/>
          </a:ln>
          <a:effectLst/>
        </p:spPr>
      </p:cxnSp>
      <p:cxnSp>
        <p:nvCxnSpPr>
          <p:cNvPr id="454" name="Straight Arrow Connector 453">
            <a:extLst>
              <a:ext uri="{FF2B5EF4-FFF2-40B4-BE49-F238E27FC236}">
                <a16:creationId xmlns:a16="http://schemas.microsoft.com/office/drawing/2014/main" id="{D24FCB78-9101-9AE0-670E-37DFD9B61D5A}"/>
              </a:ext>
            </a:extLst>
          </p:cNvPr>
          <p:cNvCxnSpPr>
            <a:cxnSpLocks/>
          </p:cNvCxnSpPr>
          <p:nvPr/>
        </p:nvCxnSpPr>
        <p:spPr bwMode="auto">
          <a:xfrm flipH="1">
            <a:off x="10329234" y="3995472"/>
            <a:ext cx="375414" cy="0"/>
          </a:xfrm>
          <a:prstGeom prst="straightConnector1">
            <a:avLst/>
          </a:prstGeom>
          <a:noFill/>
          <a:ln w="28575" cap="flat" cmpd="sng" algn="ctr">
            <a:solidFill>
              <a:schemeClr val="bg1"/>
            </a:solidFill>
            <a:prstDash val="solid"/>
            <a:round/>
            <a:headEnd type="none" w="med" len="med"/>
            <a:tailEnd type="triangle"/>
          </a:ln>
          <a:effectLst/>
        </p:spPr>
      </p:cxnSp>
      <p:grpSp>
        <p:nvGrpSpPr>
          <p:cNvPr id="460" name="Group 459">
            <a:extLst>
              <a:ext uri="{FF2B5EF4-FFF2-40B4-BE49-F238E27FC236}">
                <a16:creationId xmlns:a16="http://schemas.microsoft.com/office/drawing/2014/main" id="{70614853-4294-5D36-68E6-A77C8553F947}"/>
              </a:ext>
            </a:extLst>
          </p:cNvPr>
          <p:cNvGrpSpPr/>
          <p:nvPr/>
        </p:nvGrpSpPr>
        <p:grpSpPr>
          <a:xfrm>
            <a:off x="7816646" y="3901619"/>
            <a:ext cx="673061" cy="185026"/>
            <a:chOff x="7816646" y="3901619"/>
            <a:chExt cx="673061" cy="185026"/>
          </a:xfrm>
        </p:grpSpPr>
        <p:cxnSp>
          <p:nvCxnSpPr>
            <p:cNvPr id="457" name="Straight Connector 456">
              <a:extLst>
                <a:ext uri="{FF2B5EF4-FFF2-40B4-BE49-F238E27FC236}">
                  <a16:creationId xmlns:a16="http://schemas.microsoft.com/office/drawing/2014/main" id="{105000E0-88BF-C203-3C2D-07D76CF0FD21}"/>
                </a:ext>
              </a:extLst>
            </p:cNvPr>
            <p:cNvCxnSpPr>
              <a:cxnSpLocks/>
            </p:cNvCxnSpPr>
            <p:nvPr/>
          </p:nvCxnSpPr>
          <p:spPr bwMode="auto">
            <a:xfrm>
              <a:off x="7937314" y="3995471"/>
              <a:ext cx="552393" cy="0"/>
            </a:xfrm>
            <a:prstGeom prst="line">
              <a:avLst/>
            </a:prstGeom>
            <a:noFill/>
            <a:ln w="28575" cap="flat" cmpd="sng" algn="ctr">
              <a:solidFill>
                <a:schemeClr val="accent3"/>
              </a:solidFill>
              <a:prstDash val="solid"/>
              <a:round/>
              <a:headEnd type="none" w="med" len="med"/>
              <a:tailEnd type="none" w="med" len="med"/>
            </a:ln>
            <a:effectLst/>
          </p:spPr>
        </p:cxnSp>
        <p:sp>
          <p:nvSpPr>
            <p:cNvPr id="459" name="Diamond 458">
              <a:extLst>
                <a:ext uri="{FF2B5EF4-FFF2-40B4-BE49-F238E27FC236}">
                  <a16:creationId xmlns:a16="http://schemas.microsoft.com/office/drawing/2014/main" id="{1EA7091D-96BA-B20D-933D-C8CBEBA53F1A}"/>
                </a:ext>
              </a:extLst>
            </p:cNvPr>
            <p:cNvSpPr/>
            <p:nvPr/>
          </p:nvSpPr>
          <p:spPr bwMode="auto">
            <a:xfrm>
              <a:off x="7816646" y="3901619"/>
              <a:ext cx="185026" cy="185026"/>
            </a:xfrm>
            <a:prstGeom prst="diamond">
              <a:avLst/>
            </a:prstGeom>
            <a:solidFill>
              <a:schemeClr val="accent3"/>
            </a:solidFill>
            <a:ln w="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461" name="Group 460">
            <a:extLst>
              <a:ext uri="{FF2B5EF4-FFF2-40B4-BE49-F238E27FC236}">
                <a16:creationId xmlns:a16="http://schemas.microsoft.com/office/drawing/2014/main" id="{7F86E9DE-B807-87B5-7474-323DA352D818}"/>
              </a:ext>
            </a:extLst>
          </p:cNvPr>
          <p:cNvGrpSpPr/>
          <p:nvPr/>
        </p:nvGrpSpPr>
        <p:grpSpPr>
          <a:xfrm rot="16200000">
            <a:off x="6713202" y="4656468"/>
            <a:ext cx="1147690" cy="185026"/>
            <a:chOff x="7342017" y="3901620"/>
            <a:chExt cx="1147690" cy="185026"/>
          </a:xfrm>
        </p:grpSpPr>
        <p:cxnSp>
          <p:nvCxnSpPr>
            <p:cNvPr id="462" name="Straight Connector 461">
              <a:extLst>
                <a:ext uri="{FF2B5EF4-FFF2-40B4-BE49-F238E27FC236}">
                  <a16:creationId xmlns:a16="http://schemas.microsoft.com/office/drawing/2014/main" id="{0FAEBC5B-3527-DF76-6EED-B8EDEDB1DF7F}"/>
                </a:ext>
              </a:extLst>
            </p:cNvPr>
            <p:cNvCxnSpPr>
              <a:cxnSpLocks/>
            </p:cNvCxnSpPr>
            <p:nvPr/>
          </p:nvCxnSpPr>
          <p:spPr bwMode="auto">
            <a:xfrm rot="5400000" flipV="1">
              <a:off x="7984239" y="3490004"/>
              <a:ext cx="0" cy="1010936"/>
            </a:xfrm>
            <a:prstGeom prst="line">
              <a:avLst/>
            </a:prstGeom>
            <a:noFill/>
            <a:ln w="28575" cap="flat" cmpd="sng" algn="ctr">
              <a:solidFill>
                <a:schemeClr val="accent3"/>
              </a:solidFill>
              <a:prstDash val="solid"/>
              <a:round/>
              <a:headEnd type="none" w="med" len="med"/>
              <a:tailEnd type="none" w="med" len="med"/>
            </a:ln>
            <a:effectLst/>
          </p:spPr>
        </p:cxnSp>
        <p:sp>
          <p:nvSpPr>
            <p:cNvPr id="463" name="Diamond 462">
              <a:extLst>
                <a:ext uri="{FF2B5EF4-FFF2-40B4-BE49-F238E27FC236}">
                  <a16:creationId xmlns:a16="http://schemas.microsoft.com/office/drawing/2014/main" id="{162EC8BE-25B2-1DD0-A838-A00A6F0FFBB4}"/>
                </a:ext>
              </a:extLst>
            </p:cNvPr>
            <p:cNvSpPr/>
            <p:nvPr/>
          </p:nvSpPr>
          <p:spPr bwMode="auto">
            <a:xfrm>
              <a:off x="7342017" y="3901620"/>
              <a:ext cx="185026" cy="185026"/>
            </a:xfrm>
            <a:prstGeom prst="diamond">
              <a:avLst/>
            </a:prstGeom>
            <a:solidFill>
              <a:schemeClr val="accent3"/>
            </a:solidFill>
            <a:ln w="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465" name="Oval 464">
            <a:extLst>
              <a:ext uri="{FF2B5EF4-FFF2-40B4-BE49-F238E27FC236}">
                <a16:creationId xmlns:a16="http://schemas.microsoft.com/office/drawing/2014/main" id="{44A88FF8-2E2A-A553-E4B1-CE5EC423DE7B}"/>
              </a:ext>
            </a:extLst>
          </p:cNvPr>
          <p:cNvSpPr/>
          <p:nvPr/>
        </p:nvSpPr>
        <p:spPr bwMode="auto">
          <a:xfrm>
            <a:off x="8948249" y="4153682"/>
            <a:ext cx="174299" cy="174299"/>
          </a:xfrm>
          <a:prstGeom prst="ellipse">
            <a:avLst/>
          </a:prstGeom>
          <a:solidFill>
            <a:schemeClr val="bg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467" name="Straight Connector 466">
            <a:extLst>
              <a:ext uri="{FF2B5EF4-FFF2-40B4-BE49-F238E27FC236}">
                <a16:creationId xmlns:a16="http://schemas.microsoft.com/office/drawing/2014/main" id="{8D371608-CF0E-9408-03FA-067F14C048F7}"/>
              </a:ext>
            </a:extLst>
          </p:cNvPr>
          <p:cNvCxnSpPr>
            <a:cxnSpLocks/>
          </p:cNvCxnSpPr>
          <p:nvPr/>
        </p:nvCxnSpPr>
        <p:spPr bwMode="auto">
          <a:xfrm>
            <a:off x="9034057" y="4266306"/>
            <a:ext cx="0" cy="1035069"/>
          </a:xfrm>
          <a:prstGeom prst="line">
            <a:avLst/>
          </a:prstGeom>
          <a:noFill/>
          <a:ln w="28575" cap="flat" cmpd="sng" algn="ctr">
            <a:solidFill>
              <a:schemeClr val="bg1"/>
            </a:solidFill>
            <a:prstDash val="solid"/>
            <a:round/>
            <a:headEnd type="none" w="med" len="med"/>
            <a:tailEnd type="none" w="med" len="med"/>
          </a:ln>
          <a:effectLst/>
        </p:spPr>
      </p:cxnSp>
      <p:grpSp>
        <p:nvGrpSpPr>
          <p:cNvPr id="485" name="Group 484">
            <a:extLst>
              <a:ext uri="{FF2B5EF4-FFF2-40B4-BE49-F238E27FC236}">
                <a16:creationId xmlns:a16="http://schemas.microsoft.com/office/drawing/2014/main" id="{03037628-5AE5-D87B-E510-3B4B3C706178}"/>
              </a:ext>
            </a:extLst>
          </p:cNvPr>
          <p:cNvGrpSpPr/>
          <p:nvPr/>
        </p:nvGrpSpPr>
        <p:grpSpPr>
          <a:xfrm>
            <a:off x="9583326" y="4167090"/>
            <a:ext cx="185026" cy="1155289"/>
            <a:chOff x="9583326" y="4167090"/>
            <a:chExt cx="185026" cy="1155289"/>
          </a:xfrm>
        </p:grpSpPr>
        <p:cxnSp>
          <p:nvCxnSpPr>
            <p:cNvPr id="469" name="Straight Connector 468">
              <a:extLst>
                <a:ext uri="{FF2B5EF4-FFF2-40B4-BE49-F238E27FC236}">
                  <a16:creationId xmlns:a16="http://schemas.microsoft.com/office/drawing/2014/main" id="{8D4ADCD2-BCB2-EFFC-58A1-40415E69F5FE}"/>
                </a:ext>
              </a:extLst>
            </p:cNvPr>
            <p:cNvCxnSpPr>
              <a:cxnSpLocks/>
            </p:cNvCxnSpPr>
            <p:nvPr/>
          </p:nvCxnSpPr>
          <p:spPr bwMode="auto">
            <a:xfrm>
              <a:off x="9677623" y="4167090"/>
              <a:ext cx="0" cy="1035069"/>
            </a:xfrm>
            <a:prstGeom prst="line">
              <a:avLst/>
            </a:prstGeom>
            <a:noFill/>
            <a:ln w="28575" cap="flat" cmpd="sng" algn="ctr">
              <a:solidFill>
                <a:schemeClr val="accent1"/>
              </a:solidFill>
              <a:prstDash val="solid"/>
              <a:round/>
              <a:headEnd type="none" w="med" len="med"/>
              <a:tailEnd type="none" w="med" len="med"/>
            </a:ln>
            <a:effectLst/>
          </p:spPr>
        </p:cxnSp>
        <p:sp>
          <p:nvSpPr>
            <p:cNvPr id="470" name="Diamond 469">
              <a:extLst>
                <a:ext uri="{FF2B5EF4-FFF2-40B4-BE49-F238E27FC236}">
                  <a16:creationId xmlns:a16="http://schemas.microsoft.com/office/drawing/2014/main" id="{8BDC2861-D721-F1DB-BBD1-18FA63F1101B}"/>
                </a:ext>
              </a:extLst>
            </p:cNvPr>
            <p:cNvSpPr/>
            <p:nvPr/>
          </p:nvSpPr>
          <p:spPr bwMode="auto">
            <a:xfrm rot="16200000">
              <a:off x="9583326" y="5137353"/>
              <a:ext cx="185026" cy="185026"/>
            </a:xfrm>
            <a:prstGeom prst="diamond">
              <a:avLst/>
            </a:prstGeom>
            <a:solidFill>
              <a:schemeClr val="accent1"/>
            </a:solidFill>
            <a:ln w="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483" name="Group 482">
            <a:extLst>
              <a:ext uri="{FF2B5EF4-FFF2-40B4-BE49-F238E27FC236}">
                <a16:creationId xmlns:a16="http://schemas.microsoft.com/office/drawing/2014/main" id="{22B6E554-CF40-D1FB-E445-C5971E70CEF0}"/>
              </a:ext>
            </a:extLst>
          </p:cNvPr>
          <p:cNvGrpSpPr/>
          <p:nvPr/>
        </p:nvGrpSpPr>
        <p:grpSpPr>
          <a:xfrm>
            <a:off x="10366775" y="4343621"/>
            <a:ext cx="983677" cy="1121327"/>
            <a:chOff x="10366775" y="4343621"/>
            <a:chExt cx="983677" cy="1121327"/>
          </a:xfrm>
        </p:grpSpPr>
        <p:sp>
          <p:nvSpPr>
            <p:cNvPr id="471" name="Freeform: Shape 470">
              <a:extLst>
                <a:ext uri="{FF2B5EF4-FFF2-40B4-BE49-F238E27FC236}">
                  <a16:creationId xmlns:a16="http://schemas.microsoft.com/office/drawing/2014/main" id="{581AC40E-B9EA-F719-D766-0964557794F9}"/>
                </a:ext>
              </a:extLst>
            </p:cNvPr>
            <p:cNvSpPr/>
            <p:nvPr/>
          </p:nvSpPr>
          <p:spPr bwMode="auto">
            <a:xfrm>
              <a:off x="10366775" y="4491554"/>
              <a:ext cx="895630" cy="973394"/>
            </a:xfrm>
            <a:custGeom>
              <a:avLst/>
              <a:gdLst>
                <a:gd name="connsiteX0" fmla="*/ 0 w 895630"/>
                <a:gd name="connsiteY0" fmla="*/ 973394 h 973394"/>
                <a:gd name="connsiteX1" fmla="*/ 895630 w 895630"/>
                <a:gd name="connsiteY1" fmla="*/ 973394 h 973394"/>
                <a:gd name="connsiteX2" fmla="*/ 895630 w 895630"/>
                <a:gd name="connsiteY2" fmla="*/ 0 h 973394"/>
              </a:gdLst>
              <a:ahLst/>
              <a:cxnLst>
                <a:cxn ang="0">
                  <a:pos x="connsiteX0" y="connsiteY0"/>
                </a:cxn>
                <a:cxn ang="0">
                  <a:pos x="connsiteX1" y="connsiteY1"/>
                </a:cxn>
                <a:cxn ang="0">
                  <a:pos x="connsiteX2" y="connsiteY2"/>
                </a:cxn>
              </a:cxnLst>
              <a:rect l="l" t="t" r="r" b="b"/>
              <a:pathLst>
                <a:path w="895630" h="973394">
                  <a:moveTo>
                    <a:pt x="0" y="973394"/>
                  </a:moveTo>
                  <a:lnTo>
                    <a:pt x="895630" y="973394"/>
                  </a:lnTo>
                  <a:lnTo>
                    <a:pt x="89563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3" name="Diamond 472">
              <a:extLst>
                <a:ext uri="{FF2B5EF4-FFF2-40B4-BE49-F238E27FC236}">
                  <a16:creationId xmlns:a16="http://schemas.microsoft.com/office/drawing/2014/main" id="{E1A42E34-1C14-D4FE-7F5E-7E376C6AAC5F}"/>
                </a:ext>
              </a:extLst>
            </p:cNvPr>
            <p:cNvSpPr/>
            <p:nvPr/>
          </p:nvSpPr>
          <p:spPr bwMode="auto">
            <a:xfrm rot="16200000">
              <a:off x="11165426" y="4343621"/>
              <a:ext cx="185026" cy="185026"/>
            </a:xfrm>
            <a:prstGeom prst="diamond">
              <a:avLst/>
            </a:prstGeom>
            <a:solidFill>
              <a:schemeClr val="accent1"/>
            </a:solidFill>
            <a:ln w="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nvGrpSpPr>
          <p:cNvPr id="484" name="Group 483">
            <a:extLst>
              <a:ext uri="{FF2B5EF4-FFF2-40B4-BE49-F238E27FC236}">
                <a16:creationId xmlns:a16="http://schemas.microsoft.com/office/drawing/2014/main" id="{D693C007-30E1-79E6-16B4-179B6ABAD5E7}"/>
              </a:ext>
            </a:extLst>
          </p:cNvPr>
          <p:cNvGrpSpPr/>
          <p:nvPr/>
        </p:nvGrpSpPr>
        <p:grpSpPr>
          <a:xfrm>
            <a:off x="10364094" y="4343621"/>
            <a:ext cx="758428" cy="1121327"/>
            <a:chOff x="10364094" y="4343621"/>
            <a:chExt cx="758428" cy="1121327"/>
          </a:xfrm>
        </p:grpSpPr>
        <p:sp>
          <p:nvSpPr>
            <p:cNvPr id="472" name="Freeform: Shape 471">
              <a:extLst>
                <a:ext uri="{FF2B5EF4-FFF2-40B4-BE49-F238E27FC236}">
                  <a16:creationId xmlns:a16="http://schemas.microsoft.com/office/drawing/2014/main" id="{058F53A5-5DD3-06F0-31FF-27FD39D7F49C}"/>
                </a:ext>
              </a:extLst>
            </p:cNvPr>
            <p:cNvSpPr/>
            <p:nvPr/>
          </p:nvSpPr>
          <p:spPr bwMode="auto">
            <a:xfrm>
              <a:off x="10364094" y="4491554"/>
              <a:ext cx="665018" cy="973394"/>
            </a:xfrm>
            <a:custGeom>
              <a:avLst/>
              <a:gdLst>
                <a:gd name="connsiteX0" fmla="*/ 0 w 895630"/>
                <a:gd name="connsiteY0" fmla="*/ 973394 h 973394"/>
                <a:gd name="connsiteX1" fmla="*/ 895630 w 895630"/>
                <a:gd name="connsiteY1" fmla="*/ 973394 h 973394"/>
                <a:gd name="connsiteX2" fmla="*/ 895630 w 895630"/>
                <a:gd name="connsiteY2" fmla="*/ 0 h 973394"/>
              </a:gdLst>
              <a:ahLst/>
              <a:cxnLst>
                <a:cxn ang="0">
                  <a:pos x="connsiteX0" y="connsiteY0"/>
                </a:cxn>
                <a:cxn ang="0">
                  <a:pos x="connsiteX1" y="connsiteY1"/>
                </a:cxn>
                <a:cxn ang="0">
                  <a:pos x="connsiteX2" y="connsiteY2"/>
                </a:cxn>
              </a:cxnLst>
              <a:rect l="l" t="t" r="r" b="b"/>
              <a:pathLst>
                <a:path w="895630" h="973394">
                  <a:moveTo>
                    <a:pt x="0" y="973394"/>
                  </a:moveTo>
                  <a:lnTo>
                    <a:pt x="895630" y="973394"/>
                  </a:lnTo>
                  <a:lnTo>
                    <a:pt x="895630" y="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4" name="Diamond 473">
              <a:extLst>
                <a:ext uri="{FF2B5EF4-FFF2-40B4-BE49-F238E27FC236}">
                  <a16:creationId xmlns:a16="http://schemas.microsoft.com/office/drawing/2014/main" id="{687F24E8-4738-F4F4-2C47-34C598EC848F}"/>
                </a:ext>
              </a:extLst>
            </p:cNvPr>
            <p:cNvSpPr/>
            <p:nvPr/>
          </p:nvSpPr>
          <p:spPr bwMode="auto">
            <a:xfrm rot="16200000">
              <a:off x="10937496" y="4343621"/>
              <a:ext cx="185026" cy="185026"/>
            </a:xfrm>
            <a:prstGeom prst="diamond">
              <a:avLst/>
            </a:prstGeom>
            <a:solidFill>
              <a:schemeClr val="accent3"/>
            </a:solidFill>
            <a:ln w="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cxnSp>
        <p:nvCxnSpPr>
          <p:cNvPr id="476" name="Connector: Elbow 475">
            <a:extLst>
              <a:ext uri="{FF2B5EF4-FFF2-40B4-BE49-F238E27FC236}">
                <a16:creationId xmlns:a16="http://schemas.microsoft.com/office/drawing/2014/main" id="{9FFEAA78-17FD-D831-F217-AC08A1F54B60}"/>
              </a:ext>
            </a:extLst>
          </p:cNvPr>
          <p:cNvCxnSpPr>
            <a:stCxn id="442" idx="2"/>
            <a:endCxn id="444" idx="2"/>
          </p:cNvCxnSpPr>
          <p:nvPr/>
        </p:nvCxnSpPr>
        <p:spPr bwMode="auto">
          <a:xfrm rot="5400000" flipH="1" flipV="1">
            <a:off x="8569484" y="4366192"/>
            <a:ext cx="61674" cy="2586332"/>
          </a:xfrm>
          <a:prstGeom prst="bentConnector3">
            <a:avLst>
              <a:gd name="adj1" fmla="val -370659"/>
            </a:avLst>
          </a:prstGeom>
          <a:noFill/>
          <a:ln w="28575" cap="flat" cmpd="sng" algn="ctr">
            <a:solidFill>
              <a:schemeClr val="accent3"/>
            </a:solidFill>
            <a:prstDash val="solid"/>
            <a:round/>
            <a:headEnd type="none" w="med" len="med"/>
            <a:tailEnd type="triangle"/>
          </a:ln>
          <a:effectLst/>
        </p:spPr>
      </p:cxnSp>
      <p:sp>
        <p:nvSpPr>
          <p:cNvPr id="477" name="Rectangle 476">
            <a:extLst>
              <a:ext uri="{FF2B5EF4-FFF2-40B4-BE49-F238E27FC236}">
                <a16:creationId xmlns:a16="http://schemas.microsoft.com/office/drawing/2014/main" id="{CBBA2910-D46B-8BF0-582C-6B0D630FFCF2}"/>
              </a:ext>
            </a:extLst>
          </p:cNvPr>
          <p:cNvSpPr/>
          <p:nvPr/>
        </p:nvSpPr>
        <p:spPr bwMode="auto">
          <a:xfrm>
            <a:off x="6298902" y="2252481"/>
            <a:ext cx="244019" cy="115305"/>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8" name="Rectangle 477">
            <a:extLst>
              <a:ext uri="{FF2B5EF4-FFF2-40B4-BE49-F238E27FC236}">
                <a16:creationId xmlns:a16="http://schemas.microsoft.com/office/drawing/2014/main" id="{CDBE8529-E62D-4C59-4BEE-E0CF0B5DEA9A}"/>
              </a:ext>
            </a:extLst>
          </p:cNvPr>
          <p:cNvSpPr/>
          <p:nvPr/>
        </p:nvSpPr>
        <p:spPr bwMode="auto">
          <a:xfrm>
            <a:off x="6298902" y="2529534"/>
            <a:ext cx="244019" cy="115305"/>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9" name="Diamond 478">
            <a:extLst>
              <a:ext uri="{FF2B5EF4-FFF2-40B4-BE49-F238E27FC236}">
                <a16:creationId xmlns:a16="http://schemas.microsoft.com/office/drawing/2014/main" id="{AC32493D-EAA2-2F2F-39C6-045F806BB160}"/>
              </a:ext>
            </a:extLst>
          </p:cNvPr>
          <p:cNvSpPr/>
          <p:nvPr/>
        </p:nvSpPr>
        <p:spPr bwMode="auto">
          <a:xfrm>
            <a:off x="6336442" y="2777088"/>
            <a:ext cx="155529" cy="155529"/>
          </a:xfrm>
          <a:prstGeom prst="diamond">
            <a:avLst/>
          </a:prstGeom>
          <a:solidFill>
            <a:schemeClr val="bg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0" name="Isosceles Triangle 479">
            <a:extLst>
              <a:ext uri="{FF2B5EF4-FFF2-40B4-BE49-F238E27FC236}">
                <a16:creationId xmlns:a16="http://schemas.microsoft.com/office/drawing/2014/main" id="{1D63E142-8345-FDCA-E7E1-D34718ADE425}"/>
              </a:ext>
            </a:extLst>
          </p:cNvPr>
          <p:cNvSpPr/>
          <p:nvPr/>
        </p:nvSpPr>
        <p:spPr bwMode="auto">
          <a:xfrm>
            <a:off x="6339125" y="3043416"/>
            <a:ext cx="160891" cy="138699"/>
          </a:xfrm>
          <a:prstGeom prst="triangle">
            <a:avLst/>
          </a:prstGeom>
          <a:solidFill>
            <a:schemeClr val="bg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1" name="Oval 480">
            <a:extLst>
              <a:ext uri="{FF2B5EF4-FFF2-40B4-BE49-F238E27FC236}">
                <a16:creationId xmlns:a16="http://schemas.microsoft.com/office/drawing/2014/main" id="{93FD05DC-E215-C2EF-3828-282E3C571929}"/>
              </a:ext>
            </a:extLst>
          </p:cNvPr>
          <p:cNvSpPr/>
          <p:nvPr/>
        </p:nvSpPr>
        <p:spPr bwMode="auto">
          <a:xfrm>
            <a:off x="6344489" y="3317047"/>
            <a:ext cx="166254" cy="166254"/>
          </a:xfrm>
          <a:prstGeom prst="ellipse">
            <a:avLst/>
          </a:prstGeom>
          <a:solidFill>
            <a:schemeClr val="bg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2" name="TextBox 481">
            <a:extLst>
              <a:ext uri="{FF2B5EF4-FFF2-40B4-BE49-F238E27FC236}">
                <a16:creationId xmlns:a16="http://schemas.microsoft.com/office/drawing/2014/main" id="{6E9D1BE8-26D9-EA2F-03C8-8A13DA1BFD92}"/>
              </a:ext>
            </a:extLst>
          </p:cNvPr>
          <p:cNvSpPr txBox="1"/>
          <p:nvPr/>
        </p:nvSpPr>
        <p:spPr bwMode="auto">
          <a:xfrm>
            <a:off x="6521469" y="2118405"/>
            <a:ext cx="185293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Direct pathway</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Indirect pathway</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GABA</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Glutamate</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Dopamine</a:t>
            </a:r>
          </a:p>
        </p:txBody>
      </p:sp>
    </p:spTree>
    <p:extLst>
      <p:ext uri="{BB962C8B-B14F-4D97-AF65-F5344CB8AC3E}">
        <p14:creationId xmlns:p14="http://schemas.microsoft.com/office/powerpoint/2010/main" val="2523078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Faculty Disclosure</a:t>
            </a:r>
            <a:endParaRPr lang="en-US" dirty="0"/>
          </a:p>
        </p:txBody>
      </p:sp>
      <p:sp>
        <p:nvSpPr>
          <p:cNvPr id="3" name="Content Placeholder 2"/>
          <p:cNvSpPr>
            <a:spLocks noGrp="1"/>
          </p:cNvSpPr>
          <p:nvPr>
            <p:ph sz="quarter" idx="14"/>
          </p:nvPr>
        </p:nvSpPr>
        <p:spPr>
          <a:xfrm>
            <a:off x="609600" y="1231085"/>
            <a:ext cx="10972800" cy="4639840"/>
          </a:xfrm>
        </p:spPr>
        <p:txBody>
          <a:bodyPr/>
          <a:lstStyle/>
          <a:p>
            <a:pPr marL="0" indent="0">
              <a:buNone/>
            </a:pPr>
            <a:endParaRPr lang="en-US" sz="2000" dirty="0"/>
          </a:p>
          <a:p>
            <a:pPr lvl="0"/>
            <a:r>
              <a:rPr lang="en-US" b="1" dirty="0"/>
              <a:t>Dr. </a:t>
            </a:r>
            <a:r>
              <a:rPr lang="en-US" b="1" dirty="0" err="1"/>
              <a:t>Maletic</a:t>
            </a:r>
            <a:r>
              <a:rPr lang="en-US" dirty="0"/>
              <a:t>: Consultant—AbbVie/Allergan, Acadia Pharmaceuticals, Inc., </a:t>
            </a:r>
            <a:r>
              <a:rPr lang="en-US" dirty="0" err="1"/>
              <a:t>Alfasigma</a:t>
            </a:r>
            <a:r>
              <a:rPr lang="en-US" dirty="0"/>
              <a:t>, USA, Inc., Alkermes, Inc., Eisai, Intra-Cellular Therapies, Ironshore, Janssen, Lundbeck A/S, Jazz Pharmaceuticals, </a:t>
            </a:r>
            <a:r>
              <a:rPr lang="en-US" dirty="0" err="1"/>
              <a:t>Noven</a:t>
            </a:r>
            <a:r>
              <a:rPr lang="en-US" dirty="0"/>
              <a:t>, </a:t>
            </a:r>
            <a:r>
              <a:rPr lang="en-US" dirty="0" err="1"/>
              <a:t>Neurelis</a:t>
            </a:r>
            <a:r>
              <a:rPr lang="en-US" dirty="0"/>
              <a:t>, Pharmaceuticals Inc, Otsuka America Pharmaceutical, Inc., </a:t>
            </a:r>
            <a:r>
              <a:rPr lang="en-US" dirty="0" err="1"/>
              <a:t>Relmada</a:t>
            </a:r>
            <a:r>
              <a:rPr lang="en-US" dirty="0"/>
              <a:t>, Sage Pharmaceuticals, Sunovion Pharmaceuticals Inc., Supernus Pharmaceuticals, Inc., Takeda Pharmaceutical Company Limited </a:t>
            </a:r>
          </a:p>
          <a:p>
            <a:pPr lvl="0"/>
            <a:r>
              <a:rPr lang="en-US" dirty="0"/>
              <a:t>Speakers Bureau—AbbVie, Acadia, Alkermes, Inc., Allergan, Eisai, Ironshore, Intra-Cellular, Janssen, H. Lundbeck A/S, Otsuka America Pharmaceutical, Inc., Sunovion, Supernus Pharmaceuticals Inc., Takeda Pharmaceutical Company Limited</a:t>
            </a:r>
          </a:p>
          <a:p>
            <a:pPr lvl="0"/>
            <a:r>
              <a:rPr lang="en-US" dirty="0"/>
              <a:t>Speakers Bureau (spouse)—Otsuka.</a:t>
            </a:r>
          </a:p>
        </p:txBody>
      </p:sp>
      <p:sp>
        <p:nvSpPr>
          <p:cNvPr id="6" name="Text Placeholder 5">
            <a:extLst>
              <a:ext uri="{FF2B5EF4-FFF2-40B4-BE49-F238E27FC236}">
                <a16:creationId xmlns:a16="http://schemas.microsoft.com/office/drawing/2014/main" id="{937E1868-F512-4677-8E68-0B326D94398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17354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8D1D-C1AE-8D41-AF97-97B55B164053}"/>
              </a:ext>
            </a:extLst>
          </p:cNvPr>
          <p:cNvSpPr>
            <a:spLocks noGrp="1"/>
          </p:cNvSpPr>
          <p:nvPr>
            <p:ph type="title"/>
          </p:nvPr>
        </p:nvSpPr>
        <p:spPr>
          <a:xfrm>
            <a:off x="-73152" y="0"/>
            <a:ext cx="12192000" cy="1069680"/>
          </a:xfrm>
        </p:spPr>
        <p:txBody>
          <a:bodyPr>
            <a:normAutofit/>
          </a:bodyPr>
          <a:lstStyle/>
          <a:p>
            <a:r>
              <a:rPr lang="en-US" sz="3200" dirty="0"/>
              <a:t>DMN in a top-down fashion modulates 5HT and DA</a:t>
            </a:r>
          </a:p>
        </p:txBody>
      </p:sp>
      <p:sp>
        <p:nvSpPr>
          <p:cNvPr id="3" name="Text Placeholder 2">
            <a:extLst>
              <a:ext uri="{FF2B5EF4-FFF2-40B4-BE49-F238E27FC236}">
                <a16:creationId xmlns:a16="http://schemas.microsoft.com/office/drawing/2014/main" id="{54F3A07E-CB6F-5548-85E9-E07378D3DEC2}"/>
              </a:ext>
            </a:extLst>
          </p:cNvPr>
          <p:cNvSpPr>
            <a:spLocks noGrp="1"/>
          </p:cNvSpPr>
          <p:nvPr>
            <p:ph type="body" sz="quarter" idx="13"/>
          </p:nvPr>
        </p:nvSpPr>
        <p:spPr/>
        <p:txBody>
          <a:bodyPr>
            <a:normAutofit/>
          </a:bodyPr>
          <a:lstStyle/>
          <a:p>
            <a:r>
              <a:rPr lang="en-US" sz="1400" b="1" dirty="0"/>
              <a:t>DE LA CRUZ et al, 2021, Hum Brain Mapp.;42:811–823. </a:t>
            </a:r>
          </a:p>
        </p:txBody>
      </p:sp>
      <p:pic>
        <p:nvPicPr>
          <p:cNvPr id="7" name="Picture 6">
            <a:extLst>
              <a:ext uri="{FF2B5EF4-FFF2-40B4-BE49-F238E27FC236}">
                <a16:creationId xmlns:a16="http://schemas.microsoft.com/office/drawing/2014/main" id="{B6EBE5B3-A392-E342-B9FD-26B9427F35E5}"/>
              </a:ext>
            </a:extLst>
          </p:cNvPr>
          <p:cNvPicPr>
            <a:picLocks noChangeAspect="1"/>
          </p:cNvPicPr>
          <p:nvPr/>
        </p:nvPicPr>
        <p:blipFill>
          <a:blip r:embed="rId2"/>
          <a:stretch>
            <a:fillRect/>
          </a:stretch>
        </p:blipFill>
        <p:spPr>
          <a:xfrm>
            <a:off x="1316751" y="981575"/>
            <a:ext cx="4187937" cy="4144237"/>
          </a:xfrm>
          <a:prstGeom prst="rect">
            <a:avLst/>
          </a:prstGeom>
        </p:spPr>
      </p:pic>
      <p:sp>
        <p:nvSpPr>
          <p:cNvPr id="8" name="TextBox 7">
            <a:extLst>
              <a:ext uri="{FF2B5EF4-FFF2-40B4-BE49-F238E27FC236}">
                <a16:creationId xmlns:a16="http://schemas.microsoft.com/office/drawing/2014/main" id="{67BF3B1E-D778-DF43-8208-2FD654BD65D7}"/>
              </a:ext>
            </a:extLst>
          </p:cNvPr>
          <p:cNvSpPr txBox="1"/>
          <p:nvPr/>
        </p:nvSpPr>
        <p:spPr>
          <a:xfrm>
            <a:off x="545821" y="5929211"/>
            <a:ext cx="1140732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Ventromedial prefrontal cortex (VMPFC), thalamus (THAL), posterior cingulate cortex (PCC), ventral tegmental area (VTA), substantia nigra (</a:t>
            </a:r>
            <a:r>
              <a:rPr kumimoji="0" lang="en-US" sz="1200" b="1" i="0" u="none" strike="noStrike" kern="1200" cap="none" spc="0" normalizeH="0" baseline="0" noProof="0" dirty="0" err="1">
                <a:ln>
                  <a:noFill/>
                </a:ln>
                <a:solidFill>
                  <a:srgbClr val="000000"/>
                </a:solidFill>
                <a:effectLst/>
                <a:uLnTx/>
                <a:uFillTx/>
                <a:latin typeface="Arial"/>
                <a:ea typeface="+mn-ea"/>
                <a:cs typeface="+mn-cs"/>
              </a:rPr>
              <a:t>SNc</a:t>
            </a:r>
            <a:r>
              <a:rPr kumimoji="0" lang="en-US" sz="1200" b="1" i="0" u="none" strike="noStrike" kern="1200" cap="none" spc="0" normalizeH="0" baseline="0" noProof="0" dirty="0">
                <a:ln>
                  <a:noFill/>
                </a:ln>
                <a:solidFill>
                  <a:srgbClr val="000000"/>
                </a:solidFill>
                <a:effectLst/>
                <a:uLnTx/>
                <a:uFillTx/>
                <a:latin typeface="Arial"/>
                <a:ea typeface="+mn-ea"/>
                <a:cs typeface="+mn-cs"/>
              </a:rPr>
              <a:t>), dorsal raphe nucleus (DRN), and nucleus centralis superior (NCS, same as MNR); SER (serotonin); DOP (dopamine). </a:t>
            </a:r>
          </a:p>
        </p:txBody>
      </p:sp>
      <p:pic>
        <p:nvPicPr>
          <p:cNvPr id="6" name="Picture 5" descr="Diagram, schematic&#10;&#10;Description automatically generated">
            <a:extLst>
              <a:ext uri="{FF2B5EF4-FFF2-40B4-BE49-F238E27FC236}">
                <a16:creationId xmlns:a16="http://schemas.microsoft.com/office/drawing/2014/main" id="{DB829A55-7778-1B4D-A468-426E665C25A3}"/>
              </a:ext>
            </a:extLst>
          </p:cNvPr>
          <p:cNvPicPr>
            <a:picLocks noChangeAspect="1"/>
          </p:cNvPicPr>
          <p:nvPr/>
        </p:nvPicPr>
        <p:blipFill>
          <a:blip r:embed="rId3"/>
          <a:stretch>
            <a:fillRect/>
          </a:stretch>
        </p:blipFill>
        <p:spPr>
          <a:xfrm>
            <a:off x="6022848" y="855787"/>
            <a:ext cx="4579125" cy="4525358"/>
          </a:xfrm>
          <a:prstGeom prst="rect">
            <a:avLst/>
          </a:prstGeom>
        </p:spPr>
      </p:pic>
      <p:sp>
        <p:nvSpPr>
          <p:cNvPr id="9" name="TextBox 8">
            <a:extLst>
              <a:ext uri="{FF2B5EF4-FFF2-40B4-BE49-F238E27FC236}">
                <a16:creationId xmlns:a16="http://schemas.microsoft.com/office/drawing/2014/main" id="{B18AC410-2B2D-A24A-AD5E-07C2ABBB0684}"/>
              </a:ext>
            </a:extLst>
          </p:cNvPr>
          <p:cNvSpPr txBox="1"/>
          <p:nvPr/>
        </p:nvSpPr>
        <p:spPr>
          <a:xfrm>
            <a:off x="1078992" y="5270569"/>
            <a:ext cx="1060704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number represents the averaged relative latency in seconds between the two corresponding regions, whereas the value in parentheses their respective standard deviation. *p &lt; .05</a:t>
            </a:r>
          </a:p>
        </p:txBody>
      </p:sp>
    </p:spTree>
    <p:extLst>
      <p:ext uri="{BB962C8B-B14F-4D97-AF65-F5344CB8AC3E}">
        <p14:creationId xmlns:p14="http://schemas.microsoft.com/office/powerpoint/2010/main" val="135757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Title 1"/>
          <p:cNvSpPr>
            <a:spLocks noGrp="1"/>
          </p:cNvSpPr>
          <p:nvPr>
            <p:ph type="title"/>
          </p:nvPr>
        </p:nvSpPr>
        <p:spPr>
          <a:xfrm>
            <a:off x="475487" y="36576"/>
            <a:ext cx="11420421" cy="950976"/>
          </a:xfrm>
        </p:spPr>
        <p:txBody>
          <a:bodyPr anchor="ctr">
            <a:normAutofit fontScale="90000"/>
          </a:bodyPr>
          <a:lstStyle/>
          <a:p>
            <a:r>
              <a:rPr lang="en-US" altLang="x-none" sz="3600" dirty="0">
                <a:solidFill>
                  <a:schemeClr val="tx1"/>
                </a:solidFill>
                <a:latin typeface="Arial" charset="0"/>
                <a:ea typeface="MS PGothic" charset="-128"/>
              </a:rPr>
              <a:t>Different rate of serotonin (5HT) synthesis in women and men</a:t>
            </a:r>
          </a:p>
        </p:txBody>
      </p:sp>
      <p:sp>
        <p:nvSpPr>
          <p:cNvPr id="2" name="Text Placeholder 1">
            <a:extLst>
              <a:ext uri="{FF2B5EF4-FFF2-40B4-BE49-F238E27FC236}">
                <a16:creationId xmlns:a16="http://schemas.microsoft.com/office/drawing/2014/main" id="{5C6451C4-436D-8B4B-9024-542B141798C4}"/>
              </a:ext>
            </a:extLst>
          </p:cNvPr>
          <p:cNvSpPr>
            <a:spLocks noGrp="1"/>
          </p:cNvSpPr>
          <p:nvPr>
            <p:ph type="body" sz="quarter" idx="16"/>
          </p:nvPr>
        </p:nvSpPr>
        <p:spPr/>
        <p:txBody>
          <a:bodyPr/>
          <a:lstStyle/>
          <a:p>
            <a:endParaRPr lang="en-US"/>
          </a:p>
        </p:txBody>
      </p:sp>
      <p:pic>
        <p:nvPicPr>
          <p:cNvPr id="93187" name="Picture 2" descr="Nishizava et al,1997,graph.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13482" y="1078412"/>
            <a:ext cx="7572829" cy="451183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3188" name="TextBox 3"/>
          <p:cNvSpPr txBox="1">
            <a:spLocks noChangeArrowheads="1"/>
          </p:cNvSpPr>
          <p:nvPr/>
        </p:nvSpPr>
        <p:spPr bwMode="auto">
          <a:xfrm>
            <a:off x="349316" y="6571995"/>
            <a:ext cx="49035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x-none" sz="1200" b="1" dirty="0" err="1"/>
              <a:t>Nishizawa</a:t>
            </a:r>
            <a:r>
              <a:rPr lang="en-US" altLang="x-none" sz="1200" b="1" dirty="0"/>
              <a:t>, S. et al. 1997, Proc. Natl Acad. Sci. USA 94, 5308–5313.</a:t>
            </a:r>
          </a:p>
        </p:txBody>
      </p:sp>
      <p:sp>
        <p:nvSpPr>
          <p:cNvPr id="93189" name="TextBox 5"/>
          <p:cNvSpPr txBox="1">
            <a:spLocks noChangeArrowheads="1"/>
          </p:cNvSpPr>
          <p:nvPr/>
        </p:nvSpPr>
        <p:spPr bwMode="auto">
          <a:xfrm>
            <a:off x="-24050625" y="6032500"/>
            <a:ext cx="2039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r>
              <a:rPr lang="en-US" altLang="x-none" sz="1200"/>
              <a:t>Nishizawa and colleagues63 used positron emission tomography (PET) to assess serotonin synthesis rates in healthy men and women. a | Images show PET scans taken from a representative male and female subject. Images are shown before and after depletion of plasma tryptophan. The mean rate of synthesis was found to be 52% higher in males than in females.</a:t>
            </a:r>
            <a:endParaRPr lang="en-US" altLang="x-none" sz="1200">
              <a:solidFill>
                <a:srgbClr val="FFFF00"/>
              </a:solidFill>
            </a:endParaRPr>
          </a:p>
        </p:txBody>
      </p:sp>
      <p:sp>
        <p:nvSpPr>
          <p:cNvPr id="93190" name="TextBox 6"/>
          <p:cNvSpPr txBox="1">
            <a:spLocks noChangeArrowheads="1"/>
          </p:cNvSpPr>
          <p:nvPr/>
        </p:nvSpPr>
        <p:spPr bwMode="auto">
          <a:xfrm>
            <a:off x="475488" y="5917957"/>
            <a:ext cx="10781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x-none" sz="1200" dirty="0"/>
              <a:t>Nishizawa and colleagues used positron emission tomography (PET) to assess serotonin synthesis rates in healthy men and women. Images show PET scans taken from a representative male and female subject. Images are shown before and after depletion of plasma tryptophan. </a:t>
            </a:r>
            <a:endParaRPr lang="en-US" altLang="x-none" sz="1400" b="1" dirty="0"/>
          </a:p>
        </p:txBody>
      </p:sp>
      <p:sp>
        <p:nvSpPr>
          <p:cNvPr id="3" name="TextBox 2">
            <a:extLst>
              <a:ext uri="{FF2B5EF4-FFF2-40B4-BE49-F238E27FC236}">
                <a16:creationId xmlns:a16="http://schemas.microsoft.com/office/drawing/2014/main" id="{63C48E83-3E34-3647-9C6E-8C23E31033D3}"/>
              </a:ext>
            </a:extLst>
          </p:cNvPr>
          <p:cNvSpPr txBox="1"/>
          <p:nvPr/>
        </p:nvSpPr>
        <p:spPr>
          <a:xfrm>
            <a:off x="654116" y="2791035"/>
            <a:ext cx="2593581" cy="1323439"/>
          </a:xfrm>
          <a:prstGeom prst="rect">
            <a:avLst/>
          </a:prstGeom>
          <a:noFill/>
        </p:spPr>
        <p:txBody>
          <a:bodyPr wrap="square" rtlCol="0">
            <a:spAutoFit/>
          </a:bodyPr>
          <a:lstStyle/>
          <a:p>
            <a:r>
              <a:rPr lang="en-US" altLang="x-none" sz="2000" b="1" dirty="0">
                <a:solidFill>
                  <a:srgbClr val="FF0000"/>
                </a:solidFill>
              </a:rPr>
              <a:t>The mean rate of 5HT synthesis was found to be 52% higher in males than in females.</a:t>
            </a:r>
            <a:endParaRPr lang="en-US" sz="2000" dirty="0">
              <a:solidFill>
                <a:srgbClr val="FF0000"/>
              </a:solidFill>
            </a:endParaRPr>
          </a:p>
        </p:txBody>
      </p:sp>
    </p:spTree>
    <p:extLst>
      <p:ext uri="{BB962C8B-B14F-4D97-AF65-F5344CB8AC3E}">
        <p14:creationId xmlns:p14="http://schemas.microsoft.com/office/powerpoint/2010/main" val="2056614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244D-6ED9-8510-7F60-6A1A403F884C}"/>
              </a:ext>
            </a:extLst>
          </p:cNvPr>
          <p:cNvSpPr>
            <a:spLocks noGrp="1"/>
          </p:cNvSpPr>
          <p:nvPr>
            <p:ph type="title"/>
          </p:nvPr>
        </p:nvSpPr>
        <p:spPr>
          <a:xfrm>
            <a:off x="0" y="0"/>
            <a:ext cx="12192000" cy="1069680"/>
          </a:xfrm>
        </p:spPr>
        <p:txBody>
          <a:bodyPr>
            <a:normAutofit/>
          </a:bodyPr>
          <a:lstStyle/>
          <a:p>
            <a:r>
              <a:rPr lang="en-US" sz="3200" dirty="0"/>
              <a:t>Sex differences in dopamine release</a:t>
            </a:r>
          </a:p>
        </p:txBody>
      </p:sp>
      <p:sp>
        <p:nvSpPr>
          <p:cNvPr id="3" name="Text Placeholder 2">
            <a:extLst>
              <a:ext uri="{FF2B5EF4-FFF2-40B4-BE49-F238E27FC236}">
                <a16:creationId xmlns:a16="http://schemas.microsoft.com/office/drawing/2014/main" id="{44474353-ED5C-64C1-6A4A-DA11C06CEFCD}"/>
              </a:ext>
            </a:extLst>
          </p:cNvPr>
          <p:cNvSpPr>
            <a:spLocks noGrp="1"/>
          </p:cNvSpPr>
          <p:nvPr>
            <p:ph type="body" sz="quarter" idx="13"/>
          </p:nvPr>
        </p:nvSpPr>
        <p:spPr/>
        <p:txBody>
          <a:bodyPr>
            <a:normAutofit/>
          </a:bodyPr>
          <a:lstStyle/>
          <a:p>
            <a:r>
              <a:rPr lang="en-US" sz="1200" dirty="0"/>
              <a:t>Zachry et al, 2021, Neuropsychopharmacology, 46:491–499 </a:t>
            </a:r>
          </a:p>
        </p:txBody>
      </p:sp>
      <p:pic>
        <p:nvPicPr>
          <p:cNvPr id="5" name="Picture 4" descr="Diagram, map&#10;&#10;Description automatically generated">
            <a:extLst>
              <a:ext uri="{FF2B5EF4-FFF2-40B4-BE49-F238E27FC236}">
                <a16:creationId xmlns:a16="http://schemas.microsoft.com/office/drawing/2014/main" id="{4840B2B5-9926-C242-E14E-6AB3FE033F9A}"/>
              </a:ext>
            </a:extLst>
          </p:cNvPr>
          <p:cNvPicPr>
            <a:picLocks noChangeAspect="1"/>
          </p:cNvPicPr>
          <p:nvPr/>
        </p:nvPicPr>
        <p:blipFill>
          <a:blip r:embed="rId2"/>
          <a:stretch>
            <a:fillRect/>
          </a:stretch>
        </p:blipFill>
        <p:spPr>
          <a:xfrm>
            <a:off x="4637988" y="1008015"/>
            <a:ext cx="7423136" cy="5779284"/>
          </a:xfrm>
          <a:prstGeom prst="rect">
            <a:avLst/>
          </a:prstGeom>
        </p:spPr>
      </p:pic>
      <p:sp>
        <p:nvSpPr>
          <p:cNvPr id="6" name="TextBox 5">
            <a:extLst>
              <a:ext uri="{FF2B5EF4-FFF2-40B4-BE49-F238E27FC236}">
                <a16:creationId xmlns:a16="http://schemas.microsoft.com/office/drawing/2014/main" id="{B2B80D06-CEBC-4AB1-CB6D-6283A13E42B9}"/>
              </a:ext>
            </a:extLst>
          </p:cNvPr>
          <p:cNvSpPr txBox="1"/>
          <p:nvPr/>
        </p:nvSpPr>
        <p:spPr>
          <a:xfrm>
            <a:off x="235671" y="968190"/>
            <a:ext cx="4430598" cy="5016758"/>
          </a:xfrm>
          <a:prstGeom prst="rect">
            <a:avLst/>
          </a:prstGeom>
          <a:noFill/>
        </p:spPr>
        <p:txBody>
          <a:bodyPr wrap="square" rtlCol="0">
            <a:spAutoFit/>
          </a:bodyPr>
          <a:lstStyle/>
          <a:p>
            <a:r>
              <a:rPr lang="en-US" sz="2000" b="1" dirty="0"/>
              <a:t>Sex differences in regulation of dopamine release at dopamine terminals in the striatum. </a:t>
            </a:r>
          </a:p>
          <a:p>
            <a:endParaRPr lang="en-US" sz="2000" b="1" dirty="0"/>
          </a:p>
          <a:p>
            <a:r>
              <a:rPr lang="en-US" sz="1600" dirty="0"/>
              <a:t>During proestrus/estrus, when hormone levels are at their highest, dopamine release is enhanced via increases in active release, reduced D2 autoregulation, increased DAT and VMAT2 activity, and reduced GABA release and associated receptor activation. Basal differences in females relative to males. Females show lower expression of D1 receptors on GABAergic MSNs as well higher DAT expression and increased VMAT2 activity, indicating greater regulation of dopamine release and reuptake. b Estradiol (E2) and progesterone are known to regulate dopamine release in striatal brain regions. Their levels are dependent on the phase of the estrous cycle in intact, cycling females. </a:t>
            </a:r>
          </a:p>
          <a:p>
            <a:endParaRPr lang="en-US" sz="1600" dirty="0"/>
          </a:p>
        </p:txBody>
      </p:sp>
      <p:grpSp>
        <p:nvGrpSpPr>
          <p:cNvPr id="14" name="Group 13">
            <a:extLst>
              <a:ext uri="{FF2B5EF4-FFF2-40B4-BE49-F238E27FC236}">
                <a16:creationId xmlns:a16="http://schemas.microsoft.com/office/drawing/2014/main" id="{2705EED4-E16F-7CA8-598F-783EB3E1EA62}"/>
              </a:ext>
            </a:extLst>
          </p:cNvPr>
          <p:cNvGrpSpPr/>
          <p:nvPr/>
        </p:nvGrpSpPr>
        <p:grpSpPr>
          <a:xfrm>
            <a:off x="11331019" y="4231562"/>
            <a:ext cx="471339" cy="369332"/>
            <a:chOff x="-471340" y="5984948"/>
            <a:chExt cx="471339" cy="369332"/>
          </a:xfrm>
        </p:grpSpPr>
        <p:cxnSp>
          <p:nvCxnSpPr>
            <p:cNvPr id="9" name="Straight Arrow Connector 8">
              <a:extLst>
                <a:ext uri="{FF2B5EF4-FFF2-40B4-BE49-F238E27FC236}">
                  <a16:creationId xmlns:a16="http://schemas.microsoft.com/office/drawing/2014/main" id="{E821BB05-A4D1-9DC5-A30B-6D6E219CDEE0}"/>
                </a:ext>
              </a:extLst>
            </p:cNvPr>
            <p:cNvCxnSpPr>
              <a:cxnSpLocks/>
            </p:cNvCxnSpPr>
            <p:nvPr/>
          </p:nvCxnSpPr>
          <p:spPr>
            <a:xfrm flipV="1">
              <a:off x="-471340" y="5984948"/>
              <a:ext cx="0" cy="3396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F153C0-20F7-2003-21CC-D766B966D6F9}"/>
                </a:ext>
              </a:extLst>
            </p:cNvPr>
            <p:cNvSpPr txBox="1"/>
            <p:nvPr/>
          </p:nvSpPr>
          <p:spPr>
            <a:xfrm>
              <a:off x="-464615" y="5984948"/>
              <a:ext cx="464614" cy="369332"/>
            </a:xfrm>
            <a:prstGeom prst="rect">
              <a:avLst/>
            </a:prstGeom>
            <a:noFill/>
            <a:ln>
              <a:noFill/>
            </a:ln>
          </p:spPr>
          <p:txBody>
            <a:bodyPr wrap="none" rtlCol="0">
              <a:spAutoFit/>
            </a:bodyPr>
            <a:lstStyle/>
            <a:p>
              <a:r>
                <a:rPr lang="en-US" b="1" dirty="0">
                  <a:solidFill>
                    <a:srgbClr val="00B050"/>
                  </a:solidFill>
                </a:rPr>
                <a:t>DA</a:t>
              </a:r>
            </a:p>
          </p:txBody>
        </p:sp>
      </p:grpSp>
      <p:grpSp>
        <p:nvGrpSpPr>
          <p:cNvPr id="16" name="Group 15">
            <a:extLst>
              <a:ext uri="{FF2B5EF4-FFF2-40B4-BE49-F238E27FC236}">
                <a16:creationId xmlns:a16="http://schemas.microsoft.com/office/drawing/2014/main" id="{4F9C0FAB-8C01-384E-B33B-51EA49200392}"/>
              </a:ext>
            </a:extLst>
          </p:cNvPr>
          <p:cNvGrpSpPr/>
          <p:nvPr/>
        </p:nvGrpSpPr>
        <p:grpSpPr>
          <a:xfrm>
            <a:off x="7184796" y="1310824"/>
            <a:ext cx="471339" cy="369332"/>
            <a:chOff x="-471340" y="5984948"/>
            <a:chExt cx="471339" cy="369332"/>
          </a:xfrm>
        </p:grpSpPr>
        <p:cxnSp>
          <p:nvCxnSpPr>
            <p:cNvPr id="17" name="Straight Arrow Connector 16">
              <a:extLst>
                <a:ext uri="{FF2B5EF4-FFF2-40B4-BE49-F238E27FC236}">
                  <a16:creationId xmlns:a16="http://schemas.microsoft.com/office/drawing/2014/main" id="{348C1D57-1213-E029-FC5B-AC6057F96685}"/>
                </a:ext>
              </a:extLst>
            </p:cNvPr>
            <p:cNvCxnSpPr>
              <a:cxnSpLocks/>
            </p:cNvCxnSpPr>
            <p:nvPr/>
          </p:nvCxnSpPr>
          <p:spPr>
            <a:xfrm flipV="1">
              <a:off x="-471340" y="5984948"/>
              <a:ext cx="0" cy="3396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F1D8FA1-D60E-81A3-1D9B-DB1076EEDA3E}"/>
                </a:ext>
              </a:extLst>
            </p:cNvPr>
            <p:cNvSpPr txBox="1"/>
            <p:nvPr/>
          </p:nvSpPr>
          <p:spPr>
            <a:xfrm>
              <a:off x="-464615" y="5984948"/>
              <a:ext cx="464614" cy="369332"/>
            </a:xfrm>
            <a:prstGeom prst="rect">
              <a:avLst/>
            </a:prstGeom>
            <a:noFill/>
            <a:ln>
              <a:noFill/>
            </a:ln>
          </p:spPr>
          <p:txBody>
            <a:bodyPr wrap="none" rtlCol="0">
              <a:spAutoFit/>
            </a:bodyPr>
            <a:lstStyle/>
            <a:p>
              <a:r>
                <a:rPr lang="en-US" b="1" dirty="0">
                  <a:solidFill>
                    <a:srgbClr val="00B050"/>
                  </a:solidFill>
                </a:rPr>
                <a:t>DA</a:t>
              </a:r>
            </a:p>
          </p:txBody>
        </p:sp>
      </p:grpSp>
      <p:grpSp>
        <p:nvGrpSpPr>
          <p:cNvPr id="19" name="Group 18">
            <a:extLst>
              <a:ext uri="{FF2B5EF4-FFF2-40B4-BE49-F238E27FC236}">
                <a16:creationId xmlns:a16="http://schemas.microsoft.com/office/drawing/2014/main" id="{779D9B0D-265A-ADEB-B2A8-280AC4958921}"/>
              </a:ext>
            </a:extLst>
          </p:cNvPr>
          <p:cNvGrpSpPr/>
          <p:nvPr/>
        </p:nvGrpSpPr>
        <p:grpSpPr>
          <a:xfrm>
            <a:off x="11131925" y="5849985"/>
            <a:ext cx="738664" cy="375634"/>
            <a:chOff x="-464615" y="5984948"/>
            <a:chExt cx="738664" cy="375634"/>
          </a:xfrm>
        </p:grpSpPr>
        <p:cxnSp>
          <p:nvCxnSpPr>
            <p:cNvPr id="20" name="Straight Arrow Connector 19">
              <a:extLst>
                <a:ext uri="{FF2B5EF4-FFF2-40B4-BE49-F238E27FC236}">
                  <a16:creationId xmlns:a16="http://schemas.microsoft.com/office/drawing/2014/main" id="{528257FF-1764-68F9-BDD8-B0FC4ACF9A08}"/>
                </a:ext>
              </a:extLst>
            </p:cNvPr>
            <p:cNvCxnSpPr>
              <a:cxnSpLocks/>
            </p:cNvCxnSpPr>
            <p:nvPr/>
          </p:nvCxnSpPr>
          <p:spPr>
            <a:xfrm>
              <a:off x="-443059" y="6029623"/>
              <a:ext cx="0" cy="3309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F370FBB-85C9-AF59-C0AC-565B04B00D8E}"/>
                </a:ext>
              </a:extLst>
            </p:cNvPr>
            <p:cNvSpPr txBox="1"/>
            <p:nvPr/>
          </p:nvSpPr>
          <p:spPr>
            <a:xfrm>
              <a:off x="-464615" y="5984948"/>
              <a:ext cx="738664" cy="369332"/>
            </a:xfrm>
            <a:prstGeom prst="rect">
              <a:avLst/>
            </a:prstGeom>
            <a:noFill/>
            <a:ln>
              <a:noFill/>
            </a:ln>
          </p:spPr>
          <p:txBody>
            <a:bodyPr wrap="none" rtlCol="0">
              <a:spAutoFit/>
            </a:bodyPr>
            <a:lstStyle/>
            <a:p>
              <a:r>
                <a:rPr lang="en-US" b="1" dirty="0">
                  <a:solidFill>
                    <a:srgbClr val="FF0000"/>
                  </a:solidFill>
                </a:rPr>
                <a:t>GABA</a:t>
              </a:r>
            </a:p>
          </p:txBody>
        </p:sp>
      </p:grpSp>
    </p:spTree>
    <p:extLst>
      <p:ext uri="{BB962C8B-B14F-4D97-AF65-F5344CB8AC3E}">
        <p14:creationId xmlns:p14="http://schemas.microsoft.com/office/powerpoint/2010/main" val="4091513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588C88-6E19-8134-E08B-30587329DDC3}"/>
              </a:ext>
            </a:extLst>
          </p:cNvPr>
          <p:cNvSpPr>
            <a:spLocks noGrp="1"/>
          </p:cNvSpPr>
          <p:nvPr>
            <p:ph type="title"/>
          </p:nvPr>
        </p:nvSpPr>
        <p:spPr/>
        <p:txBody>
          <a:bodyPr anchor="ctr">
            <a:normAutofit/>
          </a:bodyPr>
          <a:lstStyle/>
          <a:p>
            <a:r>
              <a:rPr lang="en-US" sz="3600" dirty="0"/>
              <a:t>Modulation of SN and CEN during menstrual cycle</a:t>
            </a:r>
          </a:p>
        </p:txBody>
      </p:sp>
      <p:sp>
        <p:nvSpPr>
          <p:cNvPr id="5" name="Text Placeholder 4">
            <a:extLst>
              <a:ext uri="{FF2B5EF4-FFF2-40B4-BE49-F238E27FC236}">
                <a16:creationId xmlns:a16="http://schemas.microsoft.com/office/drawing/2014/main" id="{0C0A7A33-7B4C-514F-1653-F3EF11E075B9}"/>
              </a:ext>
            </a:extLst>
          </p:cNvPr>
          <p:cNvSpPr>
            <a:spLocks noGrp="1"/>
          </p:cNvSpPr>
          <p:nvPr>
            <p:ph type="body" sz="quarter" idx="16"/>
          </p:nvPr>
        </p:nvSpPr>
        <p:spPr>
          <a:xfrm>
            <a:off x="578360" y="6255530"/>
            <a:ext cx="9969556" cy="415019"/>
          </a:xfrm>
        </p:spPr>
        <p:txBody>
          <a:bodyPr/>
          <a:lstStyle/>
          <a:p>
            <a:r>
              <a:rPr lang="en-US" sz="1400" dirty="0"/>
              <a:t>Dreher et al, </a:t>
            </a:r>
            <a:r>
              <a:rPr lang="en-US" sz="1400" b="1" dirty="0"/>
              <a:t>2007, </a:t>
            </a:r>
            <a:r>
              <a:rPr lang="en-US" sz="1400" dirty="0"/>
              <a:t>PNAS, vol. 104 (7): </a:t>
            </a:r>
            <a:r>
              <a:rPr lang="en-US" sz="1400" b="1" dirty="0"/>
              <a:t>2465–2470 </a:t>
            </a:r>
            <a:endParaRPr lang="en-US" sz="1400" dirty="0"/>
          </a:p>
        </p:txBody>
      </p:sp>
      <p:pic>
        <p:nvPicPr>
          <p:cNvPr id="7" name="Picture 6" descr="Graphical user interface, application&#10;&#10;Description automatically generated">
            <a:extLst>
              <a:ext uri="{FF2B5EF4-FFF2-40B4-BE49-F238E27FC236}">
                <a16:creationId xmlns:a16="http://schemas.microsoft.com/office/drawing/2014/main" id="{483ADD22-251B-9821-915F-962D83641D6C}"/>
              </a:ext>
            </a:extLst>
          </p:cNvPr>
          <p:cNvPicPr>
            <a:picLocks noChangeAspect="1"/>
          </p:cNvPicPr>
          <p:nvPr/>
        </p:nvPicPr>
        <p:blipFill>
          <a:blip r:embed="rId2"/>
          <a:stretch>
            <a:fillRect/>
          </a:stretch>
        </p:blipFill>
        <p:spPr>
          <a:xfrm>
            <a:off x="205740" y="1097281"/>
            <a:ext cx="6389370" cy="3063396"/>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7EC5EB15-3170-F9CA-CC2E-990D15744312}"/>
              </a:ext>
            </a:extLst>
          </p:cNvPr>
          <p:cNvPicPr>
            <a:picLocks noChangeAspect="1"/>
          </p:cNvPicPr>
          <p:nvPr/>
        </p:nvPicPr>
        <p:blipFill>
          <a:blip r:embed="rId3"/>
          <a:stretch>
            <a:fillRect/>
          </a:stretch>
        </p:blipFill>
        <p:spPr>
          <a:xfrm>
            <a:off x="6754206" y="1097281"/>
            <a:ext cx="5239788" cy="4251959"/>
          </a:xfrm>
          <a:prstGeom prst="rect">
            <a:avLst/>
          </a:prstGeom>
        </p:spPr>
      </p:pic>
      <p:sp>
        <p:nvSpPr>
          <p:cNvPr id="10" name="TextBox 9">
            <a:extLst>
              <a:ext uri="{FF2B5EF4-FFF2-40B4-BE49-F238E27FC236}">
                <a16:creationId xmlns:a16="http://schemas.microsoft.com/office/drawing/2014/main" id="{843F8022-63B5-FAC1-3976-4FBD3171F5ED}"/>
              </a:ext>
            </a:extLst>
          </p:cNvPr>
          <p:cNvSpPr txBox="1"/>
          <p:nvPr/>
        </p:nvSpPr>
        <p:spPr>
          <a:xfrm>
            <a:off x="273858" y="4740074"/>
            <a:ext cx="6400800" cy="1600438"/>
          </a:xfrm>
          <a:prstGeom prst="rect">
            <a:avLst/>
          </a:prstGeom>
          <a:noFill/>
        </p:spPr>
        <p:txBody>
          <a:bodyPr wrap="square" rtlCol="0">
            <a:spAutoFit/>
          </a:bodyPr>
          <a:lstStyle/>
          <a:p>
            <a:r>
              <a:rPr lang="en-US" sz="1400" b="1" dirty="0"/>
              <a:t>During the </a:t>
            </a:r>
            <a:r>
              <a:rPr lang="en-US" sz="1400" b="1" dirty="0" err="1"/>
              <a:t>midfollicular</a:t>
            </a:r>
            <a:r>
              <a:rPr lang="en-US" sz="1400" b="1" dirty="0"/>
              <a:t> phase (days 4 – 8 after onset of menses) women anticipating uncertain rewards activated the orbitofrontal cortex and amygdala more than during the luteal phase (6–10 days after luteinizing hormone surge). At the time of reward delivery, women in the follicular phase activated the midbrain, striatum, and left </a:t>
            </a:r>
            <a:r>
              <a:rPr lang="en-US" sz="1400" b="1" dirty="0" err="1"/>
              <a:t>fronto</a:t>
            </a:r>
            <a:r>
              <a:rPr lang="en-US" sz="1400" b="1" dirty="0"/>
              <a:t>-polar cortex more than during the luteal phase. These data demonstrate augmented reactivity of the reward system in women during the </a:t>
            </a:r>
            <a:r>
              <a:rPr lang="en-US" sz="1400" b="1" dirty="0" err="1"/>
              <a:t>midfollicular</a:t>
            </a:r>
            <a:r>
              <a:rPr lang="en-US" sz="1400" b="1" dirty="0"/>
              <a:t> phase when estrogen is unopposed by progesterone. </a:t>
            </a:r>
            <a:endParaRPr lang="en-US" sz="1400" dirty="0"/>
          </a:p>
        </p:txBody>
      </p:sp>
      <p:sp>
        <p:nvSpPr>
          <p:cNvPr id="2" name="TextBox 1">
            <a:extLst>
              <a:ext uri="{FF2B5EF4-FFF2-40B4-BE49-F238E27FC236}">
                <a16:creationId xmlns:a16="http://schemas.microsoft.com/office/drawing/2014/main" id="{63190C49-04F8-26FD-938F-A2B83CC836B9}"/>
              </a:ext>
            </a:extLst>
          </p:cNvPr>
          <p:cNvSpPr txBox="1"/>
          <p:nvPr/>
        </p:nvSpPr>
        <p:spPr>
          <a:xfrm>
            <a:off x="2160308" y="4160677"/>
            <a:ext cx="2627899" cy="400110"/>
          </a:xfrm>
          <a:prstGeom prst="rect">
            <a:avLst/>
          </a:prstGeom>
          <a:noFill/>
        </p:spPr>
        <p:txBody>
          <a:bodyPr wrap="none" rtlCol="0">
            <a:spAutoFit/>
          </a:bodyPr>
          <a:lstStyle/>
          <a:p>
            <a:r>
              <a:rPr lang="en-US" sz="2000" b="1" dirty="0">
                <a:solidFill>
                  <a:srgbClr val="FF0000"/>
                </a:solidFill>
              </a:rPr>
              <a:t>SN (uncertain rewards)</a:t>
            </a:r>
          </a:p>
        </p:txBody>
      </p:sp>
      <p:sp>
        <p:nvSpPr>
          <p:cNvPr id="3" name="TextBox 2">
            <a:extLst>
              <a:ext uri="{FF2B5EF4-FFF2-40B4-BE49-F238E27FC236}">
                <a16:creationId xmlns:a16="http://schemas.microsoft.com/office/drawing/2014/main" id="{B23292FE-D65B-DA9D-BB01-21B6AB2B3B0B}"/>
              </a:ext>
            </a:extLst>
          </p:cNvPr>
          <p:cNvSpPr txBox="1"/>
          <p:nvPr/>
        </p:nvSpPr>
        <p:spPr>
          <a:xfrm>
            <a:off x="8763035" y="5402275"/>
            <a:ext cx="611065" cy="400110"/>
          </a:xfrm>
          <a:prstGeom prst="rect">
            <a:avLst/>
          </a:prstGeom>
          <a:noFill/>
        </p:spPr>
        <p:txBody>
          <a:bodyPr wrap="none" rtlCol="0">
            <a:spAutoFit/>
          </a:bodyPr>
          <a:lstStyle/>
          <a:p>
            <a:r>
              <a:rPr lang="en-US" sz="2000" b="1" dirty="0">
                <a:solidFill>
                  <a:srgbClr val="FF0000"/>
                </a:solidFill>
              </a:rPr>
              <a:t>CEN</a:t>
            </a:r>
          </a:p>
        </p:txBody>
      </p:sp>
    </p:spTree>
    <p:extLst>
      <p:ext uri="{BB962C8B-B14F-4D97-AF65-F5344CB8AC3E}">
        <p14:creationId xmlns:p14="http://schemas.microsoft.com/office/powerpoint/2010/main" val="3284487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US" dirty="0"/>
              <a:t>LC = locus </a:t>
            </a:r>
            <a:r>
              <a:rPr lang="en-US" dirty="0" err="1"/>
              <a:t>coeruleus</a:t>
            </a:r>
            <a:r>
              <a:rPr lang="en-US" dirty="0"/>
              <a:t>; NE = norepinephrine.</a:t>
            </a:r>
          </a:p>
          <a:p>
            <a:r>
              <a:rPr lang="en-US" dirty="0" err="1"/>
              <a:t>Bangasser</a:t>
            </a:r>
            <a:r>
              <a:rPr lang="en-US" dirty="0"/>
              <a:t> DA, et al. </a:t>
            </a:r>
            <a:r>
              <a:rPr lang="en-US" i="1" dirty="0"/>
              <a:t>Brain Res</a:t>
            </a:r>
            <a:r>
              <a:rPr lang="en-US" dirty="0"/>
              <a:t>. 2016;1641(Pt B):177-188.</a:t>
            </a:r>
          </a:p>
        </p:txBody>
      </p:sp>
      <p:sp>
        <p:nvSpPr>
          <p:cNvPr id="2" name="Title 1"/>
          <p:cNvSpPr>
            <a:spLocks noGrp="1"/>
          </p:cNvSpPr>
          <p:nvPr>
            <p:ph type="title" idx="4294967295"/>
          </p:nvPr>
        </p:nvSpPr>
        <p:spPr>
          <a:xfrm>
            <a:off x="252549" y="34160"/>
            <a:ext cx="11355977" cy="1201738"/>
          </a:xfrm>
        </p:spPr>
        <p:txBody>
          <a:bodyPr/>
          <a:lstStyle/>
          <a:p>
            <a:r>
              <a:rPr lang="en-US" dirty="0"/>
              <a:t>Gender Differences in Norepinephrine Transmission</a:t>
            </a:r>
          </a:p>
        </p:txBody>
      </p:sp>
      <p:sp>
        <p:nvSpPr>
          <p:cNvPr id="6" name="TextBox 5"/>
          <p:cNvSpPr txBox="1"/>
          <p:nvPr/>
        </p:nvSpPr>
        <p:spPr>
          <a:xfrm>
            <a:off x="252549" y="5458532"/>
            <a:ext cx="11355974" cy="738664"/>
          </a:xfrm>
          <a:prstGeom prst="rect">
            <a:avLst/>
          </a:prstGeom>
          <a:noFill/>
        </p:spPr>
        <p:txBody>
          <a:bodyPr wrap="square" rtlCol="0">
            <a:spAutoFit/>
          </a:bodyPr>
          <a:lstStyle/>
          <a:p>
            <a:r>
              <a:rPr lang="en-US" sz="1400" b="1" dirty="0">
                <a:solidFill>
                  <a:prstClr val="black"/>
                </a:solidFill>
                <a:latin typeface="Arial"/>
              </a:rPr>
              <a:t>Structural sex differences in the LC can bias females towards increased arousal in response to emotional events (</a:t>
            </a:r>
            <a:r>
              <a:rPr lang="en-US" sz="1400" b="1" dirty="0">
                <a:solidFill>
                  <a:srgbClr val="C00000"/>
                </a:solidFill>
                <a:latin typeface="Arial"/>
              </a:rPr>
              <a:t>LC size is 15,700 neurons in men and 18,300 neurons in women</a:t>
            </a:r>
            <a:r>
              <a:rPr lang="en-US" sz="1400" b="1" dirty="0">
                <a:solidFill>
                  <a:prstClr val="black"/>
                </a:solidFill>
                <a:latin typeface="Arial"/>
              </a:rPr>
              <a:t>). Estrogen can increase NE in LC target regions by enhancing the capacity for NE synthesis, while reducing NE degradation, potentially leading to </a:t>
            </a:r>
            <a:r>
              <a:rPr lang="en-US" sz="1400" b="1" dirty="0" err="1">
                <a:solidFill>
                  <a:prstClr val="black"/>
                </a:solidFill>
                <a:latin typeface="Arial"/>
              </a:rPr>
              <a:t>overarousal</a:t>
            </a:r>
            <a:r>
              <a:rPr lang="en-US" sz="1400" b="1" dirty="0">
                <a:solidFill>
                  <a:prstClr val="black"/>
                </a:solidFill>
                <a:latin typeface="Arial"/>
              </a:rPr>
              <a:t>. </a:t>
            </a:r>
          </a:p>
        </p:txBody>
      </p:sp>
      <p:sp>
        <p:nvSpPr>
          <p:cNvPr id="7" name="TextBox 6"/>
          <p:cNvSpPr txBox="1"/>
          <p:nvPr/>
        </p:nvSpPr>
        <p:spPr>
          <a:xfrm>
            <a:off x="1584848" y="1201738"/>
            <a:ext cx="8994770" cy="369332"/>
          </a:xfrm>
          <a:prstGeom prst="rect">
            <a:avLst/>
          </a:prstGeom>
          <a:noFill/>
        </p:spPr>
        <p:txBody>
          <a:bodyPr wrap="none" rtlCol="0">
            <a:spAutoFit/>
          </a:bodyPr>
          <a:lstStyle/>
          <a:p>
            <a:r>
              <a:rPr lang="en-US" b="1" dirty="0">
                <a:solidFill>
                  <a:prstClr val="black"/>
                </a:solidFill>
                <a:latin typeface="Arial"/>
              </a:rPr>
              <a:t>LC is virtually the only source of NE neurons in human cortex and hippocampus</a:t>
            </a:r>
          </a:p>
        </p:txBody>
      </p:sp>
      <p:grpSp>
        <p:nvGrpSpPr>
          <p:cNvPr id="5" name="Group 4">
            <a:extLst>
              <a:ext uri="{FF2B5EF4-FFF2-40B4-BE49-F238E27FC236}">
                <a16:creationId xmlns:a16="http://schemas.microsoft.com/office/drawing/2014/main" id="{D38BA447-5BB2-1B4E-8097-EAC13EC733C2}"/>
              </a:ext>
            </a:extLst>
          </p:cNvPr>
          <p:cNvGrpSpPr/>
          <p:nvPr/>
        </p:nvGrpSpPr>
        <p:grpSpPr>
          <a:xfrm>
            <a:off x="891925" y="1672783"/>
            <a:ext cx="10380616" cy="3663134"/>
            <a:chOff x="1271402" y="1623845"/>
            <a:chExt cx="8995291" cy="3663134"/>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1481" t="9623" r="7392" b="2879"/>
            <a:stretch/>
          </p:blipFill>
          <p:spPr>
            <a:xfrm>
              <a:off x="3606799" y="1656371"/>
              <a:ext cx="5363029" cy="3610308"/>
            </a:xfrm>
            <a:prstGeom prst="rect">
              <a:avLst/>
            </a:prstGeom>
          </p:spPr>
        </p:pic>
        <p:sp>
          <p:nvSpPr>
            <p:cNvPr id="29" name="TextBox 28"/>
            <p:cNvSpPr txBox="1"/>
            <p:nvPr/>
          </p:nvSpPr>
          <p:spPr>
            <a:xfrm>
              <a:off x="8177529" y="1623845"/>
              <a:ext cx="1850186" cy="276999"/>
            </a:xfrm>
            <a:prstGeom prst="rect">
              <a:avLst/>
            </a:prstGeom>
            <a:noFill/>
          </p:spPr>
          <p:txBody>
            <a:bodyPr wrap="none" rtlCol="0">
              <a:spAutoFit/>
            </a:bodyPr>
            <a:lstStyle/>
            <a:p>
              <a:pPr algn="ctr"/>
              <a:r>
                <a:rPr lang="en-US" sz="1200" b="1" dirty="0">
                  <a:solidFill>
                    <a:prstClr val="black"/>
                  </a:solidFill>
                  <a:latin typeface="Arial"/>
                </a:rPr>
                <a:t>Estrogen increases TH</a:t>
              </a:r>
            </a:p>
          </p:txBody>
        </p:sp>
        <p:cxnSp>
          <p:nvCxnSpPr>
            <p:cNvPr id="30" name="Straight Arrow Connector 29"/>
            <p:cNvCxnSpPr/>
            <p:nvPr/>
          </p:nvCxnSpPr>
          <p:spPr bwMode="auto">
            <a:xfrm flipH="1">
              <a:off x="7930521" y="1905697"/>
              <a:ext cx="578686" cy="354914"/>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8267977" y="2709213"/>
              <a:ext cx="1976824" cy="276999"/>
            </a:xfrm>
            <a:prstGeom prst="rect">
              <a:avLst/>
            </a:prstGeom>
            <a:noFill/>
          </p:spPr>
          <p:txBody>
            <a:bodyPr wrap="none" rtlCol="0">
              <a:spAutoFit/>
            </a:bodyPr>
            <a:lstStyle/>
            <a:p>
              <a:pPr algn="ctr"/>
              <a:r>
                <a:rPr lang="en-US" sz="1200" b="1">
                  <a:solidFill>
                    <a:prstClr val="black"/>
                  </a:solidFill>
                  <a:latin typeface="Arial"/>
                </a:rPr>
                <a:t>Estrogen increases DBH</a:t>
              </a:r>
              <a:endParaRPr lang="en-US" sz="1200" b="1" dirty="0">
                <a:solidFill>
                  <a:prstClr val="black"/>
                </a:solidFill>
                <a:latin typeface="Arial"/>
              </a:endParaRPr>
            </a:p>
          </p:txBody>
        </p:sp>
        <p:cxnSp>
          <p:nvCxnSpPr>
            <p:cNvPr id="33" name="Straight Arrow Connector 32"/>
            <p:cNvCxnSpPr/>
            <p:nvPr/>
          </p:nvCxnSpPr>
          <p:spPr bwMode="auto">
            <a:xfrm flipH="1">
              <a:off x="7967308" y="2989075"/>
              <a:ext cx="578686" cy="354914"/>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sp>
          <p:nvSpPr>
            <p:cNvPr id="34" name="TextBox 33"/>
            <p:cNvSpPr txBox="1"/>
            <p:nvPr/>
          </p:nvSpPr>
          <p:spPr>
            <a:xfrm>
              <a:off x="9333425" y="3348676"/>
              <a:ext cx="933268" cy="646331"/>
            </a:xfrm>
            <a:prstGeom prst="rect">
              <a:avLst/>
            </a:prstGeom>
            <a:noFill/>
          </p:spPr>
          <p:txBody>
            <a:bodyPr wrap="none" rtlCol="0">
              <a:spAutoFit/>
            </a:bodyPr>
            <a:lstStyle/>
            <a:p>
              <a:pPr algn="ctr"/>
              <a:r>
                <a:rPr lang="en-US" sz="1200" b="1" dirty="0">
                  <a:solidFill>
                    <a:prstClr val="black"/>
                  </a:solidFill>
                  <a:latin typeface="Arial"/>
                </a:rPr>
                <a:t>Estrogen</a:t>
              </a:r>
              <a:br>
                <a:rPr lang="en-US" sz="1200" b="1">
                  <a:solidFill>
                    <a:prstClr val="black"/>
                  </a:solidFill>
                  <a:latin typeface="Arial"/>
                </a:rPr>
              </a:br>
              <a:r>
                <a:rPr lang="en-US" sz="1200" b="1">
                  <a:solidFill>
                    <a:prstClr val="black"/>
                  </a:solidFill>
                  <a:latin typeface="Arial"/>
                </a:rPr>
                <a:t>decreases</a:t>
              </a:r>
              <a:br>
                <a:rPr lang="en-US" sz="1200" b="1">
                  <a:solidFill>
                    <a:prstClr val="black"/>
                  </a:solidFill>
                  <a:latin typeface="Arial"/>
                </a:rPr>
              </a:br>
              <a:r>
                <a:rPr lang="en-US" sz="1200" b="1">
                  <a:solidFill>
                    <a:prstClr val="black"/>
                  </a:solidFill>
                  <a:latin typeface="Arial"/>
                </a:rPr>
                <a:t>COMT</a:t>
              </a:r>
              <a:endParaRPr lang="en-US" sz="1200" b="1" dirty="0">
                <a:solidFill>
                  <a:prstClr val="black"/>
                </a:solidFill>
                <a:latin typeface="Arial"/>
              </a:endParaRPr>
            </a:p>
          </p:txBody>
        </p:sp>
        <p:cxnSp>
          <p:nvCxnSpPr>
            <p:cNvPr id="35" name="Straight Arrow Connector 34"/>
            <p:cNvCxnSpPr/>
            <p:nvPr/>
          </p:nvCxnSpPr>
          <p:spPr bwMode="auto">
            <a:xfrm flipH="1">
              <a:off x="8771673" y="3689813"/>
              <a:ext cx="578686" cy="354914"/>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sp>
          <p:nvSpPr>
            <p:cNvPr id="36" name="TextBox 35"/>
            <p:cNvSpPr txBox="1"/>
            <p:nvPr/>
          </p:nvSpPr>
          <p:spPr>
            <a:xfrm>
              <a:off x="6082234" y="2977028"/>
              <a:ext cx="891591" cy="646331"/>
            </a:xfrm>
            <a:prstGeom prst="rect">
              <a:avLst/>
            </a:prstGeom>
            <a:noFill/>
          </p:spPr>
          <p:txBody>
            <a:bodyPr wrap="none" rtlCol="0">
              <a:spAutoFit/>
            </a:bodyPr>
            <a:lstStyle/>
            <a:p>
              <a:pPr algn="ctr"/>
              <a:r>
                <a:rPr lang="en-US" sz="1200" b="1" dirty="0">
                  <a:solidFill>
                    <a:prstClr val="black"/>
                  </a:solidFill>
                  <a:latin typeface="Arial"/>
                </a:rPr>
                <a:t>Estrogen</a:t>
              </a:r>
              <a:br>
                <a:rPr lang="en-US" sz="1200" b="1" dirty="0">
                  <a:solidFill>
                    <a:prstClr val="black"/>
                  </a:solidFill>
                  <a:latin typeface="Arial"/>
                </a:rPr>
              </a:br>
              <a:r>
                <a:rPr lang="en-US" sz="1200" b="1" dirty="0">
                  <a:solidFill>
                    <a:prstClr val="black"/>
                  </a:solidFill>
                  <a:latin typeface="Arial"/>
                </a:rPr>
                <a:t>increases</a:t>
              </a:r>
              <a:br>
                <a:rPr lang="en-US" sz="1200" b="1" dirty="0">
                  <a:solidFill>
                    <a:prstClr val="black"/>
                  </a:solidFill>
                  <a:latin typeface="Arial"/>
                </a:rPr>
              </a:br>
              <a:r>
                <a:rPr lang="en-US" sz="1200" b="1" dirty="0">
                  <a:solidFill>
                    <a:prstClr val="black"/>
                  </a:solidFill>
                  <a:latin typeface="Arial"/>
                </a:rPr>
                <a:t>NE levels</a:t>
              </a:r>
            </a:p>
          </p:txBody>
        </p:sp>
        <p:cxnSp>
          <p:nvCxnSpPr>
            <p:cNvPr id="37" name="Straight Arrow Connector 36"/>
            <p:cNvCxnSpPr/>
            <p:nvPr/>
          </p:nvCxnSpPr>
          <p:spPr bwMode="auto">
            <a:xfrm>
              <a:off x="6587068" y="3628274"/>
              <a:ext cx="453999" cy="520909"/>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sp>
          <p:nvSpPr>
            <p:cNvPr id="40" name="TextBox 39"/>
            <p:cNvSpPr txBox="1"/>
            <p:nvPr/>
          </p:nvSpPr>
          <p:spPr>
            <a:xfrm>
              <a:off x="5597165" y="3920820"/>
              <a:ext cx="970137" cy="830997"/>
            </a:xfrm>
            <a:prstGeom prst="rect">
              <a:avLst/>
            </a:prstGeom>
            <a:noFill/>
          </p:spPr>
          <p:txBody>
            <a:bodyPr wrap="none" rtlCol="0">
              <a:spAutoFit/>
            </a:bodyPr>
            <a:lstStyle/>
            <a:p>
              <a:pPr algn="ctr"/>
              <a:r>
                <a:rPr lang="en-US" sz="1200" b="1" dirty="0">
                  <a:solidFill>
                    <a:prstClr val="black"/>
                  </a:solidFill>
                  <a:latin typeface="Arial"/>
                </a:rPr>
                <a:t>Estrogen</a:t>
              </a:r>
              <a:br>
                <a:rPr lang="en-US" sz="1200" b="1" dirty="0">
                  <a:solidFill>
                    <a:prstClr val="black"/>
                  </a:solidFill>
                  <a:latin typeface="Arial"/>
                </a:rPr>
              </a:br>
              <a:r>
                <a:rPr lang="en-US" sz="1200" b="1" dirty="0">
                  <a:solidFill>
                    <a:prstClr val="black"/>
                  </a:solidFill>
                  <a:latin typeface="Arial"/>
                </a:rPr>
                <a:t>reduces</a:t>
              </a:r>
              <a:br>
                <a:rPr lang="en-US" sz="1200" b="1" dirty="0">
                  <a:solidFill>
                    <a:prstClr val="black"/>
                  </a:solidFill>
                  <a:latin typeface="Arial"/>
                </a:rPr>
              </a:br>
              <a:r>
                <a:rPr lang="en-US" sz="1200" b="1" dirty="0">
                  <a:solidFill>
                    <a:prstClr val="black"/>
                  </a:solidFill>
                  <a:latin typeface="Arial"/>
                </a:rPr>
                <a:t>adrenergic</a:t>
              </a:r>
              <a:br>
                <a:rPr lang="en-US" sz="1200" b="1">
                  <a:solidFill>
                    <a:prstClr val="black"/>
                  </a:solidFill>
                  <a:latin typeface="Arial"/>
                </a:rPr>
              </a:br>
              <a:r>
                <a:rPr lang="en-US" sz="1200" b="1">
                  <a:solidFill>
                    <a:prstClr val="black"/>
                  </a:solidFill>
                  <a:latin typeface="Arial"/>
                </a:rPr>
                <a:t>receptors</a:t>
              </a:r>
              <a:endParaRPr lang="en-US" sz="1200" b="1" dirty="0">
                <a:solidFill>
                  <a:prstClr val="black"/>
                </a:solidFill>
                <a:latin typeface="Arial"/>
              </a:endParaRPr>
            </a:p>
          </p:txBody>
        </p:sp>
        <p:cxnSp>
          <p:nvCxnSpPr>
            <p:cNvPr id="41" name="Straight Arrow Connector 40"/>
            <p:cNvCxnSpPr/>
            <p:nvPr/>
          </p:nvCxnSpPr>
          <p:spPr bwMode="auto">
            <a:xfrm>
              <a:off x="6448633" y="4191159"/>
              <a:ext cx="968166" cy="340970"/>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sp>
          <p:nvSpPr>
            <p:cNvPr id="44" name="Rounded Rectangle 43"/>
            <p:cNvSpPr/>
            <p:nvPr/>
          </p:nvSpPr>
          <p:spPr>
            <a:xfrm rot="19766126">
              <a:off x="8401644" y="4082744"/>
              <a:ext cx="258664" cy="177457"/>
            </a:xfrm>
            <a:prstGeom prst="roundRect">
              <a:avLst/>
            </a:prstGeom>
            <a:gradFill>
              <a:gsLst>
                <a:gs pos="0">
                  <a:schemeClr val="tx1">
                    <a:alpha val="38000"/>
                  </a:schemeClr>
                </a:gs>
                <a:gs pos="99000">
                  <a:schemeClr val="bg1">
                    <a:lumMod val="85000"/>
                    <a:alpha val="44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700" dirty="0">
                  <a:solidFill>
                    <a:prstClr val="black"/>
                  </a:solidFill>
                  <a:latin typeface="Arial Narrow" charset="0"/>
                  <a:ea typeface="Arial Narrow" charset="0"/>
                  <a:cs typeface="Arial Narrow" charset="0"/>
                </a:rPr>
                <a:t>COMT</a:t>
              </a:r>
            </a:p>
          </p:txBody>
        </p:sp>
        <p:cxnSp>
          <p:nvCxnSpPr>
            <p:cNvPr id="45" name="Straight Arrow Connector 44"/>
            <p:cNvCxnSpPr/>
            <p:nvPr/>
          </p:nvCxnSpPr>
          <p:spPr bwMode="auto">
            <a:xfrm flipV="1">
              <a:off x="8302990" y="4239058"/>
              <a:ext cx="118952" cy="76401"/>
            </a:xfrm>
            <a:prstGeom prst="straightConnector1">
              <a:avLst/>
            </a:prstGeom>
            <a:ln w="15875">
              <a:solidFill>
                <a:schemeClr val="tx1"/>
              </a:solidFill>
              <a:tailEnd type="stealth" w="sm" len="med"/>
            </a:ln>
            <a:effectLst/>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7608298" y="1937191"/>
              <a:ext cx="320601" cy="123111"/>
            </a:xfrm>
            <a:prstGeom prst="rect">
              <a:avLst/>
            </a:prstGeom>
            <a:noFill/>
          </p:spPr>
          <p:txBody>
            <a:bodyPr wrap="none" lIns="0" tIns="0" rIns="0" bIns="0" rtlCol="0">
              <a:spAutoFit/>
            </a:bodyPr>
            <a:lstStyle/>
            <a:p>
              <a:pPr algn="ctr"/>
              <a:r>
                <a:rPr lang="en-US" sz="800">
                  <a:solidFill>
                    <a:prstClr val="black"/>
                  </a:solidFill>
                  <a:latin typeface="Arial Narrow" charset="0"/>
                  <a:ea typeface="Arial Narrow" charset="0"/>
                  <a:cs typeface="Arial Narrow" charset="0"/>
                </a:rPr>
                <a:t>Tyrosine</a:t>
              </a:r>
            </a:p>
          </p:txBody>
        </p:sp>
        <p:sp>
          <p:nvSpPr>
            <p:cNvPr id="49" name="TextBox 48"/>
            <p:cNvSpPr txBox="1"/>
            <p:nvPr/>
          </p:nvSpPr>
          <p:spPr>
            <a:xfrm>
              <a:off x="7649173" y="2434109"/>
              <a:ext cx="238848" cy="123111"/>
            </a:xfrm>
            <a:prstGeom prst="rect">
              <a:avLst/>
            </a:prstGeom>
            <a:noFill/>
          </p:spPr>
          <p:txBody>
            <a:bodyPr wrap="none" lIns="0" tIns="0" rIns="0" bIns="0" rtlCol="0">
              <a:spAutoFit/>
            </a:bodyPr>
            <a:lstStyle/>
            <a:p>
              <a:pPr algn="ctr"/>
              <a:r>
                <a:rPr lang="en-US" sz="800" dirty="0">
                  <a:solidFill>
                    <a:prstClr val="black"/>
                  </a:solidFill>
                  <a:latin typeface="Arial Narrow" charset="0"/>
                  <a:ea typeface="Arial Narrow" charset="0"/>
                  <a:cs typeface="Arial Narrow" charset="0"/>
                </a:rPr>
                <a:t>DOPA</a:t>
              </a:r>
            </a:p>
          </p:txBody>
        </p:sp>
        <p:sp>
          <p:nvSpPr>
            <p:cNvPr id="50" name="TextBox 49"/>
            <p:cNvSpPr txBox="1"/>
            <p:nvPr/>
          </p:nvSpPr>
          <p:spPr>
            <a:xfrm>
              <a:off x="7710087" y="2809362"/>
              <a:ext cx="117020" cy="123111"/>
            </a:xfrm>
            <a:prstGeom prst="rect">
              <a:avLst/>
            </a:prstGeom>
            <a:noFill/>
          </p:spPr>
          <p:txBody>
            <a:bodyPr wrap="none" lIns="0" tIns="0" rIns="0" bIns="0" rtlCol="0">
              <a:spAutoFit/>
            </a:bodyPr>
            <a:lstStyle/>
            <a:p>
              <a:pPr algn="ctr"/>
              <a:r>
                <a:rPr lang="en-US" sz="800">
                  <a:solidFill>
                    <a:prstClr val="black"/>
                  </a:solidFill>
                  <a:latin typeface="Arial Narrow" charset="0"/>
                  <a:ea typeface="Arial Narrow" charset="0"/>
                  <a:cs typeface="Arial Narrow" charset="0"/>
                </a:rPr>
                <a:t>DA</a:t>
              </a:r>
              <a:endParaRPr lang="en-US" sz="800" dirty="0">
                <a:solidFill>
                  <a:prstClr val="black"/>
                </a:solidFill>
                <a:latin typeface="Arial Narrow" charset="0"/>
                <a:ea typeface="Arial Narrow" charset="0"/>
                <a:cs typeface="Arial Narrow" charset="0"/>
              </a:endParaRPr>
            </a:p>
          </p:txBody>
        </p:sp>
        <p:sp>
          <p:nvSpPr>
            <p:cNvPr id="51" name="TextBox 50"/>
            <p:cNvSpPr txBox="1"/>
            <p:nvPr/>
          </p:nvSpPr>
          <p:spPr>
            <a:xfrm>
              <a:off x="7710087" y="3185477"/>
              <a:ext cx="117020" cy="123111"/>
            </a:xfrm>
            <a:prstGeom prst="rect">
              <a:avLst/>
            </a:prstGeom>
            <a:noFill/>
          </p:spPr>
          <p:txBody>
            <a:bodyPr wrap="none" lIns="0" tIns="0" rIns="0" bIns="0" rtlCol="0">
              <a:spAutoFit/>
            </a:bodyPr>
            <a:lstStyle/>
            <a:p>
              <a:pPr algn="ctr"/>
              <a:r>
                <a:rPr lang="en-US" sz="800">
                  <a:solidFill>
                    <a:prstClr val="black"/>
                  </a:solidFill>
                  <a:latin typeface="Arial Narrow" charset="0"/>
                  <a:ea typeface="Arial Narrow" charset="0"/>
                  <a:cs typeface="Arial Narrow" charset="0"/>
                </a:rPr>
                <a:t>DA</a:t>
              </a:r>
              <a:endParaRPr lang="en-US" sz="800" dirty="0">
                <a:solidFill>
                  <a:prstClr val="black"/>
                </a:solidFill>
                <a:latin typeface="Arial Narrow" charset="0"/>
                <a:ea typeface="Arial Narrow" charset="0"/>
                <a:cs typeface="Arial Narrow" charset="0"/>
              </a:endParaRPr>
            </a:p>
          </p:txBody>
        </p:sp>
        <p:sp>
          <p:nvSpPr>
            <p:cNvPr id="52" name="TextBox 51"/>
            <p:cNvSpPr txBox="1"/>
            <p:nvPr/>
          </p:nvSpPr>
          <p:spPr>
            <a:xfrm>
              <a:off x="7710087" y="3438586"/>
              <a:ext cx="117020" cy="123111"/>
            </a:xfrm>
            <a:prstGeom prst="rect">
              <a:avLst/>
            </a:prstGeom>
            <a:noFill/>
          </p:spPr>
          <p:txBody>
            <a:bodyPr wrap="none" lIns="0" tIns="0" rIns="0" bIns="0" rtlCol="0">
              <a:spAutoFit/>
            </a:bodyPr>
            <a:lstStyle/>
            <a:p>
              <a:pPr algn="ctr"/>
              <a:r>
                <a:rPr lang="en-US" sz="800" dirty="0">
                  <a:solidFill>
                    <a:prstClr val="black"/>
                  </a:solidFill>
                  <a:latin typeface="Arial Narrow" charset="0"/>
                  <a:ea typeface="Arial Narrow" charset="0"/>
                  <a:cs typeface="Arial Narrow" charset="0"/>
                </a:rPr>
                <a:t>NE</a:t>
              </a:r>
            </a:p>
          </p:txBody>
        </p:sp>
        <p:sp>
          <p:nvSpPr>
            <p:cNvPr id="53" name="TextBox 52"/>
            <p:cNvSpPr txBox="1"/>
            <p:nvPr/>
          </p:nvSpPr>
          <p:spPr>
            <a:xfrm>
              <a:off x="7794245" y="3283901"/>
              <a:ext cx="155491" cy="107722"/>
            </a:xfrm>
            <a:prstGeom prst="rect">
              <a:avLst/>
            </a:prstGeom>
            <a:noFill/>
          </p:spPr>
          <p:txBody>
            <a:bodyPr wrap="none" lIns="0" tIns="0" rIns="0" bIns="0" rtlCol="0">
              <a:spAutoFit/>
            </a:bodyPr>
            <a:lstStyle/>
            <a:p>
              <a:pPr algn="ctr"/>
              <a:r>
                <a:rPr lang="en-US" sz="700" i="1" dirty="0">
                  <a:solidFill>
                    <a:prstClr val="black"/>
                  </a:solidFill>
                  <a:latin typeface="Arial Narrow" charset="0"/>
                  <a:ea typeface="Arial Narrow" charset="0"/>
                  <a:cs typeface="Arial Narrow" charset="0"/>
                </a:rPr>
                <a:t>DBH</a:t>
              </a:r>
            </a:p>
          </p:txBody>
        </p:sp>
        <p:sp>
          <p:nvSpPr>
            <p:cNvPr id="54" name="TextBox 53"/>
            <p:cNvSpPr txBox="1"/>
            <p:nvPr/>
          </p:nvSpPr>
          <p:spPr>
            <a:xfrm>
              <a:off x="7806163" y="2195301"/>
              <a:ext cx="97784" cy="107722"/>
            </a:xfrm>
            <a:prstGeom prst="rect">
              <a:avLst/>
            </a:prstGeom>
            <a:noFill/>
          </p:spPr>
          <p:txBody>
            <a:bodyPr wrap="none" lIns="0" tIns="0" rIns="0" bIns="0" rtlCol="0">
              <a:spAutoFit/>
            </a:bodyPr>
            <a:lstStyle/>
            <a:p>
              <a:pPr algn="ctr"/>
              <a:r>
                <a:rPr lang="en-US" sz="700" i="1" dirty="0">
                  <a:solidFill>
                    <a:prstClr val="black"/>
                  </a:solidFill>
                  <a:latin typeface="Arial Narrow" charset="0"/>
                  <a:ea typeface="Arial Narrow" charset="0"/>
                  <a:cs typeface="Arial Narrow" charset="0"/>
                </a:rPr>
                <a:t>TH</a:t>
              </a:r>
            </a:p>
          </p:txBody>
        </p:sp>
        <p:cxnSp>
          <p:nvCxnSpPr>
            <p:cNvPr id="55" name="Straight Arrow Connector 54"/>
            <p:cNvCxnSpPr/>
            <p:nvPr/>
          </p:nvCxnSpPr>
          <p:spPr bwMode="auto">
            <a:xfrm>
              <a:off x="7768597" y="3299747"/>
              <a:ext cx="0" cy="145369"/>
            </a:xfrm>
            <a:prstGeom prst="straightConnector1">
              <a:avLst/>
            </a:prstGeom>
            <a:ln w="15875">
              <a:solidFill>
                <a:schemeClr val="tx1"/>
              </a:solidFill>
              <a:tailEnd type="stealth" w="sm" len="med"/>
            </a:ln>
            <a:effectLst/>
          </p:spPr>
          <p:style>
            <a:lnRef idx="2">
              <a:schemeClr val="dk1"/>
            </a:lnRef>
            <a:fillRef idx="0">
              <a:schemeClr val="dk1"/>
            </a:fillRef>
            <a:effectRef idx="1">
              <a:schemeClr val="dk1"/>
            </a:effectRef>
            <a:fontRef idx="minor">
              <a:schemeClr val="tx1"/>
            </a:fontRef>
          </p:style>
        </p:cxnSp>
        <p:cxnSp>
          <p:nvCxnSpPr>
            <p:cNvPr id="59" name="Straight Arrow Connector 58"/>
            <p:cNvCxnSpPr/>
            <p:nvPr/>
          </p:nvCxnSpPr>
          <p:spPr bwMode="auto">
            <a:xfrm>
              <a:off x="7768597" y="2939422"/>
              <a:ext cx="0" cy="257628"/>
            </a:xfrm>
            <a:prstGeom prst="straightConnector1">
              <a:avLst/>
            </a:prstGeom>
            <a:ln w="15875">
              <a:solidFill>
                <a:schemeClr val="tx1"/>
              </a:solidFill>
              <a:tailEnd type="stealth" w="sm" len="med"/>
            </a:ln>
            <a:effectLst/>
          </p:spPr>
          <p:style>
            <a:lnRef idx="2">
              <a:schemeClr val="dk1"/>
            </a:lnRef>
            <a:fillRef idx="0">
              <a:schemeClr val="dk1"/>
            </a:fillRef>
            <a:effectRef idx="1">
              <a:schemeClr val="dk1"/>
            </a:effectRef>
            <a:fontRef idx="minor">
              <a:schemeClr val="tx1"/>
            </a:fontRef>
          </p:style>
        </p:cxnSp>
        <p:cxnSp>
          <p:nvCxnSpPr>
            <p:cNvPr id="60" name="Straight Arrow Connector 59"/>
            <p:cNvCxnSpPr>
              <a:endCxn id="50" idx="0"/>
            </p:cNvCxnSpPr>
            <p:nvPr/>
          </p:nvCxnSpPr>
          <p:spPr bwMode="auto">
            <a:xfrm>
              <a:off x="7768597" y="2557219"/>
              <a:ext cx="0" cy="252142"/>
            </a:xfrm>
            <a:prstGeom prst="straightConnector1">
              <a:avLst/>
            </a:prstGeom>
            <a:ln w="15875">
              <a:solidFill>
                <a:schemeClr val="tx1"/>
              </a:solidFill>
              <a:tailEnd type="stealth" w="sm" len="med"/>
            </a:ln>
            <a:effectLst/>
          </p:spPr>
          <p:style>
            <a:lnRef idx="2">
              <a:schemeClr val="dk1"/>
            </a:lnRef>
            <a:fillRef idx="0">
              <a:schemeClr val="dk1"/>
            </a:fillRef>
            <a:effectRef idx="1">
              <a:schemeClr val="dk1"/>
            </a:effectRef>
            <a:fontRef idx="minor">
              <a:schemeClr val="tx1"/>
            </a:fontRef>
          </p:style>
        </p:cxnSp>
        <p:cxnSp>
          <p:nvCxnSpPr>
            <p:cNvPr id="61" name="Straight Arrow Connector 60"/>
            <p:cNvCxnSpPr/>
            <p:nvPr/>
          </p:nvCxnSpPr>
          <p:spPr bwMode="auto">
            <a:xfrm>
              <a:off x="7768597" y="2066772"/>
              <a:ext cx="0" cy="367337"/>
            </a:xfrm>
            <a:prstGeom prst="straightConnector1">
              <a:avLst/>
            </a:prstGeom>
            <a:ln w="15875">
              <a:solidFill>
                <a:schemeClr val="tx1"/>
              </a:solidFill>
              <a:tailEnd type="stealth" w="sm" len="med"/>
            </a:ln>
            <a:effectLst/>
          </p:spPr>
          <p:style>
            <a:lnRef idx="2">
              <a:schemeClr val="dk1"/>
            </a:lnRef>
            <a:fillRef idx="0">
              <a:schemeClr val="dk1"/>
            </a:fillRef>
            <a:effectRef idx="1">
              <a:schemeClr val="dk1"/>
            </a:effectRef>
            <a:fontRef idx="minor">
              <a:schemeClr val="tx1"/>
            </a:fontRef>
          </p:style>
        </p:cxnSp>
        <p:grpSp>
          <p:nvGrpSpPr>
            <p:cNvPr id="4" name="Group 3">
              <a:extLst>
                <a:ext uri="{FF2B5EF4-FFF2-40B4-BE49-F238E27FC236}">
                  <a16:creationId xmlns:a16="http://schemas.microsoft.com/office/drawing/2014/main" id="{222C2FE1-1427-BB4E-B31A-EB071513D733}"/>
                </a:ext>
              </a:extLst>
            </p:cNvPr>
            <p:cNvGrpSpPr/>
            <p:nvPr/>
          </p:nvGrpSpPr>
          <p:grpSpPr>
            <a:xfrm>
              <a:off x="1271402" y="1681504"/>
              <a:ext cx="4846688" cy="3605475"/>
              <a:chOff x="1803012" y="1647252"/>
              <a:chExt cx="4088711" cy="3605475"/>
            </a:xfrm>
          </p:grpSpPr>
          <p:sp>
            <p:nvSpPr>
              <p:cNvPr id="15" name="TextBox 14"/>
              <p:cNvSpPr txBox="1"/>
              <p:nvPr/>
            </p:nvSpPr>
            <p:spPr>
              <a:xfrm>
                <a:off x="2165923" y="3477246"/>
                <a:ext cx="1467068" cy="461665"/>
              </a:xfrm>
              <a:prstGeom prst="rect">
                <a:avLst/>
              </a:prstGeom>
              <a:noFill/>
            </p:spPr>
            <p:txBody>
              <a:bodyPr wrap="none" rtlCol="0">
                <a:spAutoFit/>
              </a:bodyPr>
              <a:lstStyle/>
              <a:p>
                <a:pPr algn="ctr"/>
                <a:r>
                  <a:rPr lang="en-US" sz="1200" b="1">
                    <a:solidFill>
                      <a:prstClr val="black"/>
                    </a:solidFill>
                    <a:latin typeface="Arial"/>
                  </a:rPr>
                  <a:t>Females have</a:t>
                </a:r>
                <a:br>
                  <a:rPr lang="en-US" sz="1200" b="1">
                    <a:solidFill>
                      <a:prstClr val="black"/>
                    </a:solidFill>
                    <a:latin typeface="Arial"/>
                  </a:rPr>
                </a:br>
                <a:r>
                  <a:rPr lang="en-US" sz="1200" b="1">
                    <a:solidFill>
                      <a:prstClr val="black"/>
                    </a:solidFill>
                    <a:latin typeface="Arial"/>
                  </a:rPr>
                  <a:t>more </a:t>
                </a:r>
                <a:r>
                  <a:rPr lang="en-US" sz="1200" b="1" dirty="0">
                    <a:solidFill>
                      <a:prstClr val="black"/>
                    </a:solidFill>
                    <a:latin typeface="Arial"/>
                  </a:rPr>
                  <a:t>NE neurons</a:t>
                </a:r>
              </a:p>
            </p:txBody>
          </p:sp>
          <p:sp>
            <p:nvSpPr>
              <p:cNvPr id="16" name="TextBox 15"/>
              <p:cNvSpPr txBox="1"/>
              <p:nvPr/>
            </p:nvSpPr>
            <p:spPr>
              <a:xfrm>
                <a:off x="1803012" y="1981309"/>
                <a:ext cx="1640193" cy="461665"/>
              </a:xfrm>
              <a:prstGeom prst="rect">
                <a:avLst/>
              </a:prstGeom>
              <a:noFill/>
            </p:spPr>
            <p:txBody>
              <a:bodyPr wrap="none" rtlCol="0">
                <a:spAutoFit/>
              </a:bodyPr>
              <a:lstStyle/>
              <a:p>
                <a:pPr algn="ctr"/>
                <a:r>
                  <a:rPr lang="en-US" sz="1200" b="1" dirty="0">
                    <a:solidFill>
                      <a:prstClr val="black"/>
                    </a:solidFill>
                    <a:latin typeface="Arial"/>
                  </a:rPr>
                  <a:t>Females have</a:t>
                </a:r>
                <a:br>
                  <a:rPr lang="en-US" sz="1200" b="1" dirty="0">
                    <a:solidFill>
                      <a:prstClr val="black"/>
                    </a:solidFill>
                    <a:latin typeface="Arial"/>
                  </a:rPr>
                </a:br>
                <a:r>
                  <a:rPr lang="en-US" sz="1200" b="1" dirty="0">
                    <a:solidFill>
                      <a:prstClr val="black"/>
                    </a:solidFill>
                    <a:latin typeface="Arial"/>
                  </a:rPr>
                  <a:t>longer LC dendrites</a:t>
                </a:r>
              </a:p>
            </p:txBody>
          </p:sp>
          <p:cxnSp>
            <p:nvCxnSpPr>
              <p:cNvPr id="26" name="Straight Arrow Connector 25"/>
              <p:cNvCxnSpPr/>
              <p:nvPr/>
            </p:nvCxnSpPr>
            <p:spPr bwMode="auto">
              <a:xfrm flipV="1">
                <a:off x="3492058" y="3414677"/>
                <a:ext cx="646718" cy="275136"/>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bwMode="auto">
              <a:xfrm>
                <a:off x="3215555" y="2442973"/>
                <a:ext cx="524762" cy="281590"/>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sp>
            <p:nvSpPr>
              <p:cNvPr id="68" name="Right Bracket 67"/>
              <p:cNvSpPr/>
              <p:nvPr/>
            </p:nvSpPr>
            <p:spPr bwMode="auto">
              <a:xfrm rot="20354612">
                <a:off x="4613383" y="2628546"/>
                <a:ext cx="147844" cy="793467"/>
              </a:xfrm>
              <a:prstGeom prst="rightBracket">
                <a:avLst/>
              </a:prstGeom>
              <a:ln w="31750">
                <a:solidFill>
                  <a:srgbClr val="003366"/>
                </a:solidFill>
                <a:headEnd type="none"/>
                <a:tailEnd type="non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Arial"/>
                </a:endParaRPr>
              </a:p>
            </p:txBody>
          </p:sp>
          <p:sp>
            <p:nvSpPr>
              <p:cNvPr id="69" name="Right Bracket 68"/>
              <p:cNvSpPr/>
              <p:nvPr/>
            </p:nvSpPr>
            <p:spPr bwMode="auto">
              <a:xfrm rot="20354612">
                <a:off x="4360510" y="2078962"/>
                <a:ext cx="147844" cy="548854"/>
              </a:xfrm>
              <a:prstGeom prst="rightBracket">
                <a:avLst/>
              </a:prstGeom>
              <a:ln w="31750">
                <a:solidFill>
                  <a:srgbClr val="003366"/>
                </a:solidFill>
                <a:headEnd type="none"/>
                <a:tailEnd type="non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Arial"/>
                </a:endParaRPr>
              </a:p>
            </p:txBody>
          </p:sp>
          <p:sp>
            <p:nvSpPr>
              <p:cNvPr id="70" name="Right Bracket 69"/>
              <p:cNvSpPr/>
              <p:nvPr/>
            </p:nvSpPr>
            <p:spPr bwMode="auto">
              <a:xfrm rot="20354612">
                <a:off x="4926406" y="3405094"/>
                <a:ext cx="147844" cy="866029"/>
              </a:xfrm>
              <a:prstGeom prst="rightBracket">
                <a:avLst/>
              </a:prstGeom>
              <a:ln w="31750">
                <a:solidFill>
                  <a:srgbClr val="003366"/>
                </a:solidFill>
                <a:headEnd type="none"/>
                <a:tailEnd type="non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Arial"/>
                </a:endParaRPr>
              </a:p>
            </p:txBody>
          </p:sp>
          <p:sp>
            <p:nvSpPr>
              <p:cNvPr id="71" name="TextBox 70"/>
              <p:cNvSpPr txBox="1"/>
              <p:nvPr/>
            </p:nvSpPr>
            <p:spPr>
              <a:xfrm rot="20284509">
                <a:off x="4460184" y="2045970"/>
                <a:ext cx="883575" cy="261610"/>
              </a:xfrm>
              <a:prstGeom prst="rect">
                <a:avLst/>
              </a:prstGeom>
              <a:noFill/>
            </p:spPr>
            <p:txBody>
              <a:bodyPr wrap="none" rtlCol="0">
                <a:spAutoFit/>
              </a:bodyPr>
              <a:lstStyle/>
              <a:p>
                <a:r>
                  <a:rPr lang="en-US" sz="1050" i="1" dirty="0">
                    <a:solidFill>
                      <a:prstClr val="black"/>
                    </a:solidFill>
                    <a:latin typeface="Arial"/>
                  </a:rPr>
                  <a:t>DL </a:t>
                </a:r>
                <a:r>
                  <a:rPr lang="en-US" sz="1050" i="1" dirty="0" err="1">
                    <a:solidFill>
                      <a:prstClr val="black"/>
                    </a:solidFill>
                    <a:latin typeface="Arial"/>
                  </a:rPr>
                  <a:t>Peri</a:t>
                </a:r>
                <a:r>
                  <a:rPr lang="en-US" sz="1050" i="1" dirty="0">
                    <a:solidFill>
                      <a:prstClr val="black"/>
                    </a:solidFill>
                    <a:latin typeface="Arial"/>
                  </a:rPr>
                  <a:t>-LC</a:t>
                </a:r>
              </a:p>
            </p:txBody>
          </p:sp>
          <p:sp>
            <p:nvSpPr>
              <p:cNvPr id="72" name="TextBox 71"/>
              <p:cNvSpPr txBox="1"/>
              <p:nvPr/>
            </p:nvSpPr>
            <p:spPr>
              <a:xfrm rot="20284509">
                <a:off x="4720166" y="2734940"/>
                <a:ext cx="688009" cy="253916"/>
              </a:xfrm>
              <a:prstGeom prst="rect">
                <a:avLst/>
              </a:prstGeom>
              <a:noFill/>
            </p:spPr>
            <p:txBody>
              <a:bodyPr wrap="none" rtlCol="0">
                <a:spAutoFit/>
              </a:bodyPr>
              <a:lstStyle/>
              <a:p>
                <a:r>
                  <a:rPr lang="en-US" sz="1050" i="1" dirty="0">
                    <a:solidFill>
                      <a:prstClr val="black"/>
                    </a:solidFill>
                    <a:latin typeface="Arial"/>
                  </a:rPr>
                  <a:t>LC Core</a:t>
                </a:r>
              </a:p>
            </p:txBody>
          </p:sp>
          <p:sp>
            <p:nvSpPr>
              <p:cNvPr id="73" name="TextBox 72"/>
              <p:cNvSpPr txBox="1"/>
              <p:nvPr/>
            </p:nvSpPr>
            <p:spPr>
              <a:xfrm rot="20284509">
                <a:off x="5009750" y="3512435"/>
                <a:ext cx="881973" cy="253916"/>
              </a:xfrm>
              <a:prstGeom prst="rect">
                <a:avLst/>
              </a:prstGeom>
              <a:noFill/>
            </p:spPr>
            <p:txBody>
              <a:bodyPr wrap="none" rtlCol="0">
                <a:spAutoFit/>
              </a:bodyPr>
              <a:lstStyle/>
              <a:p>
                <a:r>
                  <a:rPr lang="en-US" sz="1050" i="1" dirty="0">
                    <a:solidFill>
                      <a:prstClr val="black"/>
                    </a:solidFill>
                    <a:latin typeface="Arial"/>
                  </a:rPr>
                  <a:t>VM </a:t>
                </a:r>
                <a:r>
                  <a:rPr lang="en-US" sz="1050" i="1" dirty="0" err="1">
                    <a:solidFill>
                      <a:prstClr val="black"/>
                    </a:solidFill>
                    <a:latin typeface="Arial"/>
                  </a:rPr>
                  <a:t>Peri</a:t>
                </a:r>
                <a:r>
                  <a:rPr lang="en-US" sz="1050" i="1" dirty="0">
                    <a:solidFill>
                      <a:prstClr val="black"/>
                    </a:solidFill>
                    <a:latin typeface="Arial"/>
                  </a:rPr>
                  <a:t>-LC</a:t>
                </a:r>
              </a:p>
            </p:txBody>
          </p:sp>
          <p:cxnSp>
            <p:nvCxnSpPr>
              <p:cNvPr id="74" name="Straight Arrow Connector 73"/>
              <p:cNvCxnSpPr/>
              <p:nvPr/>
            </p:nvCxnSpPr>
            <p:spPr bwMode="auto">
              <a:xfrm>
                <a:off x="2043767" y="5114755"/>
                <a:ext cx="572990" cy="0"/>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cxnSp>
            <p:nvCxnSpPr>
              <p:cNvPr id="77" name="Straight Arrow Connector 76"/>
              <p:cNvCxnSpPr/>
              <p:nvPr/>
            </p:nvCxnSpPr>
            <p:spPr bwMode="auto">
              <a:xfrm rot="16200000">
                <a:off x="1763622" y="4844135"/>
                <a:ext cx="572990" cy="0"/>
              </a:xfrm>
              <a:prstGeom prst="straightConnector1">
                <a:avLst/>
              </a:prstGeom>
              <a:ln w="31750">
                <a:solidFill>
                  <a:srgbClr val="003366"/>
                </a:solidFill>
                <a:tailEnd type="triangle"/>
              </a:ln>
              <a:effectLst/>
            </p:spPr>
            <p:style>
              <a:lnRef idx="2">
                <a:schemeClr val="dk1"/>
              </a:lnRef>
              <a:fillRef idx="0">
                <a:schemeClr val="dk1"/>
              </a:fillRef>
              <a:effectRef idx="1">
                <a:schemeClr val="dk1"/>
              </a:effectRef>
              <a:fontRef idx="minor">
                <a:schemeClr val="tx1"/>
              </a:fontRef>
            </p:style>
          </p:cxnSp>
          <p:sp>
            <p:nvSpPr>
              <p:cNvPr id="78" name="TextBox 77"/>
              <p:cNvSpPr txBox="1"/>
              <p:nvPr/>
            </p:nvSpPr>
            <p:spPr>
              <a:xfrm>
                <a:off x="1916849" y="4314511"/>
                <a:ext cx="295273" cy="276999"/>
              </a:xfrm>
              <a:prstGeom prst="rect">
                <a:avLst/>
              </a:prstGeom>
              <a:noFill/>
            </p:spPr>
            <p:txBody>
              <a:bodyPr wrap="none" rtlCol="0">
                <a:spAutoFit/>
              </a:bodyPr>
              <a:lstStyle/>
              <a:p>
                <a:pPr algn="ctr"/>
                <a:r>
                  <a:rPr lang="en-US" sz="1200" b="1">
                    <a:solidFill>
                      <a:prstClr val="black"/>
                    </a:solidFill>
                    <a:latin typeface="Arial"/>
                  </a:rPr>
                  <a:t>D</a:t>
                </a:r>
                <a:endParaRPr lang="en-US" sz="1200" b="1" dirty="0">
                  <a:solidFill>
                    <a:prstClr val="black"/>
                  </a:solidFill>
                  <a:latin typeface="Arial"/>
                </a:endParaRPr>
              </a:p>
            </p:txBody>
          </p:sp>
          <p:sp>
            <p:nvSpPr>
              <p:cNvPr id="79" name="TextBox 78"/>
              <p:cNvSpPr txBox="1"/>
              <p:nvPr/>
            </p:nvSpPr>
            <p:spPr>
              <a:xfrm>
                <a:off x="2575448" y="4975728"/>
                <a:ext cx="312907" cy="276999"/>
              </a:xfrm>
              <a:prstGeom prst="rect">
                <a:avLst/>
              </a:prstGeom>
              <a:noFill/>
            </p:spPr>
            <p:txBody>
              <a:bodyPr wrap="none" rtlCol="0">
                <a:spAutoFit/>
              </a:bodyPr>
              <a:lstStyle/>
              <a:p>
                <a:pPr algn="ctr"/>
                <a:r>
                  <a:rPr lang="en-US" sz="1200" b="1">
                    <a:solidFill>
                      <a:prstClr val="black"/>
                    </a:solidFill>
                    <a:latin typeface="Arial"/>
                  </a:rPr>
                  <a:t>M</a:t>
                </a:r>
                <a:endParaRPr lang="en-US" sz="1200" b="1" dirty="0">
                  <a:solidFill>
                    <a:prstClr val="black"/>
                  </a:solidFill>
                  <a:latin typeface="Arial"/>
                </a:endParaRPr>
              </a:p>
            </p:txBody>
          </p:sp>
          <p:sp>
            <p:nvSpPr>
              <p:cNvPr id="80" name="Arc 79"/>
              <p:cNvSpPr/>
              <p:nvPr/>
            </p:nvSpPr>
            <p:spPr bwMode="auto">
              <a:xfrm rot="13803891">
                <a:off x="4431659" y="4139616"/>
                <a:ext cx="572857" cy="777088"/>
              </a:xfrm>
              <a:prstGeom prst="arc">
                <a:avLst>
                  <a:gd name="adj1" fmla="val 16200000"/>
                  <a:gd name="adj2" fmla="val 171604"/>
                </a:avLst>
              </a:prstGeom>
              <a:ln w="31750">
                <a:solidFill>
                  <a:srgbClr val="003366"/>
                </a:solidFill>
                <a:prstDash val="sysDash"/>
                <a:tail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Arial"/>
                </a:endParaRPr>
              </a:p>
            </p:txBody>
          </p:sp>
          <p:sp>
            <p:nvSpPr>
              <p:cNvPr id="81" name="TextBox 80"/>
              <p:cNvSpPr txBox="1"/>
              <p:nvPr/>
            </p:nvSpPr>
            <p:spPr>
              <a:xfrm>
                <a:off x="4003186" y="4746615"/>
                <a:ext cx="851515" cy="261610"/>
              </a:xfrm>
              <a:prstGeom prst="rect">
                <a:avLst/>
              </a:prstGeom>
              <a:noFill/>
            </p:spPr>
            <p:txBody>
              <a:bodyPr wrap="none" rtlCol="0">
                <a:spAutoFit/>
              </a:bodyPr>
              <a:lstStyle/>
              <a:p>
                <a:pPr algn="ctr"/>
                <a:r>
                  <a:rPr lang="en-US" sz="1050" b="1" i="1" dirty="0">
                    <a:solidFill>
                      <a:prstClr val="black"/>
                    </a:solidFill>
                    <a:latin typeface="Arial"/>
                  </a:rPr>
                  <a:t>NTS, PAG</a:t>
                </a:r>
              </a:p>
            </p:txBody>
          </p:sp>
          <p:sp>
            <p:nvSpPr>
              <p:cNvPr id="82" name="Arc 81"/>
              <p:cNvSpPr/>
              <p:nvPr/>
            </p:nvSpPr>
            <p:spPr bwMode="auto">
              <a:xfrm rot="14745864">
                <a:off x="3855455" y="3416392"/>
                <a:ext cx="1238699" cy="1509074"/>
              </a:xfrm>
              <a:prstGeom prst="arc">
                <a:avLst>
                  <a:gd name="adj1" fmla="val 16835306"/>
                  <a:gd name="adj2" fmla="val 171604"/>
                </a:avLst>
              </a:prstGeom>
              <a:ln w="31750">
                <a:solidFill>
                  <a:srgbClr val="003366"/>
                </a:solidFill>
                <a:prstDash val="sysDash"/>
                <a:tail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Arial"/>
                </a:endParaRPr>
              </a:p>
            </p:txBody>
          </p:sp>
          <p:sp>
            <p:nvSpPr>
              <p:cNvPr id="83" name="TextBox 82"/>
              <p:cNvSpPr txBox="1"/>
              <p:nvPr/>
            </p:nvSpPr>
            <p:spPr>
              <a:xfrm>
                <a:off x="3380517" y="4310763"/>
                <a:ext cx="739305" cy="261610"/>
              </a:xfrm>
              <a:prstGeom prst="rect">
                <a:avLst/>
              </a:prstGeom>
              <a:noFill/>
            </p:spPr>
            <p:txBody>
              <a:bodyPr wrap="none" rtlCol="0">
                <a:spAutoFit/>
              </a:bodyPr>
              <a:lstStyle/>
              <a:p>
                <a:pPr algn="ctr"/>
                <a:r>
                  <a:rPr lang="en-US" sz="1050" b="1" i="1" dirty="0">
                    <a:solidFill>
                      <a:prstClr val="black"/>
                    </a:solidFill>
                    <a:latin typeface="Arial"/>
                  </a:rPr>
                  <a:t>Bar, </a:t>
                </a:r>
                <a:r>
                  <a:rPr lang="en-US" sz="1050" b="1" i="1" dirty="0" err="1">
                    <a:solidFill>
                      <a:prstClr val="black"/>
                    </a:solidFill>
                    <a:latin typeface="Arial"/>
                  </a:rPr>
                  <a:t>PGi</a:t>
                </a:r>
                <a:endParaRPr lang="en-US" sz="1050" b="1" i="1" dirty="0">
                  <a:solidFill>
                    <a:prstClr val="black"/>
                  </a:solidFill>
                  <a:latin typeface="Arial"/>
                </a:endParaRPr>
              </a:p>
            </p:txBody>
          </p:sp>
          <p:sp>
            <p:nvSpPr>
              <p:cNvPr id="85" name="Arc 84"/>
              <p:cNvSpPr/>
              <p:nvPr/>
            </p:nvSpPr>
            <p:spPr bwMode="auto">
              <a:xfrm rot="18715680" flipH="1">
                <a:off x="3766585" y="1744332"/>
                <a:ext cx="572857" cy="777088"/>
              </a:xfrm>
              <a:prstGeom prst="arc">
                <a:avLst>
                  <a:gd name="adj1" fmla="val 16200000"/>
                  <a:gd name="adj2" fmla="val 171604"/>
                </a:avLst>
              </a:prstGeom>
              <a:ln w="31750">
                <a:solidFill>
                  <a:srgbClr val="003366"/>
                </a:solidFill>
                <a:prstDash val="sysDash"/>
                <a:tailEnd type="triangle"/>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Arial"/>
                </a:endParaRPr>
              </a:p>
            </p:txBody>
          </p:sp>
          <p:sp>
            <p:nvSpPr>
              <p:cNvPr id="86" name="TextBox 85"/>
              <p:cNvSpPr txBox="1"/>
              <p:nvPr/>
            </p:nvSpPr>
            <p:spPr>
              <a:xfrm>
                <a:off x="3329392" y="1647252"/>
                <a:ext cx="896400" cy="253916"/>
              </a:xfrm>
              <a:prstGeom prst="rect">
                <a:avLst/>
              </a:prstGeom>
              <a:noFill/>
            </p:spPr>
            <p:txBody>
              <a:bodyPr wrap="none" rtlCol="0">
                <a:spAutoFit/>
              </a:bodyPr>
              <a:lstStyle/>
              <a:p>
                <a:pPr algn="ctr"/>
                <a:r>
                  <a:rPr lang="en-US" sz="1050" b="1" i="1" dirty="0" err="1">
                    <a:solidFill>
                      <a:prstClr val="black"/>
                    </a:solidFill>
                    <a:latin typeface="Arial"/>
                  </a:rPr>
                  <a:t>CeA</a:t>
                </a:r>
                <a:r>
                  <a:rPr lang="en-US" sz="1050" b="1" i="1" dirty="0">
                    <a:solidFill>
                      <a:prstClr val="black"/>
                    </a:solidFill>
                    <a:latin typeface="Arial"/>
                  </a:rPr>
                  <a:t>, BNST</a:t>
                </a:r>
              </a:p>
            </p:txBody>
          </p:sp>
        </p:grpSp>
      </p:grpSp>
    </p:spTree>
    <p:extLst>
      <p:ext uri="{BB962C8B-B14F-4D97-AF65-F5344CB8AC3E}">
        <p14:creationId xmlns:p14="http://schemas.microsoft.com/office/powerpoint/2010/main" val="32873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0B80-30CB-004F-A133-8A0CB9D66043}"/>
              </a:ext>
            </a:extLst>
          </p:cNvPr>
          <p:cNvSpPr>
            <a:spLocks noGrp="1"/>
          </p:cNvSpPr>
          <p:nvPr>
            <p:ph type="title"/>
          </p:nvPr>
        </p:nvSpPr>
        <p:spPr>
          <a:xfrm>
            <a:off x="69002" y="473218"/>
            <a:ext cx="5160505" cy="1069680"/>
          </a:xfrm>
        </p:spPr>
        <p:txBody>
          <a:bodyPr>
            <a:noAutofit/>
          </a:bodyPr>
          <a:lstStyle/>
          <a:p>
            <a:r>
              <a:rPr lang="en-US" sz="3200" b="1" dirty="0"/>
              <a:t>Locus coeruleus (LC) projections to DMN and SN related areas</a:t>
            </a:r>
          </a:p>
        </p:txBody>
      </p:sp>
      <p:sp>
        <p:nvSpPr>
          <p:cNvPr id="3" name="Text Placeholder 2">
            <a:extLst>
              <a:ext uri="{FF2B5EF4-FFF2-40B4-BE49-F238E27FC236}">
                <a16:creationId xmlns:a16="http://schemas.microsoft.com/office/drawing/2014/main" id="{7643CAAB-945D-514E-AD52-E588499656E0}"/>
              </a:ext>
            </a:extLst>
          </p:cNvPr>
          <p:cNvSpPr>
            <a:spLocks noGrp="1"/>
          </p:cNvSpPr>
          <p:nvPr>
            <p:ph type="body" sz="quarter" idx="13"/>
          </p:nvPr>
        </p:nvSpPr>
        <p:spPr>
          <a:xfrm>
            <a:off x="0" y="6324603"/>
            <a:ext cx="5298510" cy="533399"/>
          </a:xfrm>
        </p:spPr>
        <p:txBody>
          <a:bodyPr>
            <a:noAutofit/>
          </a:bodyPr>
          <a:lstStyle/>
          <a:p>
            <a:r>
              <a:rPr lang="en-US" sz="1400" dirty="0"/>
              <a:t>Ross and Van </a:t>
            </a:r>
            <a:r>
              <a:rPr lang="en-US" sz="1400" dirty="0" err="1"/>
              <a:t>Bockstaele</a:t>
            </a:r>
            <a:r>
              <a:rPr lang="en-US" sz="1400" dirty="0"/>
              <a:t> , 2021, Frontiers in Psychiatry, Vol. 11, Article 601519 </a:t>
            </a:r>
          </a:p>
        </p:txBody>
      </p:sp>
      <p:pic>
        <p:nvPicPr>
          <p:cNvPr id="5" name="Picture 4">
            <a:extLst>
              <a:ext uri="{FF2B5EF4-FFF2-40B4-BE49-F238E27FC236}">
                <a16:creationId xmlns:a16="http://schemas.microsoft.com/office/drawing/2014/main" id="{2BCC7B7B-F364-594F-8273-931F2EB09B3F}"/>
              </a:ext>
            </a:extLst>
          </p:cNvPr>
          <p:cNvPicPr>
            <a:picLocks noChangeAspect="1"/>
          </p:cNvPicPr>
          <p:nvPr/>
        </p:nvPicPr>
        <p:blipFill>
          <a:blip r:embed="rId2"/>
          <a:stretch>
            <a:fillRect/>
          </a:stretch>
        </p:blipFill>
        <p:spPr>
          <a:xfrm>
            <a:off x="5298510" y="178772"/>
            <a:ext cx="6092042" cy="6679227"/>
          </a:xfrm>
          <a:prstGeom prst="rect">
            <a:avLst/>
          </a:prstGeom>
        </p:spPr>
      </p:pic>
      <p:sp>
        <p:nvSpPr>
          <p:cNvPr id="6" name="TextBox 5">
            <a:extLst>
              <a:ext uri="{FF2B5EF4-FFF2-40B4-BE49-F238E27FC236}">
                <a16:creationId xmlns:a16="http://schemas.microsoft.com/office/drawing/2014/main" id="{34335DA9-7888-FC49-9CB1-9065D5C4502D}"/>
              </a:ext>
            </a:extLst>
          </p:cNvPr>
          <p:cNvSpPr txBox="1"/>
          <p:nvPr/>
        </p:nvSpPr>
        <p:spPr>
          <a:xfrm>
            <a:off x="463463" y="1742274"/>
            <a:ext cx="4634630" cy="2585323"/>
          </a:xfrm>
          <a:prstGeom prst="rect">
            <a:avLst/>
          </a:prstGeom>
          <a:noFill/>
        </p:spPr>
        <p:txBody>
          <a:bodyPr wrap="square" rtlCol="0">
            <a:spAutoFit/>
          </a:bodyPr>
          <a:lstStyle/>
          <a:p>
            <a:r>
              <a:rPr lang="en-US" dirty="0"/>
              <a:t>Novel stimuli or unexpected events results in a brief cortical desynchronization and is thought to arise from phasic burst firing of the LC. The Glutamate Amplifies Noradrenergic Effects Theory asserts that glutamate and norepinephrine work together at “hot spots” to expedite signals from neuronal ensembles that represent salient information. </a:t>
            </a:r>
          </a:p>
        </p:txBody>
      </p:sp>
      <p:sp>
        <p:nvSpPr>
          <p:cNvPr id="8" name="TextBox 7">
            <a:extLst>
              <a:ext uri="{FF2B5EF4-FFF2-40B4-BE49-F238E27FC236}">
                <a16:creationId xmlns:a16="http://schemas.microsoft.com/office/drawing/2014/main" id="{5E683614-4CF4-8847-8055-CBB47C68DA3E}"/>
              </a:ext>
            </a:extLst>
          </p:cNvPr>
          <p:cNvSpPr txBox="1"/>
          <p:nvPr/>
        </p:nvSpPr>
        <p:spPr>
          <a:xfrm>
            <a:off x="425885" y="4327597"/>
            <a:ext cx="4446740" cy="1815882"/>
          </a:xfrm>
          <a:prstGeom prst="rect">
            <a:avLst/>
          </a:prstGeom>
          <a:noFill/>
        </p:spPr>
        <p:txBody>
          <a:bodyPr wrap="square" rtlCol="0">
            <a:spAutoFit/>
          </a:bodyPr>
          <a:lstStyle/>
          <a:p>
            <a:r>
              <a:rPr lang="en-US" sz="1400" dirty="0"/>
              <a:t>Default Mode Network (DMN),includes the ventral medial prefrontal cortex (</a:t>
            </a:r>
            <a:r>
              <a:rPr lang="en-US" sz="1400" dirty="0" err="1"/>
              <a:t>vMPFC</a:t>
            </a:r>
            <a:r>
              <a:rPr lang="en-US" sz="1400" dirty="0"/>
              <a:t>), posterior cingulate cortex (PCC), precuneus (</a:t>
            </a:r>
            <a:r>
              <a:rPr lang="en-US" sz="1400" dirty="0" err="1"/>
              <a:t>pCu</a:t>
            </a:r>
            <a:r>
              <a:rPr lang="en-US" sz="1400" dirty="0"/>
              <a:t>), inferior parietal lobe (IPL), lateral temporal cortex (LTC), the dorsal medial prefrontal cortex (</a:t>
            </a:r>
            <a:r>
              <a:rPr lang="en-US" sz="1400" dirty="0" err="1"/>
              <a:t>dMPFC</a:t>
            </a:r>
            <a:r>
              <a:rPr lang="en-US" sz="1400" dirty="0"/>
              <a:t>), and the hippocampal formation. Salience Network (SN) includes anterior insula (</a:t>
            </a:r>
            <a:r>
              <a:rPr lang="en-US" sz="1400" dirty="0" err="1"/>
              <a:t>aINS</a:t>
            </a:r>
            <a:r>
              <a:rPr lang="en-US" sz="1400" dirty="0"/>
              <a:t>) dorsal anterior cingulate cortex (</a:t>
            </a:r>
            <a:r>
              <a:rPr lang="en-US" sz="1400" dirty="0" err="1"/>
              <a:t>dACC</a:t>
            </a:r>
            <a:r>
              <a:rPr lang="en-US" sz="1400" dirty="0"/>
              <a:t>), amygdala, and ventral tegmental areas. </a:t>
            </a:r>
          </a:p>
        </p:txBody>
      </p:sp>
    </p:spTree>
    <p:extLst>
      <p:ext uri="{BB962C8B-B14F-4D97-AF65-F5344CB8AC3E}">
        <p14:creationId xmlns:p14="http://schemas.microsoft.com/office/powerpoint/2010/main" val="1812095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74EE7B-8517-544C-AE6B-3B028ADFF758}"/>
              </a:ext>
            </a:extLst>
          </p:cNvPr>
          <p:cNvSpPr>
            <a:spLocks noGrp="1"/>
          </p:cNvSpPr>
          <p:nvPr>
            <p:ph type="title"/>
          </p:nvPr>
        </p:nvSpPr>
        <p:spPr>
          <a:xfrm>
            <a:off x="0" y="93834"/>
            <a:ext cx="12192000" cy="1069680"/>
          </a:xfrm>
        </p:spPr>
        <p:txBody>
          <a:bodyPr>
            <a:normAutofit/>
          </a:bodyPr>
          <a:lstStyle/>
          <a:p>
            <a:r>
              <a:rPr lang="en-US" sz="3200" dirty="0"/>
              <a:t>LC activation and arousal regulate functional network dynamic</a:t>
            </a:r>
          </a:p>
        </p:txBody>
      </p:sp>
      <p:sp>
        <p:nvSpPr>
          <p:cNvPr id="5" name="Text Placeholder 4">
            <a:extLst>
              <a:ext uri="{FF2B5EF4-FFF2-40B4-BE49-F238E27FC236}">
                <a16:creationId xmlns:a16="http://schemas.microsoft.com/office/drawing/2014/main" id="{09CE6CC7-0F64-AF46-9F31-5471A9CB5DA8}"/>
              </a:ext>
            </a:extLst>
          </p:cNvPr>
          <p:cNvSpPr>
            <a:spLocks noGrp="1"/>
          </p:cNvSpPr>
          <p:nvPr>
            <p:ph type="body" sz="quarter" idx="13"/>
          </p:nvPr>
        </p:nvSpPr>
        <p:spPr/>
        <p:txBody>
          <a:bodyPr>
            <a:normAutofit/>
          </a:bodyPr>
          <a:lstStyle/>
          <a:p>
            <a:r>
              <a:rPr lang="en-US" sz="1400" b="1" dirty="0" err="1"/>
              <a:t>Schiel</a:t>
            </a:r>
            <a:r>
              <a:rPr lang="en-US" sz="1400" b="1" dirty="0"/>
              <a:t> et al, 2020, Current Psychiatry Reports; 22: 44 </a:t>
            </a:r>
          </a:p>
        </p:txBody>
      </p:sp>
      <p:pic>
        <p:nvPicPr>
          <p:cNvPr id="7" name="Picture 6">
            <a:extLst>
              <a:ext uri="{FF2B5EF4-FFF2-40B4-BE49-F238E27FC236}">
                <a16:creationId xmlns:a16="http://schemas.microsoft.com/office/drawing/2014/main" id="{27F7B4E4-9BB9-8140-B4FB-83DF2BC039A1}"/>
              </a:ext>
            </a:extLst>
          </p:cNvPr>
          <p:cNvPicPr>
            <a:picLocks noChangeAspect="1"/>
          </p:cNvPicPr>
          <p:nvPr/>
        </p:nvPicPr>
        <p:blipFill>
          <a:blip r:embed="rId2"/>
          <a:stretch>
            <a:fillRect/>
          </a:stretch>
        </p:blipFill>
        <p:spPr>
          <a:xfrm>
            <a:off x="5802240" y="1040321"/>
            <a:ext cx="5723715" cy="5373105"/>
          </a:xfrm>
          <a:prstGeom prst="rect">
            <a:avLst/>
          </a:prstGeom>
        </p:spPr>
      </p:pic>
      <p:sp>
        <p:nvSpPr>
          <p:cNvPr id="10" name="TextBox 9">
            <a:extLst>
              <a:ext uri="{FF2B5EF4-FFF2-40B4-BE49-F238E27FC236}">
                <a16:creationId xmlns:a16="http://schemas.microsoft.com/office/drawing/2014/main" id="{E6E071F5-6136-E642-AEF2-967E7B89376C}"/>
              </a:ext>
            </a:extLst>
          </p:cNvPr>
          <p:cNvSpPr txBox="1"/>
          <p:nvPr/>
        </p:nvSpPr>
        <p:spPr>
          <a:xfrm>
            <a:off x="472595" y="4312610"/>
            <a:ext cx="4731334" cy="1815882"/>
          </a:xfrm>
          <a:prstGeom prst="rect">
            <a:avLst/>
          </a:prstGeom>
          <a:noFill/>
        </p:spPr>
        <p:txBody>
          <a:bodyPr wrap="square" rtlCol="0">
            <a:spAutoFit/>
          </a:bodyPr>
          <a:lstStyle/>
          <a:p>
            <a:r>
              <a:rPr lang="en-US" sz="1600" dirty="0"/>
              <a:t>Abbreviations: DMN, default mode network; SN, salience network; CEN, central executive network; LC, limbic circuit; VMPFC, ventromedial prefrontal cortex; PCC, posterior parietal cortex; HF, hippocampal formation; ACC, anterior cingulate cortex; IC, insular cortex; DLPFC, dorsolateral prefrontal cortex; PCC, posterior cingulate cortex </a:t>
            </a:r>
          </a:p>
        </p:txBody>
      </p:sp>
      <p:sp>
        <p:nvSpPr>
          <p:cNvPr id="2" name="TextBox 1">
            <a:extLst>
              <a:ext uri="{FF2B5EF4-FFF2-40B4-BE49-F238E27FC236}">
                <a16:creationId xmlns:a16="http://schemas.microsoft.com/office/drawing/2014/main" id="{984B2027-2C44-B44D-B20B-70015B776ADA}"/>
              </a:ext>
            </a:extLst>
          </p:cNvPr>
          <p:cNvSpPr txBox="1"/>
          <p:nvPr/>
        </p:nvSpPr>
        <p:spPr>
          <a:xfrm>
            <a:off x="630865" y="3848986"/>
            <a:ext cx="184731" cy="369332"/>
          </a:xfrm>
          <a:prstGeom prst="rect">
            <a:avLst/>
          </a:prstGeom>
          <a:noFill/>
        </p:spPr>
        <p:txBody>
          <a:bodyPr wrap="none" rtlCol="0">
            <a:spAutoFit/>
          </a:bodyPr>
          <a:lstStyle/>
          <a:p>
            <a:endParaRPr lang="en-US" dirty="0"/>
          </a:p>
        </p:txBody>
      </p:sp>
      <p:grpSp>
        <p:nvGrpSpPr>
          <p:cNvPr id="6" name="Group 5">
            <a:extLst>
              <a:ext uri="{FF2B5EF4-FFF2-40B4-BE49-F238E27FC236}">
                <a16:creationId xmlns:a16="http://schemas.microsoft.com/office/drawing/2014/main" id="{A6843E00-0A3F-BC4D-9FCD-273799A5F45C}"/>
              </a:ext>
            </a:extLst>
          </p:cNvPr>
          <p:cNvGrpSpPr/>
          <p:nvPr/>
        </p:nvGrpSpPr>
        <p:grpSpPr>
          <a:xfrm>
            <a:off x="472595" y="1066613"/>
            <a:ext cx="5182105" cy="3124692"/>
            <a:chOff x="472595" y="1066613"/>
            <a:chExt cx="5182105" cy="3124692"/>
          </a:xfrm>
        </p:grpSpPr>
        <p:pic>
          <p:nvPicPr>
            <p:cNvPr id="9" name="Picture 8">
              <a:extLst>
                <a:ext uri="{FF2B5EF4-FFF2-40B4-BE49-F238E27FC236}">
                  <a16:creationId xmlns:a16="http://schemas.microsoft.com/office/drawing/2014/main" id="{A5C9546F-8A31-3D43-B916-D1074D9E1ED6}"/>
                </a:ext>
              </a:extLst>
            </p:cNvPr>
            <p:cNvPicPr>
              <a:picLocks noChangeAspect="1"/>
            </p:cNvPicPr>
            <p:nvPr/>
          </p:nvPicPr>
          <p:blipFill>
            <a:blip r:embed="rId3"/>
            <a:stretch>
              <a:fillRect/>
            </a:stretch>
          </p:blipFill>
          <p:spPr>
            <a:xfrm>
              <a:off x="472596" y="1066613"/>
              <a:ext cx="5182104" cy="3124692"/>
            </a:xfrm>
            <a:prstGeom prst="rect">
              <a:avLst/>
            </a:prstGeom>
          </p:spPr>
        </p:pic>
        <p:sp>
          <p:nvSpPr>
            <p:cNvPr id="3" name="TextBox 2">
              <a:extLst>
                <a:ext uri="{FF2B5EF4-FFF2-40B4-BE49-F238E27FC236}">
                  <a16:creationId xmlns:a16="http://schemas.microsoft.com/office/drawing/2014/main" id="{0CD4680A-9EB7-9840-817A-5D8C0120672A}"/>
                </a:ext>
              </a:extLst>
            </p:cNvPr>
            <p:cNvSpPr txBox="1"/>
            <p:nvPr/>
          </p:nvSpPr>
          <p:spPr>
            <a:xfrm>
              <a:off x="954679" y="2573050"/>
              <a:ext cx="1318437" cy="369332"/>
            </a:xfrm>
            <a:prstGeom prst="rect">
              <a:avLst/>
            </a:prstGeom>
            <a:noFill/>
          </p:spPr>
          <p:txBody>
            <a:bodyPr wrap="square" rtlCol="0">
              <a:spAutoFit/>
            </a:bodyPr>
            <a:lstStyle/>
            <a:p>
              <a:r>
                <a:rPr lang="en-US" b="1" dirty="0"/>
                <a:t>VMPFC</a:t>
              </a:r>
            </a:p>
          </p:txBody>
        </p:sp>
        <p:sp>
          <p:nvSpPr>
            <p:cNvPr id="11" name="TextBox 10">
              <a:extLst>
                <a:ext uri="{FF2B5EF4-FFF2-40B4-BE49-F238E27FC236}">
                  <a16:creationId xmlns:a16="http://schemas.microsoft.com/office/drawing/2014/main" id="{6DB10808-B835-7A49-89F1-B143EF34B9B8}"/>
                </a:ext>
              </a:extLst>
            </p:cNvPr>
            <p:cNvSpPr txBox="1"/>
            <p:nvPr/>
          </p:nvSpPr>
          <p:spPr>
            <a:xfrm>
              <a:off x="472595" y="1306628"/>
              <a:ext cx="1318437" cy="369332"/>
            </a:xfrm>
            <a:prstGeom prst="rect">
              <a:avLst/>
            </a:prstGeom>
            <a:noFill/>
          </p:spPr>
          <p:txBody>
            <a:bodyPr wrap="square" rtlCol="0">
              <a:spAutoFit/>
            </a:bodyPr>
            <a:lstStyle/>
            <a:p>
              <a:r>
                <a:rPr lang="en-US" b="1" dirty="0"/>
                <a:t>DLPFC</a:t>
              </a:r>
            </a:p>
          </p:txBody>
        </p:sp>
        <p:sp>
          <p:nvSpPr>
            <p:cNvPr id="12" name="TextBox 11">
              <a:extLst>
                <a:ext uri="{FF2B5EF4-FFF2-40B4-BE49-F238E27FC236}">
                  <a16:creationId xmlns:a16="http://schemas.microsoft.com/office/drawing/2014/main" id="{9133F057-0EEB-5C4C-B6EA-54C24E53C781}"/>
                </a:ext>
              </a:extLst>
            </p:cNvPr>
            <p:cNvSpPr txBox="1"/>
            <p:nvPr/>
          </p:nvSpPr>
          <p:spPr>
            <a:xfrm>
              <a:off x="4039491" y="2075017"/>
              <a:ext cx="754755" cy="369332"/>
            </a:xfrm>
            <a:prstGeom prst="rect">
              <a:avLst/>
            </a:prstGeom>
            <a:noFill/>
          </p:spPr>
          <p:txBody>
            <a:bodyPr wrap="square" rtlCol="0">
              <a:spAutoFit/>
            </a:bodyPr>
            <a:lstStyle/>
            <a:p>
              <a:r>
                <a:rPr lang="en-US" b="1" dirty="0"/>
                <a:t>PCC</a:t>
              </a:r>
            </a:p>
          </p:txBody>
        </p:sp>
        <p:sp>
          <p:nvSpPr>
            <p:cNvPr id="13" name="TextBox 12">
              <a:extLst>
                <a:ext uri="{FF2B5EF4-FFF2-40B4-BE49-F238E27FC236}">
                  <a16:creationId xmlns:a16="http://schemas.microsoft.com/office/drawing/2014/main" id="{02DFCB2C-114F-D84A-8395-12D5B1454CE9}"/>
                </a:ext>
              </a:extLst>
            </p:cNvPr>
            <p:cNvSpPr txBox="1"/>
            <p:nvPr/>
          </p:nvSpPr>
          <p:spPr>
            <a:xfrm>
              <a:off x="3284736" y="1299437"/>
              <a:ext cx="754755" cy="369332"/>
            </a:xfrm>
            <a:prstGeom prst="rect">
              <a:avLst/>
            </a:prstGeom>
            <a:noFill/>
          </p:spPr>
          <p:txBody>
            <a:bodyPr wrap="square" rtlCol="0">
              <a:spAutoFit/>
            </a:bodyPr>
            <a:lstStyle/>
            <a:p>
              <a:r>
                <a:rPr lang="en-US" b="1" dirty="0"/>
                <a:t>PPC</a:t>
              </a:r>
            </a:p>
          </p:txBody>
        </p:sp>
        <p:sp>
          <p:nvSpPr>
            <p:cNvPr id="14" name="TextBox 13">
              <a:extLst>
                <a:ext uri="{FF2B5EF4-FFF2-40B4-BE49-F238E27FC236}">
                  <a16:creationId xmlns:a16="http://schemas.microsoft.com/office/drawing/2014/main" id="{AD09976B-87FC-C64C-9114-F479D2D30ACD}"/>
                </a:ext>
              </a:extLst>
            </p:cNvPr>
            <p:cNvSpPr txBox="1"/>
            <p:nvPr/>
          </p:nvSpPr>
          <p:spPr>
            <a:xfrm>
              <a:off x="1993819" y="1747722"/>
              <a:ext cx="754755" cy="369332"/>
            </a:xfrm>
            <a:prstGeom prst="rect">
              <a:avLst/>
            </a:prstGeom>
            <a:noFill/>
          </p:spPr>
          <p:txBody>
            <a:bodyPr wrap="square" rtlCol="0">
              <a:spAutoFit/>
            </a:bodyPr>
            <a:lstStyle/>
            <a:p>
              <a:r>
                <a:rPr lang="en-US" b="1" dirty="0"/>
                <a:t>ACC</a:t>
              </a:r>
            </a:p>
          </p:txBody>
        </p:sp>
        <p:sp>
          <p:nvSpPr>
            <p:cNvPr id="15" name="TextBox 14">
              <a:extLst>
                <a:ext uri="{FF2B5EF4-FFF2-40B4-BE49-F238E27FC236}">
                  <a16:creationId xmlns:a16="http://schemas.microsoft.com/office/drawing/2014/main" id="{1674D1D5-2090-6443-95F0-02C3FFD4A855}"/>
                </a:ext>
              </a:extLst>
            </p:cNvPr>
            <p:cNvSpPr txBox="1"/>
            <p:nvPr/>
          </p:nvSpPr>
          <p:spPr>
            <a:xfrm>
              <a:off x="2143999" y="3293693"/>
              <a:ext cx="792782" cy="307777"/>
            </a:xfrm>
            <a:prstGeom prst="rect">
              <a:avLst/>
            </a:prstGeom>
            <a:noFill/>
          </p:spPr>
          <p:txBody>
            <a:bodyPr wrap="square" rtlCol="0">
              <a:spAutoFit/>
            </a:bodyPr>
            <a:lstStyle/>
            <a:p>
              <a:r>
                <a:rPr lang="en-US" sz="1400" b="1" dirty="0"/>
                <a:t>AMYG</a:t>
              </a:r>
            </a:p>
          </p:txBody>
        </p:sp>
        <p:sp>
          <p:nvSpPr>
            <p:cNvPr id="16" name="TextBox 15">
              <a:extLst>
                <a:ext uri="{FF2B5EF4-FFF2-40B4-BE49-F238E27FC236}">
                  <a16:creationId xmlns:a16="http://schemas.microsoft.com/office/drawing/2014/main" id="{A7F6DE64-B6E8-3F45-AF11-D4F90DD20A56}"/>
                </a:ext>
              </a:extLst>
            </p:cNvPr>
            <p:cNvSpPr txBox="1"/>
            <p:nvPr/>
          </p:nvSpPr>
          <p:spPr>
            <a:xfrm>
              <a:off x="2510277" y="2565599"/>
              <a:ext cx="476595" cy="369332"/>
            </a:xfrm>
            <a:prstGeom prst="rect">
              <a:avLst/>
            </a:prstGeom>
            <a:noFill/>
          </p:spPr>
          <p:txBody>
            <a:bodyPr wrap="square" rtlCol="0">
              <a:spAutoFit/>
            </a:bodyPr>
            <a:lstStyle/>
            <a:p>
              <a:r>
                <a:rPr lang="en-US" b="1" dirty="0"/>
                <a:t>IC</a:t>
              </a:r>
            </a:p>
          </p:txBody>
        </p:sp>
        <p:sp>
          <p:nvSpPr>
            <p:cNvPr id="17" name="TextBox 16">
              <a:extLst>
                <a:ext uri="{FF2B5EF4-FFF2-40B4-BE49-F238E27FC236}">
                  <a16:creationId xmlns:a16="http://schemas.microsoft.com/office/drawing/2014/main" id="{BCE43DCF-4868-A744-948A-896351E76071}"/>
                </a:ext>
              </a:extLst>
            </p:cNvPr>
            <p:cNvSpPr txBox="1"/>
            <p:nvPr/>
          </p:nvSpPr>
          <p:spPr>
            <a:xfrm>
              <a:off x="3150787" y="2850598"/>
              <a:ext cx="543135" cy="369332"/>
            </a:xfrm>
            <a:prstGeom prst="rect">
              <a:avLst/>
            </a:prstGeom>
            <a:noFill/>
          </p:spPr>
          <p:txBody>
            <a:bodyPr wrap="square" rtlCol="0">
              <a:spAutoFit/>
            </a:bodyPr>
            <a:lstStyle/>
            <a:p>
              <a:r>
                <a:rPr lang="en-US" b="1" dirty="0"/>
                <a:t>HF</a:t>
              </a:r>
            </a:p>
          </p:txBody>
        </p:sp>
      </p:grpSp>
    </p:spTree>
    <p:extLst>
      <p:ext uri="{BB962C8B-B14F-4D97-AF65-F5344CB8AC3E}">
        <p14:creationId xmlns:p14="http://schemas.microsoft.com/office/powerpoint/2010/main" val="2603525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89DA-80A9-F248-91F7-D5C9C7926EA6}"/>
              </a:ext>
            </a:extLst>
          </p:cNvPr>
          <p:cNvSpPr>
            <a:spLocks noGrp="1"/>
          </p:cNvSpPr>
          <p:nvPr>
            <p:ph type="title"/>
          </p:nvPr>
        </p:nvSpPr>
        <p:spPr>
          <a:xfrm>
            <a:off x="475488" y="921803"/>
            <a:ext cx="6534912" cy="950976"/>
          </a:xfrm>
        </p:spPr>
        <p:txBody>
          <a:bodyPr>
            <a:normAutofit fontScale="90000"/>
          </a:bodyPr>
          <a:lstStyle/>
          <a:p>
            <a:r>
              <a:rPr lang="en-US" sz="3100" b="1" dirty="0"/>
              <a:t>Hidden key to psychiatric disorders: functional connections of human bed nucleus of the stria terminalis (BNST) and regulation of arousal</a:t>
            </a:r>
            <a:endParaRPr lang="en-US" sz="2800" b="1" dirty="0"/>
          </a:p>
        </p:txBody>
      </p:sp>
      <p:sp>
        <p:nvSpPr>
          <p:cNvPr id="3" name="Text Placeholder 2">
            <a:extLst>
              <a:ext uri="{FF2B5EF4-FFF2-40B4-BE49-F238E27FC236}">
                <a16:creationId xmlns:a16="http://schemas.microsoft.com/office/drawing/2014/main" id="{2838255F-13D5-AE4A-8F49-5FBAABC59F59}"/>
              </a:ext>
            </a:extLst>
          </p:cNvPr>
          <p:cNvSpPr>
            <a:spLocks noGrp="1"/>
          </p:cNvSpPr>
          <p:nvPr>
            <p:ph type="body" sz="quarter" idx="16"/>
          </p:nvPr>
        </p:nvSpPr>
        <p:spPr>
          <a:xfrm>
            <a:off x="475488" y="6234957"/>
            <a:ext cx="9969556" cy="415019"/>
          </a:xfrm>
        </p:spPr>
        <p:txBody>
          <a:bodyPr>
            <a:normAutofit/>
          </a:bodyPr>
          <a:lstStyle/>
          <a:p>
            <a:r>
              <a:rPr lang="en-US" sz="1400" dirty="0"/>
              <a:t>Lebow and Chen, 2016,  Molecular Psychiatry,21: 450–463 </a:t>
            </a:r>
          </a:p>
        </p:txBody>
      </p:sp>
      <p:pic>
        <p:nvPicPr>
          <p:cNvPr id="5" name="Picture 4">
            <a:extLst>
              <a:ext uri="{FF2B5EF4-FFF2-40B4-BE49-F238E27FC236}">
                <a16:creationId xmlns:a16="http://schemas.microsoft.com/office/drawing/2014/main" id="{0D900CB4-2D08-F942-A591-3A7316CDAAB9}"/>
              </a:ext>
            </a:extLst>
          </p:cNvPr>
          <p:cNvPicPr>
            <a:picLocks noChangeAspect="1"/>
          </p:cNvPicPr>
          <p:nvPr/>
        </p:nvPicPr>
        <p:blipFill>
          <a:blip r:embed="rId2"/>
          <a:stretch>
            <a:fillRect/>
          </a:stretch>
        </p:blipFill>
        <p:spPr>
          <a:xfrm>
            <a:off x="1376931" y="1872779"/>
            <a:ext cx="4957193" cy="4278530"/>
          </a:xfrm>
          <a:prstGeom prst="rect">
            <a:avLst/>
          </a:prstGeom>
        </p:spPr>
      </p:pic>
      <p:pic>
        <p:nvPicPr>
          <p:cNvPr id="7" name="Picture 6">
            <a:extLst>
              <a:ext uri="{FF2B5EF4-FFF2-40B4-BE49-F238E27FC236}">
                <a16:creationId xmlns:a16="http://schemas.microsoft.com/office/drawing/2014/main" id="{B4B931C1-B610-DF4D-BC75-73205EEDBE5A}"/>
              </a:ext>
            </a:extLst>
          </p:cNvPr>
          <p:cNvPicPr>
            <a:picLocks noChangeAspect="1"/>
          </p:cNvPicPr>
          <p:nvPr/>
        </p:nvPicPr>
        <p:blipFill>
          <a:blip r:embed="rId3"/>
          <a:stretch>
            <a:fillRect/>
          </a:stretch>
        </p:blipFill>
        <p:spPr>
          <a:xfrm>
            <a:off x="6898511" y="390872"/>
            <a:ext cx="4812121" cy="6142708"/>
          </a:xfrm>
          <a:prstGeom prst="rect">
            <a:avLst/>
          </a:prstGeom>
        </p:spPr>
      </p:pic>
      <p:sp>
        <p:nvSpPr>
          <p:cNvPr id="8" name="TextBox 7">
            <a:extLst>
              <a:ext uri="{FF2B5EF4-FFF2-40B4-BE49-F238E27FC236}">
                <a16:creationId xmlns:a16="http://schemas.microsoft.com/office/drawing/2014/main" id="{81FA3914-C99F-1840-BBF9-27884001FE56}"/>
              </a:ext>
            </a:extLst>
          </p:cNvPr>
          <p:cNvSpPr txBox="1"/>
          <p:nvPr/>
        </p:nvSpPr>
        <p:spPr>
          <a:xfrm>
            <a:off x="370713" y="5467575"/>
            <a:ext cx="2353437" cy="523220"/>
          </a:xfrm>
          <a:prstGeom prst="rect">
            <a:avLst/>
          </a:prstGeom>
          <a:noFill/>
        </p:spPr>
        <p:txBody>
          <a:bodyPr wrap="square" rtlCol="0">
            <a:spAutoFit/>
          </a:bodyPr>
          <a:lstStyle/>
          <a:p>
            <a:r>
              <a:rPr lang="en-US" sz="1400" dirty="0" err="1"/>
              <a:t>mPFC</a:t>
            </a:r>
            <a:r>
              <a:rPr lang="en-US" sz="1400" dirty="0"/>
              <a:t> and </a:t>
            </a:r>
            <a:r>
              <a:rPr lang="en-US" sz="1400" dirty="0" err="1"/>
              <a:t>vPFC</a:t>
            </a:r>
            <a:r>
              <a:rPr lang="en-US" sz="1400" dirty="0"/>
              <a:t>, medial and ventral prefrontal cortex</a:t>
            </a:r>
          </a:p>
        </p:txBody>
      </p:sp>
    </p:spTree>
    <p:extLst>
      <p:ext uri="{BB962C8B-B14F-4D97-AF65-F5344CB8AC3E}">
        <p14:creationId xmlns:p14="http://schemas.microsoft.com/office/powerpoint/2010/main" val="1922643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09F6-F9A0-5F4D-8897-88E58D53838A}"/>
              </a:ext>
            </a:extLst>
          </p:cNvPr>
          <p:cNvSpPr>
            <a:spLocks noGrp="1"/>
          </p:cNvSpPr>
          <p:nvPr>
            <p:ph type="title"/>
          </p:nvPr>
        </p:nvSpPr>
        <p:spPr/>
        <p:txBody>
          <a:bodyPr>
            <a:normAutofit/>
          </a:bodyPr>
          <a:lstStyle/>
          <a:p>
            <a:r>
              <a:rPr lang="en-US" sz="3600" dirty="0"/>
              <a:t>BNST anticipates, amygdala react to danger</a:t>
            </a:r>
          </a:p>
        </p:txBody>
      </p:sp>
      <p:sp>
        <p:nvSpPr>
          <p:cNvPr id="3" name="Text Placeholder 2">
            <a:extLst>
              <a:ext uri="{FF2B5EF4-FFF2-40B4-BE49-F238E27FC236}">
                <a16:creationId xmlns:a16="http://schemas.microsoft.com/office/drawing/2014/main" id="{7A4585AB-6CAB-F14F-8707-632DF71738EB}"/>
              </a:ext>
            </a:extLst>
          </p:cNvPr>
          <p:cNvSpPr>
            <a:spLocks noGrp="1"/>
          </p:cNvSpPr>
          <p:nvPr>
            <p:ph type="body" sz="quarter" idx="16"/>
          </p:nvPr>
        </p:nvSpPr>
        <p:spPr>
          <a:xfrm>
            <a:off x="475488" y="6308870"/>
            <a:ext cx="9969556" cy="415019"/>
          </a:xfrm>
        </p:spPr>
        <p:txBody>
          <a:bodyPr/>
          <a:lstStyle/>
          <a:p>
            <a:r>
              <a:rPr lang="en-US" sz="1400" b="1" dirty="0" err="1"/>
              <a:t>Klumpers</a:t>
            </a:r>
            <a:r>
              <a:rPr lang="en-US" sz="1400" b="1" dirty="0"/>
              <a:t> et al, 2017, J. </a:t>
            </a:r>
            <a:r>
              <a:rPr lang="en-US" sz="1400" b="1" dirty="0" err="1"/>
              <a:t>Neurosci</a:t>
            </a:r>
            <a:r>
              <a:rPr lang="en-US" sz="1400" b="1" dirty="0"/>
              <a:t>., 37(40): 9645–9656 </a:t>
            </a:r>
          </a:p>
        </p:txBody>
      </p:sp>
      <p:pic>
        <p:nvPicPr>
          <p:cNvPr id="5" name="Picture 4" descr="Chart, box and whisker chart&#10;&#10;Description automatically generated">
            <a:extLst>
              <a:ext uri="{FF2B5EF4-FFF2-40B4-BE49-F238E27FC236}">
                <a16:creationId xmlns:a16="http://schemas.microsoft.com/office/drawing/2014/main" id="{D2D455F0-7D67-B544-8720-0A5D52088DEA}"/>
              </a:ext>
            </a:extLst>
          </p:cNvPr>
          <p:cNvPicPr>
            <a:picLocks noChangeAspect="1"/>
          </p:cNvPicPr>
          <p:nvPr/>
        </p:nvPicPr>
        <p:blipFill>
          <a:blip r:embed="rId2"/>
          <a:stretch>
            <a:fillRect/>
          </a:stretch>
        </p:blipFill>
        <p:spPr>
          <a:xfrm>
            <a:off x="990600" y="1114425"/>
            <a:ext cx="8429626" cy="4472862"/>
          </a:xfrm>
          <a:prstGeom prst="rect">
            <a:avLst/>
          </a:prstGeom>
        </p:spPr>
      </p:pic>
      <p:sp>
        <p:nvSpPr>
          <p:cNvPr id="6" name="TextBox 5">
            <a:extLst>
              <a:ext uri="{FF2B5EF4-FFF2-40B4-BE49-F238E27FC236}">
                <a16:creationId xmlns:a16="http://schemas.microsoft.com/office/drawing/2014/main" id="{FB302898-B391-8340-ADE7-D2983E6F21CF}"/>
              </a:ext>
            </a:extLst>
          </p:cNvPr>
          <p:cNvSpPr txBox="1"/>
          <p:nvPr/>
        </p:nvSpPr>
        <p:spPr>
          <a:xfrm>
            <a:off x="504825" y="5772150"/>
            <a:ext cx="11515725" cy="646331"/>
          </a:xfrm>
          <a:prstGeom prst="rect">
            <a:avLst/>
          </a:prstGeom>
          <a:noFill/>
        </p:spPr>
        <p:txBody>
          <a:bodyPr wrap="square" rtlCol="0">
            <a:spAutoFit/>
          </a:bodyPr>
          <a:lstStyle/>
          <a:p>
            <a:r>
              <a:rPr lang="en-US" b="1" dirty="0"/>
              <a:t>Data were generated in two independent functional magnetic resonance imaging studies [</a:t>
            </a:r>
            <a:r>
              <a:rPr lang="en-US" b="1" i="1" dirty="0"/>
              <a:t>n=</a:t>
            </a:r>
            <a:r>
              <a:rPr lang="en-US" b="1" dirty="0"/>
              <a:t>108 males and </a:t>
            </a:r>
            <a:r>
              <a:rPr lang="en-US" b="1" i="1" dirty="0"/>
              <a:t>n=</a:t>
            </a:r>
            <a:r>
              <a:rPr lang="en-US" b="1" dirty="0"/>
              <a:t>70 (45 females)] </a:t>
            </a:r>
            <a:endParaRPr lang="en-US" dirty="0"/>
          </a:p>
        </p:txBody>
      </p:sp>
    </p:spTree>
    <p:extLst>
      <p:ext uri="{BB962C8B-B14F-4D97-AF65-F5344CB8AC3E}">
        <p14:creationId xmlns:p14="http://schemas.microsoft.com/office/powerpoint/2010/main" val="2291199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6" name="Curved Connector 45">
            <a:extLst>
              <a:ext uri="{FF2B5EF4-FFF2-40B4-BE49-F238E27FC236}">
                <a16:creationId xmlns:a16="http://schemas.microsoft.com/office/drawing/2014/main" id="{711227DC-2B85-F84A-A7C3-D47A04CBAA6C}"/>
              </a:ext>
            </a:extLst>
          </p:cNvPr>
          <p:cNvCxnSpPr>
            <a:stCxn id="17" idx="0"/>
            <a:endCxn id="24" idx="0"/>
          </p:cNvCxnSpPr>
          <p:nvPr/>
        </p:nvCxnSpPr>
        <p:spPr bwMode="auto">
          <a:xfrm rot="5400000" flipH="1" flipV="1">
            <a:off x="6213102" y="-662034"/>
            <a:ext cx="634" cy="9363599"/>
          </a:xfrm>
          <a:prstGeom prst="curvedConnector3">
            <a:avLst>
              <a:gd name="adj1" fmla="val 249826498"/>
            </a:avLst>
          </a:prstGeom>
          <a:noFill/>
          <a:ln w="28575" cap="flat" cmpd="sng" algn="ctr">
            <a:solidFill>
              <a:schemeClr val="bg1"/>
            </a:solidFill>
            <a:prstDash val="solid"/>
            <a:round/>
            <a:headEnd type="none" w="med" len="med"/>
            <a:tailEnd type="none" w="med" len="med"/>
          </a:ln>
          <a:effectLst/>
        </p:spPr>
      </p:cxnSp>
      <p:sp>
        <p:nvSpPr>
          <p:cNvPr id="2" name="Title 1">
            <a:extLst>
              <a:ext uri="{FF2B5EF4-FFF2-40B4-BE49-F238E27FC236}">
                <a16:creationId xmlns:a16="http://schemas.microsoft.com/office/drawing/2014/main" id="{B0ED65DE-DEB0-014C-B401-C9DE42169A68}"/>
              </a:ext>
            </a:extLst>
          </p:cNvPr>
          <p:cNvSpPr>
            <a:spLocks noGrp="1"/>
          </p:cNvSpPr>
          <p:nvPr>
            <p:ph type="title"/>
          </p:nvPr>
        </p:nvSpPr>
        <p:spPr>
          <a:xfrm>
            <a:off x="609759" y="228188"/>
            <a:ext cx="10872444" cy="1103313"/>
          </a:xfrm>
        </p:spPr>
        <p:txBody>
          <a:bodyPr>
            <a:noAutofit/>
          </a:bodyPr>
          <a:lstStyle/>
          <a:p>
            <a:r>
              <a:rPr lang="en-US" b="1" dirty="0"/>
              <a:t>Catecholamine Regulation of PFC Activity and Sensory </a:t>
            </a:r>
            <a:r>
              <a:rPr lang="en-US" dirty="0"/>
              <a:t>C</a:t>
            </a:r>
            <a:r>
              <a:rPr lang="en-US" b="1" dirty="0"/>
              <a:t>ircuits (CEN &amp; SMN)</a:t>
            </a:r>
          </a:p>
        </p:txBody>
      </p:sp>
      <p:sp>
        <p:nvSpPr>
          <p:cNvPr id="3" name="Text Placeholder 2">
            <a:extLst>
              <a:ext uri="{FF2B5EF4-FFF2-40B4-BE49-F238E27FC236}">
                <a16:creationId xmlns:a16="http://schemas.microsoft.com/office/drawing/2014/main" id="{7C5246E6-B7F8-B447-A0DC-31D6C9FEA0A3}"/>
              </a:ext>
            </a:extLst>
          </p:cNvPr>
          <p:cNvSpPr>
            <a:spLocks noGrp="1"/>
          </p:cNvSpPr>
          <p:nvPr>
            <p:ph idx="1"/>
          </p:nvPr>
        </p:nvSpPr>
        <p:spPr>
          <a:xfrm>
            <a:off x="365455" y="6388222"/>
            <a:ext cx="9088394" cy="298885"/>
          </a:xfrm>
        </p:spPr>
        <p:txBody>
          <a:bodyPr>
            <a:normAutofit/>
          </a:bodyPr>
          <a:lstStyle/>
          <a:p>
            <a:pPr marL="0" indent="0">
              <a:buNone/>
            </a:pPr>
            <a:r>
              <a:rPr lang="en-US" sz="1200" dirty="0">
                <a:solidFill>
                  <a:schemeClr val="bg2"/>
                </a:solidFill>
              </a:rPr>
              <a:t>Cools. Neuropsychopharmacology. 2021;47:309. Waterhouse. Brain Res. 2019;1709:1.</a:t>
            </a:r>
          </a:p>
        </p:txBody>
      </p:sp>
      <p:pic>
        <p:nvPicPr>
          <p:cNvPr id="5" name="Picture 4">
            <a:extLst>
              <a:ext uri="{FF2B5EF4-FFF2-40B4-BE49-F238E27FC236}">
                <a16:creationId xmlns:a16="http://schemas.microsoft.com/office/drawing/2014/main" id="{3E1019C6-FB06-C644-84FE-DE3503C3B6AB}"/>
              </a:ext>
            </a:extLst>
          </p:cNvPr>
          <p:cNvPicPr>
            <a:picLocks noChangeAspect="1"/>
          </p:cNvPicPr>
          <p:nvPr/>
        </p:nvPicPr>
        <p:blipFill>
          <a:blip r:embed="rId3"/>
          <a:stretch>
            <a:fillRect/>
          </a:stretch>
        </p:blipFill>
        <p:spPr>
          <a:xfrm>
            <a:off x="-6582196" y="1672598"/>
            <a:ext cx="6295115" cy="3819432"/>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30D0E2AD-9576-7044-B382-6F234D0E23B9}"/>
              </a:ext>
            </a:extLst>
          </p:cNvPr>
          <p:cNvPicPr>
            <a:picLocks noChangeAspect="1"/>
          </p:cNvPicPr>
          <p:nvPr/>
        </p:nvPicPr>
        <p:blipFill>
          <a:blip r:embed="rId4"/>
          <a:stretch>
            <a:fillRect/>
          </a:stretch>
        </p:blipFill>
        <p:spPr>
          <a:xfrm>
            <a:off x="12541538" y="1202914"/>
            <a:ext cx="5088645" cy="4868869"/>
          </a:xfrm>
          <a:prstGeom prst="rect">
            <a:avLst/>
          </a:prstGeom>
        </p:spPr>
      </p:pic>
      <p:sp>
        <p:nvSpPr>
          <p:cNvPr id="4" name="TextBox 3">
            <a:extLst>
              <a:ext uri="{FF2B5EF4-FFF2-40B4-BE49-F238E27FC236}">
                <a16:creationId xmlns:a16="http://schemas.microsoft.com/office/drawing/2014/main" id="{AEB7172D-8689-3942-9A71-88510D763B01}"/>
              </a:ext>
            </a:extLst>
          </p:cNvPr>
          <p:cNvSpPr txBox="1"/>
          <p:nvPr/>
        </p:nvSpPr>
        <p:spPr bwMode="auto">
          <a:xfrm>
            <a:off x="637191" y="5544787"/>
            <a:ext cx="118494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Quiet Resting</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Inattentive </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Disengaged</a:t>
            </a:r>
          </a:p>
        </p:txBody>
      </p:sp>
      <p:sp>
        <p:nvSpPr>
          <p:cNvPr id="7" name="TextBox 6">
            <a:extLst>
              <a:ext uri="{FF2B5EF4-FFF2-40B4-BE49-F238E27FC236}">
                <a16:creationId xmlns:a16="http://schemas.microsoft.com/office/drawing/2014/main" id="{090A2C4E-B445-BE47-BAD7-8D7522E5E822}"/>
              </a:ext>
            </a:extLst>
          </p:cNvPr>
          <p:cNvSpPr txBox="1"/>
          <p:nvPr/>
        </p:nvSpPr>
        <p:spPr bwMode="auto">
          <a:xfrm>
            <a:off x="3154316" y="5544787"/>
            <a:ext cx="10488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Aroused</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Alert</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Discovering</a:t>
            </a:r>
          </a:p>
        </p:txBody>
      </p:sp>
      <p:sp>
        <p:nvSpPr>
          <p:cNvPr id="8" name="TextBox 7">
            <a:extLst>
              <a:ext uri="{FF2B5EF4-FFF2-40B4-BE49-F238E27FC236}">
                <a16:creationId xmlns:a16="http://schemas.microsoft.com/office/drawing/2014/main" id="{0A75A9AF-27C7-EE4C-8489-71421ABA52EC}"/>
              </a:ext>
            </a:extLst>
          </p:cNvPr>
          <p:cNvSpPr txBox="1"/>
          <p:nvPr/>
        </p:nvSpPr>
        <p:spPr bwMode="auto">
          <a:xfrm>
            <a:off x="5535314" y="5544787"/>
            <a:ext cx="92365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Vigilant</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Focused</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Exploiting</a:t>
            </a:r>
          </a:p>
        </p:txBody>
      </p:sp>
      <p:sp>
        <p:nvSpPr>
          <p:cNvPr id="9" name="TextBox 8">
            <a:extLst>
              <a:ext uri="{FF2B5EF4-FFF2-40B4-BE49-F238E27FC236}">
                <a16:creationId xmlns:a16="http://schemas.microsoft.com/office/drawing/2014/main" id="{C0773E68-3B56-4B4F-BDFF-FC3644AE2D3A}"/>
              </a:ext>
            </a:extLst>
          </p:cNvPr>
          <p:cNvSpPr txBox="1"/>
          <p:nvPr/>
        </p:nvSpPr>
        <p:spPr bwMode="auto">
          <a:xfrm>
            <a:off x="7791150" y="5544787"/>
            <a:ext cx="13666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Distracted</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Labile/Scanning</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Reorienting</a:t>
            </a:r>
          </a:p>
        </p:txBody>
      </p:sp>
      <p:sp>
        <p:nvSpPr>
          <p:cNvPr id="11" name="TextBox 10">
            <a:extLst>
              <a:ext uri="{FF2B5EF4-FFF2-40B4-BE49-F238E27FC236}">
                <a16:creationId xmlns:a16="http://schemas.microsoft.com/office/drawing/2014/main" id="{D6D61B20-7735-E640-8B7B-422203C67CD1}"/>
              </a:ext>
            </a:extLst>
          </p:cNvPr>
          <p:cNvSpPr txBox="1"/>
          <p:nvPr/>
        </p:nvSpPr>
        <p:spPr bwMode="auto">
          <a:xfrm>
            <a:off x="10489991" y="5544787"/>
            <a:ext cx="11753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Stressed</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Hyperarousal</a:t>
            </a:r>
            <a:b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Hypervigilant</a:t>
            </a:r>
          </a:p>
        </p:txBody>
      </p:sp>
      <p:sp>
        <p:nvSpPr>
          <p:cNvPr id="12" name="Rectangle 11">
            <a:extLst>
              <a:ext uri="{FF2B5EF4-FFF2-40B4-BE49-F238E27FC236}">
                <a16:creationId xmlns:a16="http://schemas.microsoft.com/office/drawing/2014/main" id="{13B3B895-53E3-4B48-AB68-4F60BE8137B9}"/>
              </a:ext>
            </a:extLst>
          </p:cNvPr>
          <p:cNvSpPr/>
          <p:nvPr/>
        </p:nvSpPr>
        <p:spPr bwMode="auto">
          <a:xfrm>
            <a:off x="723900" y="5255704"/>
            <a:ext cx="10941413" cy="289083"/>
          </a:xfrm>
          <a:prstGeom prst="rect">
            <a:avLst/>
          </a:prstGeom>
          <a:gradFill flip="none" rotWithShape="1">
            <a:gsLst>
              <a:gs pos="0">
                <a:schemeClr val="tx2"/>
              </a:gs>
              <a:gs pos="76000">
                <a:schemeClr val="accent5"/>
              </a:gs>
              <a:gs pos="51000">
                <a:schemeClr val="accent4"/>
              </a:gs>
              <a:gs pos="24000">
                <a:schemeClr val="accent2"/>
              </a:gs>
              <a:gs pos="100000">
                <a:schemeClr val="accent3"/>
              </a:gs>
            </a:gsLst>
            <a:lin ang="0" scaled="1"/>
            <a:tileRect/>
          </a:gra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7468281C-BA67-B143-970F-3DB85CDD8C2A}"/>
              </a:ext>
            </a:extLst>
          </p:cNvPr>
          <p:cNvSpPr txBox="1"/>
          <p:nvPr/>
        </p:nvSpPr>
        <p:spPr bwMode="auto">
          <a:xfrm>
            <a:off x="755362" y="5225007"/>
            <a:ext cx="632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LOW</a:t>
            </a:r>
          </a:p>
        </p:txBody>
      </p:sp>
      <p:sp>
        <p:nvSpPr>
          <p:cNvPr id="14" name="TextBox 13">
            <a:extLst>
              <a:ext uri="{FF2B5EF4-FFF2-40B4-BE49-F238E27FC236}">
                <a16:creationId xmlns:a16="http://schemas.microsoft.com/office/drawing/2014/main" id="{86F608C1-493A-824D-89E3-1FAA133EB44E}"/>
              </a:ext>
            </a:extLst>
          </p:cNvPr>
          <p:cNvSpPr txBox="1"/>
          <p:nvPr/>
        </p:nvSpPr>
        <p:spPr bwMode="auto">
          <a:xfrm>
            <a:off x="10996689" y="5227199"/>
            <a:ext cx="67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HIGH</a:t>
            </a:r>
          </a:p>
        </p:txBody>
      </p:sp>
      <p:sp>
        <p:nvSpPr>
          <p:cNvPr id="15" name="TextBox 14">
            <a:extLst>
              <a:ext uri="{FF2B5EF4-FFF2-40B4-BE49-F238E27FC236}">
                <a16:creationId xmlns:a16="http://schemas.microsoft.com/office/drawing/2014/main" id="{9D92DDF5-2288-5842-AF84-2BFC04422376}"/>
              </a:ext>
            </a:extLst>
          </p:cNvPr>
          <p:cNvSpPr txBox="1"/>
          <p:nvPr/>
        </p:nvSpPr>
        <p:spPr bwMode="auto">
          <a:xfrm>
            <a:off x="4909652" y="4732484"/>
            <a:ext cx="25250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Strengthen Synaptic Connection</a:t>
            </a:r>
            <a:br>
              <a:rPr kumimoji="0" lang="en-US" sz="1400" b="0"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Weaken Synaptic Connection</a:t>
            </a:r>
          </a:p>
        </p:txBody>
      </p:sp>
      <p:sp>
        <p:nvSpPr>
          <p:cNvPr id="16" name="Right Arrow 15">
            <a:extLst>
              <a:ext uri="{FF2B5EF4-FFF2-40B4-BE49-F238E27FC236}">
                <a16:creationId xmlns:a16="http://schemas.microsoft.com/office/drawing/2014/main" id="{BCE62ED0-FFD1-3C43-A3D7-BFF86053DAAA}"/>
              </a:ext>
            </a:extLst>
          </p:cNvPr>
          <p:cNvSpPr/>
          <p:nvPr/>
        </p:nvSpPr>
        <p:spPr bwMode="auto">
          <a:xfrm>
            <a:off x="3723839" y="4104747"/>
            <a:ext cx="4546600" cy="575351"/>
          </a:xfrm>
          <a:prstGeom prst="rightArrow">
            <a:avLst/>
          </a:prstGeom>
          <a:solidFill>
            <a:schemeClr val="accent1"/>
          </a:solidFill>
          <a:ln w="0">
            <a:solidFill>
              <a:schemeClr val="bg1"/>
            </a:solidFill>
            <a:miter lim="800000"/>
            <a:headEnd/>
            <a:tailEnd/>
          </a:ln>
        </p:spPr>
        <p:txBody>
          <a:bodyPr rtlCol="0" anchor="ct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Increasing Arousal</a:t>
            </a:r>
          </a:p>
        </p:txBody>
      </p:sp>
      <p:sp>
        <p:nvSpPr>
          <p:cNvPr id="17" name="Oval 16">
            <a:extLst>
              <a:ext uri="{FF2B5EF4-FFF2-40B4-BE49-F238E27FC236}">
                <a16:creationId xmlns:a16="http://schemas.microsoft.com/office/drawing/2014/main" id="{33D89949-2CAB-E04D-9124-6ABC1D69AF98}"/>
              </a:ext>
            </a:extLst>
          </p:cNvPr>
          <p:cNvSpPr/>
          <p:nvPr/>
        </p:nvSpPr>
        <p:spPr bwMode="auto">
          <a:xfrm>
            <a:off x="886968" y="4020082"/>
            <a:ext cx="1289304" cy="924453"/>
          </a:xfrm>
          <a:prstGeom prst="ellipse">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07FA6165-30C2-834F-943F-E831C8DE2930}"/>
              </a:ext>
            </a:extLst>
          </p:cNvPr>
          <p:cNvSpPr/>
          <p:nvPr/>
        </p:nvSpPr>
        <p:spPr bwMode="auto">
          <a:xfrm>
            <a:off x="2349579" y="2800116"/>
            <a:ext cx="1289304" cy="924453"/>
          </a:xfrm>
          <a:prstGeom prst="ellipse">
            <a:avLst/>
          </a:prstGeom>
          <a:gradFill flip="none" rotWithShape="1">
            <a:gsLst>
              <a:gs pos="0">
                <a:schemeClr val="accent4"/>
              </a:gs>
              <a:gs pos="50000">
                <a:schemeClr val="accent2"/>
              </a:gs>
              <a:gs pos="83000">
                <a:schemeClr val="tx2">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 name="Oval 18">
            <a:extLst>
              <a:ext uri="{FF2B5EF4-FFF2-40B4-BE49-F238E27FC236}">
                <a16:creationId xmlns:a16="http://schemas.microsoft.com/office/drawing/2014/main" id="{F8909C61-B5AD-EF44-B3CB-0C5FB22C2727}"/>
              </a:ext>
            </a:extLst>
          </p:cNvPr>
          <p:cNvSpPr/>
          <p:nvPr/>
        </p:nvSpPr>
        <p:spPr bwMode="auto">
          <a:xfrm>
            <a:off x="4300198" y="1913079"/>
            <a:ext cx="1289304" cy="924453"/>
          </a:xfrm>
          <a:prstGeom prst="ellipse">
            <a:avLst/>
          </a:prstGeom>
          <a:gradFill flip="none" rotWithShape="1">
            <a:gsLst>
              <a:gs pos="43000">
                <a:srgbClr val="3A9A9B"/>
              </a:gs>
              <a:gs pos="22000">
                <a:schemeClr val="accent5"/>
              </a:gs>
              <a:gs pos="9000">
                <a:schemeClr val="accent3"/>
              </a:gs>
              <a:gs pos="56000">
                <a:schemeClr val="accent2"/>
              </a:gs>
              <a:gs pos="83000">
                <a:schemeClr val="tx2">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0" name="Oval 19">
            <a:extLst>
              <a:ext uri="{FF2B5EF4-FFF2-40B4-BE49-F238E27FC236}">
                <a16:creationId xmlns:a16="http://schemas.microsoft.com/office/drawing/2014/main" id="{65704D93-E663-A24C-AEFC-918D228B5FCB}"/>
              </a:ext>
            </a:extLst>
          </p:cNvPr>
          <p:cNvSpPr/>
          <p:nvPr/>
        </p:nvSpPr>
        <p:spPr bwMode="auto">
          <a:xfrm>
            <a:off x="6714253" y="1946993"/>
            <a:ext cx="1289304" cy="924453"/>
          </a:xfrm>
          <a:prstGeom prst="ellipse">
            <a:avLst/>
          </a:prstGeom>
          <a:gradFill flip="none" rotWithShape="1">
            <a:gsLst>
              <a:gs pos="19000">
                <a:schemeClr val="accent5"/>
              </a:gs>
              <a:gs pos="11000">
                <a:schemeClr val="accent3"/>
              </a:gs>
              <a:gs pos="31000">
                <a:schemeClr val="tx2">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3" name="Oval 22">
            <a:extLst>
              <a:ext uri="{FF2B5EF4-FFF2-40B4-BE49-F238E27FC236}">
                <a16:creationId xmlns:a16="http://schemas.microsoft.com/office/drawing/2014/main" id="{10FD3CF7-92EF-DE46-9891-B134827C5819}"/>
              </a:ext>
            </a:extLst>
          </p:cNvPr>
          <p:cNvSpPr/>
          <p:nvPr/>
        </p:nvSpPr>
        <p:spPr bwMode="auto">
          <a:xfrm>
            <a:off x="8831317" y="2751792"/>
            <a:ext cx="1289304" cy="924453"/>
          </a:xfrm>
          <a:prstGeom prst="ellipse">
            <a:avLst/>
          </a:prstGeom>
          <a:gradFill flip="none" rotWithShape="1">
            <a:gsLst>
              <a:gs pos="0">
                <a:schemeClr val="accent4"/>
              </a:gs>
              <a:gs pos="14000">
                <a:schemeClr val="accent2"/>
              </a:gs>
              <a:gs pos="32000">
                <a:schemeClr val="tx2">
                  <a:shade val="100000"/>
                  <a:satMod val="115000"/>
                </a:schemeClr>
              </a:gs>
            </a:gsLst>
            <a:path path="circle">
              <a:fillToRect l="50000" t="50000" r="50000" b="50000"/>
            </a:path>
            <a:tileRect/>
          </a:gra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4" name="Oval 23">
            <a:extLst>
              <a:ext uri="{FF2B5EF4-FFF2-40B4-BE49-F238E27FC236}">
                <a16:creationId xmlns:a16="http://schemas.microsoft.com/office/drawing/2014/main" id="{E4E9805C-2F5C-9947-B344-75C41911EF59}"/>
              </a:ext>
            </a:extLst>
          </p:cNvPr>
          <p:cNvSpPr/>
          <p:nvPr/>
        </p:nvSpPr>
        <p:spPr bwMode="auto">
          <a:xfrm>
            <a:off x="10250567" y="4019448"/>
            <a:ext cx="1289304" cy="924453"/>
          </a:xfrm>
          <a:prstGeom prst="ellipse">
            <a:avLst/>
          </a:prstGeom>
          <a:solidFill>
            <a:schemeClr val="tx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55FA9BA4-1A40-9147-B8AE-C3BA34EE9FBA}"/>
              </a:ext>
            </a:extLst>
          </p:cNvPr>
          <p:cNvSpPr txBox="1"/>
          <p:nvPr/>
        </p:nvSpPr>
        <p:spPr bwMode="auto">
          <a:xfrm>
            <a:off x="886968" y="4933809"/>
            <a:ext cx="13673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Unconscious</a:t>
            </a:r>
          </a:p>
        </p:txBody>
      </p:sp>
      <p:sp>
        <p:nvSpPr>
          <p:cNvPr id="26" name="TextBox 25">
            <a:extLst>
              <a:ext uri="{FF2B5EF4-FFF2-40B4-BE49-F238E27FC236}">
                <a16:creationId xmlns:a16="http://schemas.microsoft.com/office/drawing/2014/main" id="{829F1484-C398-8D4D-9C20-DE194A9A35CF}"/>
              </a:ext>
            </a:extLst>
          </p:cNvPr>
          <p:cNvSpPr txBox="1"/>
          <p:nvPr/>
        </p:nvSpPr>
        <p:spPr bwMode="auto">
          <a:xfrm>
            <a:off x="9974563" y="4933809"/>
            <a:ext cx="190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Dissociative state?</a:t>
            </a:r>
          </a:p>
        </p:txBody>
      </p:sp>
      <p:sp>
        <p:nvSpPr>
          <p:cNvPr id="27" name="TextBox 26">
            <a:extLst>
              <a:ext uri="{FF2B5EF4-FFF2-40B4-BE49-F238E27FC236}">
                <a16:creationId xmlns:a16="http://schemas.microsoft.com/office/drawing/2014/main" id="{4BB330FB-35E0-8C49-8A0D-B139F3BFC16E}"/>
              </a:ext>
            </a:extLst>
          </p:cNvPr>
          <p:cNvSpPr txBox="1"/>
          <p:nvPr/>
        </p:nvSpPr>
        <p:spPr bwMode="auto">
          <a:xfrm>
            <a:off x="320370" y="3735241"/>
            <a:ext cx="7377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Deep </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Sleep</a:t>
            </a:r>
          </a:p>
        </p:txBody>
      </p:sp>
      <p:sp>
        <p:nvSpPr>
          <p:cNvPr id="28" name="TextBox 27">
            <a:extLst>
              <a:ext uri="{FF2B5EF4-FFF2-40B4-BE49-F238E27FC236}">
                <a16:creationId xmlns:a16="http://schemas.microsoft.com/office/drawing/2014/main" id="{2C7F4A33-E56A-114B-A071-A452E19249E8}"/>
              </a:ext>
            </a:extLst>
          </p:cNvPr>
          <p:cNvSpPr txBox="1"/>
          <p:nvPr/>
        </p:nvSpPr>
        <p:spPr bwMode="auto">
          <a:xfrm>
            <a:off x="1143125" y="2607430"/>
            <a:ext cx="879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Fatigue</a:t>
            </a:r>
          </a:p>
        </p:txBody>
      </p:sp>
      <p:sp>
        <p:nvSpPr>
          <p:cNvPr id="29" name="TextBox 28">
            <a:extLst>
              <a:ext uri="{FF2B5EF4-FFF2-40B4-BE49-F238E27FC236}">
                <a16:creationId xmlns:a16="http://schemas.microsoft.com/office/drawing/2014/main" id="{93116CD5-9FB2-BA40-97E9-0BF27D7BE76A}"/>
              </a:ext>
            </a:extLst>
          </p:cNvPr>
          <p:cNvSpPr txBox="1"/>
          <p:nvPr/>
        </p:nvSpPr>
        <p:spPr bwMode="auto">
          <a:xfrm>
            <a:off x="4442921" y="1330230"/>
            <a:ext cx="933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Alert-</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Relaxed</a:t>
            </a:r>
          </a:p>
        </p:txBody>
      </p:sp>
      <p:sp>
        <p:nvSpPr>
          <p:cNvPr id="30" name="TextBox 29">
            <a:extLst>
              <a:ext uri="{FF2B5EF4-FFF2-40B4-BE49-F238E27FC236}">
                <a16:creationId xmlns:a16="http://schemas.microsoft.com/office/drawing/2014/main" id="{8C503EEF-E167-5C47-B7A2-978675A1623B}"/>
              </a:ext>
            </a:extLst>
          </p:cNvPr>
          <p:cNvSpPr txBox="1"/>
          <p:nvPr/>
        </p:nvSpPr>
        <p:spPr bwMode="auto">
          <a:xfrm>
            <a:off x="6795449" y="1384528"/>
            <a:ext cx="11269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Alert-</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Pressured</a:t>
            </a:r>
          </a:p>
        </p:txBody>
      </p:sp>
      <p:sp>
        <p:nvSpPr>
          <p:cNvPr id="31" name="TextBox 30">
            <a:extLst>
              <a:ext uri="{FF2B5EF4-FFF2-40B4-BE49-F238E27FC236}">
                <a16:creationId xmlns:a16="http://schemas.microsoft.com/office/drawing/2014/main" id="{16DC60B3-0139-0646-923F-2A7837F49FA7}"/>
              </a:ext>
            </a:extLst>
          </p:cNvPr>
          <p:cNvSpPr txBox="1"/>
          <p:nvPr/>
        </p:nvSpPr>
        <p:spPr bwMode="auto">
          <a:xfrm>
            <a:off x="9525016" y="2273042"/>
            <a:ext cx="16549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Uncontrollable </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Stress</a:t>
            </a:r>
          </a:p>
        </p:txBody>
      </p:sp>
      <p:sp>
        <p:nvSpPr>
          <p:cNvPr id="32" name="TextBox 31">
            <a:extLst>
              <a:ext uri="{FF2B5EF4-FFF2-40B4-BE49-F238E27FC236}">
                <a16:creationId xmlns:a16="http://schemas.microsoft.com/office/drawing/2014/main" id="{15AA0340-91F9-9D40-A393-C33F9D644A5C}"/>
              </a:ext>
            </a:extLst>
          </p:cNvPr>
          <p:cNvSpPr txBox="1"/>
          <p:nvPr/>
        </p:nvSpPr>
        <p:spPr bwMode="auto">
          <a:xfrm>
            <a:off x="11063176" y="3528337"/>
            <a:ext cx="8248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Severe</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Stress</a:t>
            </a:r>
          </a:p>
        </p:txBody>
      </p:sp>
      <p:sp>
        <p:nvSpPr>
          <p:cNvPr id="33" name="TextBox 32">
            <a:extLst>
              <a:ext uri="{FF2B5EF4-FFF2-40B4-BE49-F238E27FC236}">
                <a16:creationId xmlns:a16="http://schemas.microsoft.com/office/drawing/2014/main" id="{B55D9793-D023-994E-B85E-CB8A049FBC73}"/>
              </a:ext>
            </a:extLst>
          </p:cNvPr>
          <p:cNvSpPr txBox="1"/>
          <p:nvPr/>
        </p:nvSpPr>
        <p:spPr bwMode="auto">
          <a:xfrm>
            <a:off x="2369791" y="4615592"/>
            <a:ext cx="1056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 NA, DA, or</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ACh release</a:t>
            </a:r>
          </a:p>
        </p:txBody>
      </p:sp>
      <p:sp>
        <p:nvSpPr>
          <p:cNvPr id="34" name="TextBox 33">
            <a:extLst>
              <a:ext uri="{FF2B5EF4-FFF2-40B4-BE49-F238E27FC236}">
                <a16:creationId xmlns:a16="http://schemas.microsoft.com/office/drawing/2014/main" id="{A398657D-E158-0F44-9B65-49D7A1EFD4A3}"/>
              </a:ext>
            </a:extLst>
          </p:cNvPr>
          <p:cNvSpPr txBox="1"/>
          <p:nvPr/>
        </p:nvSpPr>
        <p:spPr bwMode="auto">
          <a:xfrm>
            <a:off x="350274" y="3028506"/>
            <a:ext cx="16616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Weak working memory and top-down control</a:t>
            </a:r>
          </a:p>
        </p:txBody>
      </p:sp>
      <p:sp>
        <p:nvSpPr>
          <p:cNvPr id="35" name="TextBox 34">
            <a:extLst>
              <a:ext uri="{FF2B5EF4-FFF2-40B4-BE49-F238E27FC236}">
                <a16:creationId xmlns:a16="http://schemas.microsoft.com/office/drawing/2014/main" id="{F76BCF39-78B2-4F45-80C3-0275D91D6CFC}"/>
              </a:ext>
            </a:extLst>
          </p:cNvPr>
          <p:cNvSpPr txBox="1"/>
          <p:nvPr/>
        </p:nvSpPr>
        <p:spPr bwMode="auto">
          <a:xfrm>
            <a:off x="2701138" y="1499970"/>
            <a:ext cx="16616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Creative solutions</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Flexible attention</a:t>
            </a:r>
          </a:p>
        </p:txBody>
      </p:sp>
      <p:sp>
        <p:nvSpPr>
          <p:cNvPr id="36" name="TextBox 35">
            <a:extLst>
              <a:ext uri="{FF2B5EF4-FFF2-40B4-BE49-F238E27FC236}">
                <a16:creationId xmlns:a16="http://schemas.microsoft.com/office/drawing/2014/main" id="{CF4B9C5D-7E10-8C49-9427-7F76938AF49A}"/>
              </a:ext>
            </a:extLst>
          </p:cNvPr>
          <p:cNvSpPr txBox="1"/>
          <p:nvPr/>
        </p:nvSpPr>
        <p:spPr bwMode="auto">
          <a:xfrm>
            <a:off x="7996970" y="1607309"/>
            <a:ext cx="16616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Precise representation</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Focused attention</a:t>
            </a:r>
          </a:p>
        </p:txBody>
      </p:sp>
      <p:sp>
        <p:nvSpPr>
          <p:cNvPr id="37" name="TextBox 36">
            <a:extLst>
              <a:ext uri="{FF2B5EF4-FFF2-40B4-BE49-F238E27FC236}">
                <a16:creationId xmlns:a16="http://schemas.microsoft.com/office/drawing/2014/main" id="{239C4B3E-F0FB-A542-87E0-963E18302E69}"/>
              </a:ext>
            </a:extLst>
          </p:cNvPr>
          <p:cNvSpPr txBox="1"/>
          <p:nvPr/>
        </p:nvSpPr>
        <p:spPr bwMode="auto">
          <a:xfrm>
            <a:off x="10103362" y="2800116"/>
            <a:ext cx="16616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Impaired</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working memory</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and top-down</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control</a:t>
            </a:r>
          </a:p>
        </p:txBody>
      </p:sp>
      <p:sp>
        <p:nvSpPr>
          <p:cNvPr id="38" name="TextBox 37">
            <a:extLst>
              <a:ext uri="{FF2B5EF4-FFF2-40B4-BE49-F238E27FC236}">
                <a16:creationId xmlns:a16="http://schemas.microsoft.com/office/drawing/2014/main" id="{BE903D01-B0D2-0E44-8E87-B9345B0640D7}"/>
              </a:ext>
            </a:extLst>
          </p:cNvPr>
          <p:cNvSpPr txBox="1"/>
          <p:nvPr/>
        </p:nvSpPr>
        <p:spPr bwMode="auto">
          <a:xfrm>
            <a:off x="2635937" y="3723298"/>
            <a:ext cx="6815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⍺2A-AR</a:t>
            </a:r>
            <a:br>
              <a:rPr kumimoji="0" lang="en-US" sz="1200" b="0"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D1R</a:t>
            </a:r>
            <a:br>
              <a:rPr kumimoji="0" lang="en-US" sz="1200" b="0"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⍺7-NicR</a:t>
            </a:r>
          </a:p>
        </p:txBody>
      </p:sp>
      <p:sp>
        <p:nvSpPr>
          <p:cNvPr id="39" name="TextBox 38">
            <a:extLst>
              <a:ext uri="{FF2B5EF4-FFF2-40B4-BE49-F238E27FC236}">
                <a16:creationId xmlns:a16="http://schemas.microsoft.com/office/drawing/2014/main" id="{7D0909AF-2F01-F141-A113-B9F4D9AE6B25}"/>
              </a:ext>
            </a:extLst>
          </p:cNvPr>
          <p:cNvSpPr txBox="1"/>
          <p:nvPr/>
        </p:nvSpPr>
        <p:spPr bwMode="auto">
          <a:xfrm>
            <a:off x="8189867" y="3366700"/>
            <a:ext cx="710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⍺1-AR</a:t>
            </a:r>
            <a:b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D1R</a:t>
            </a:r>
          </a:p>
        </p:txBody>
      </p:sp>
      <p:sp>
        <p:nvSpPr>
          <p:cNvPr id="40" name="TextBox 39">
            <a:extLst>
              <a:ext uri="{FF2B5EF4-FFF2-40B4-BE49-F238E27FC236}">
                <a16:creationId xmlns:a16="http://schemas.microsoft.com/office/drawing/2014/main" id="{10F39635-D73E-0344-89DF-8D204F9D8933}"/>
              </a:ext>
            </a:extLst>
          </p:cNvPr>
          <p:cNvSpPr txBox="1"/>
          <p:nvPr/>
        </p:nvSpPr>
        <p:spPr bwMode="auto">
          <a:xfrm>
            <a:off x="6889916" y="2796886"/>
            <a:ext cx="832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⍺2A-AR</a:t>
            </a:r>
            <a:b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D1R</a:t>
            </a:r>
          </a:p>
        </p:txBody>
      </p:sp>
      <p:sp>
        <p:nvSpPr>
          <p:cNvPr id="41" name="TextBox 40">
            <a:extLst>
              <a:ext uri="{FF2B5EF4-FFF2-40B4-BE49-F238E27FC236}">
                <a16:creationId xmlns:a16="http://schemas.microsoft.com/office/drawing/2014/main" id="{0F1AFCA5-6CCE-5D48-B222-0C76BB8CD88C}"/>
              </a:ext>
            </a:extLst>
          </p:cNvPr>
          <p:cNvSpPr txBox="1"/>
          <p:nvPr/>
        </p:nvSpPr>
        <p:spPr bwMode="auto">
          <a:xfrm>
            <a:off x="4497004" y="2763535"/>
            <a:ext cx="856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⍺2A-AR</a:t>
            </a:r>
            <a:b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D1R</a:t>
            </a:r>
            <a:b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⍺7-NicR</a:t>
            </a:r>
          </a:p>
        </p:txBody>
      </p:sp>
      <p:sp>
        <p:nvSpPr>
          <p:cNvPr id="42" name="TextBox 41">
            <a:extLst>
              <a:ext uri="{FF2B5EF4-FFF2-40B4-BE49-F238E27FC236}">
                <a16:creationId xmlns:a16="http://schemas.microsoft.com/office/drawing/2014/main" id="{6935BFAD-C05D-1840-8F13-35AB8D7D05DE}"/>
              </a:ext>
            </a:extLst>
          </p:cNvPr>
          <p:cNvSpPr txBox="1"/>
          <p:nvPr/>
        </p:nvSpPr>
        <p:spPr bwMode="auto">
          <a:xfrm>
            <a:off x="9392911" y="4288840"/>
            <a:ext cx="7104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⍺1-AR</a:t>
            </a:r>
            <a:b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D1R</a:t>
            </a:r>
          </a:p>
        </p:txBody>
      </p:sp>
      <p:sp>
        <p:nvSpPr>
          <p:cNvPr id="43" name="TextBox 42">
            <a:extLst>
              <a:ext uri="{FF2B5EF4-FFF2-40B4-BE49-F238E27FC236}">
                <a16:creationId xmlns:a16="http://schemas.microsoft.com/office/drawing/2014/main" id="{3BB6E20C-5287-594E-AE3B-E14E6B9EF86C}"/>
              </a:ext>
            </a:extLst>
          </p:cNvPr>
          <p:cNvSpPr txBox="1"/>
          <p:nvPr/>
        </p:nvSpPr>
        <p:spPr bwMode="auto">
          <a:xfrm>
            <a:off x="2246190" y="1967669"/>
            <a:ext cx="2098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Strengthen persistent</a:t>
            </a:r>
            <a:br>
              <a:rPr kumimoji="0" lang="en-US" sz="12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firing, increasing “signal”</a:t>
            </a:r>
          </a:p>
        </p:txBody>
      </p:sp>
      <p:sp>
        <p:nvSpPr>
          <p:cNvPr id="44" name="TextBox 43">
            <a:extLst>
              <a:ext uri="{FF2B5EF4-FFF2-40B4-BE49-F238E27FC236}">
                <a16:creationId xmlns:a16="http://schemas.microsoft.com/office/drawing/2014/main" id="{FA4A9BF1-5193-5640-9085-E14A3AB6BEE2}"/>
              </a:ext>
            </a:extLst>
          </p:cNvPr>
          <p:cNvSpPr txBox="1"/>
          <p:nvPr/>
        </p:nvSpPr>
        <p:spPr bwMode="auto">
          <a:xfrm>
            <a:off x="7783185" y="2047350"/>
            <a:ext cx="20986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D1R sculpting actions</a:t>
            </a:r>
            <a:br>
              <a:rPr kumimoji="0" lang="en-US" sz="12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decrease “noise”</a:t>
            </a:r>
          </a:p>
        </p:txBody>
      </p:sp>
      <p:sp>
        <p:nvSpPr>
          <p:cNvPr id="48" name="Rectangle 8">
            <a:extLst>
              <a:ext uri="{FF2B5EF4-FFF2-40B4-BE49-F238E27FC236}">
                <a16:creationId xmlns:a16="http://schemas.microsoft.com/office/drawing/2014/main" id="{048DA074-5D4B-4B80-B510-783199915F25}"/>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5"/>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306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27FA4-A438-7B1F-FFDD-082780628662}"/>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E6C562E-258D-0A40-B233-91039631441C}"/>
              </a:ext>
            </a:extLst>
          </p:cNvPr>
          <p:cNvSpPr>
            <a:spLocks noGrp="1"/>
          </p:cNvSpPr>
          <p:nvPr>
            <p:ph sz="quarter" idx="14"/>
          </p:nvPr>
        </p:nvSpPr>
        <p:spPr>
          <a:xfrm>
            <a:off x="574765" y="2058249"/>
            <a:ext cx="11042469" cy="3384609"/>
          </a:xfrm>
        </p:spPr>
        <p:txBody>
          <a:bodyPr/>
          <a:lstStyle/>
          <a:p>
            <a:r>
              <a:rPr lang="en-US" dirty="0"/>
              <a:t>Define structure and function of major brain networks and delineate their clinical significance</a:t>
            </a:r>
          </a:p>
          <a:p>
            <a:endParaRPr lang="en-US" dirty="0"/>
          </a:p>
          <a:p>
            <a:r>
              <a:rPr lang="en-US" dirty="0"/>
              <a:t>Discuss the aberrant relationship between and within major functional brain networks in mood disorders and their relationship with clinical symptoms</a:t>
            </a:r>
          </a:p>
          <a:p>
            <a:endParaRPr lang="en-US" dirty="0"/>
          </a:p>
          <a:p>
            <a:r>
              <a:rPr lang="en-US" dirty="0"/>
              <a:t>Select optimal treatment approaches based on their theoretical ability to normalize functioning of major brain networks in mood disorders</a:t>
            </a:r>
          </a:p>
          <a:p>
            <a:pPr marL="0" indent="0">
              <a:buNone/>
            </a:pPr>
            <a:br>
              <a:rPr lang="en-US" dirty="0"/>
            </a:br>
            <a:endParaRPr lang="en-US" dirty="0"/>
          </a:p>
        </p:txBody>
      </p:sp>
      <p:sp>
        <p:nvSpPr>
          <p:cNvPr id="4" name="Text Placeholder 3">
            <a:extLst>
              <a:ext uri="{FF2B5EF4-FFF2-40B4-BE49-F238E27FC236}">
                <a16:creationId xmlns:a16="http://schemas.microsoft.com/office/drawing/2014/main" id="{9D886114-C3E9-BD51-3773-73A2DC35A15D}"/>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126219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48AAD-7458-E44C-9305-B5C6A31711CD}"/>
              </a:ext>
            </a:extLst>
          </p:cNvPr>
          <p:cNvSpPr>
            <a:spLocks noGrp="1"/>
          </p:cNvSpPr>
          <p:nvPr>
            <p:ph type="title"/>
          </p:nvPr>
        </p:nvSpPr>
        <p:spPr/>
        <p:txBody>
          <a:bodyPr>
            <a:noAutofit/>
          </a:bodyPr>
          <a:lstStyle/>
          <a:p>
            <a:r>
              <a:rPr lang="en-US" dirty="0">
                <a:cs typeface="Calibri" panose="020F0502020204030204" pitchFamily="34" charset="0"/>
              </a:rPr>
              <a:t>Reflective to Reactive: Catecholamine Regulation of Prefrontal Cortex, Limbic and Paralimbic Areas</a:t>
            </a:r>
          </a:p>
        </p:txBody>
      </p:sp>
      <p:sp>
        <p:nvSpPr>
          <p:cNvPr id="3" name="Text Placeholder 2">
            <a:extLst>
              <a:ext uri="{FF2B5EF4-FFF2-40B4-BE49-F238E27FC236}">
                <a16:creationId xmlns:a16="http://schemas.microsoft.com/office/drawing/2014/main" id="{4E0138FB-BA85-4447-BD1A-F128376F1754}"/>
              </a:ext>
            </a:extLst>
          </p:cNvPr>
          <p:cNvSpPr>
            <a:spLocks noGrp="1"/>
          </p:cNvSpPr>
          <p:nvPr>
            <p:ph idx="1"/>
          </p:nvPr>
        </p:nvSpPr>
        <p:spPr>
          <a:xfrm>
            <a:off x="369262" y="6391206"/>
            <a:ext cx="10877529" cy="268259"/>
          </a:xfrm>
        </p:spPr>
        <p:txBody>
          <a:bodyPr>
            <a:noAutofit/>
          </a:bodyPr>
          <a:lstStyle/>
          <a:p>
            <a:pPr marL="0" indent="0">
              <a:buNone/>
            </a:pPr>
            <a:r>
              <a:rPr lang="en-US" sz="1200" dirty="0">
                <a:solidFill>
                  <a:schemeClr val="bg2"/>
                </a:solidFill>
                <a:cs typeface="Calibri" panose="020F0502020204030204" pitchFamily="34" charset="0"/>
              </a:rPr>
              <a:t>Yang. Front Psychiatry. 2021;12:654322.</a:t>
            </a:r>
          </a:p>
        </p:txBody>
      </p:sp>
      <p:sp>
        <p:nvSpPr>
          <p:cNvPr id="8" name="TextBox 7">
            <a:extLst>
              <a:ext uri="{FF2B5EF4-FFF2-40B4-BE49-F238E27FC236}">
                <a16:creationId xmlns:a16="http://schemas.microsoft.com/office/drawing/2014/main" id="{F00E4F66-01CB-FD48-AFC7-1B1052C56E87}"/>
              </a:ext>
            </a:extLst>
          </p:cNvPr>
          <p:cNvSpPr txBox="1"/>
          <p:nvPr/>
        </p:nvSpPr>
        <p:spPr>
          <a:xfrm>
            <a:off x="326725" y="2605874"/>
            <a:ext cx="2570207"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Anterior cingulate cortex BA24; BA25 (subgenual cingulate); BA10 frontopolar or dorsomedial PFC: dlPFC dorsolateral PFC; BA32 dorsal anterior cingulate; SNc substantia nigra pars compacta, supplies striatum with dopamine</a:t>
            </a:r>
          </a:p>
        </p:txBody>
      </p:sp>
      <p:grpSp>
        <p:nvGrpSpPr>
          <p:cNvPr id="131" name="Group 130">
            <a:extLst>
              <a:ext uri="{FF2B5EF4-FFF2-40B4-BE49-F238E27FC236}">
                <a16:creationId xmlns:a16="http://schemas.microsoft.com/office/drawing/2014/main" id="{61AC75DA-CF01-4EB0-B948-4F272222B82E}"/>
              </a:ext>
            </a:extLst>
          </p:cNvPr>
          <p:cNvGrpSpPr/>
          <p:nvPr/>
        </p:nvGrpSpPr>
        <p:grpSpPr>
          <a:xfrm>
            <a:off x="3017432" y="1478888"/>
            <a:ext cx="4184476" cy="4670415"/>
            <a:chOff x="3017432" y="1478888"/>
            <a:chExt cx="4184476" cy="4670415"/>
          </a:xfrm>
        </p:grpSpPr>
        <p:grpSp>
          <p:nvGrpSpPr>
            <p:cNvPr id="52" name="Group 51">
              <a:extLst>
                <a:ext uri="{FF2B5EF4-FFF2-40B4-BE49-F238E27FC236}">
                  <a16:creationId xmlns:a16="http://schemas.microsoft.com/office/drawing/2014/main" id="{99831961-124E-4221-9870-6AEA6BA5E5C4}"/>
                </a:ext>
              </a:extLst>
            </p:cNvPr>
            <p:cNvGrpSpPr/>
            <p:nvPr/>
          </p:nvGrpSpPr>
          <p:grpSpPr>
            <a:xfrm>
              <a:off x="3348368" y="2047062"/>
              <a:ext cx="3662032" cy="2201088"/>
              <a:chOff x="3348368" y="2047062"/>
              <a:chExt cx="3662032" cy="2201088"/>
            </a:xfrm>
          </p:grpSpPr>
          <p:sp>
            <p:nvSpPr>
              <p:cNvPr id="43" name="Freeform: Shape 42">
                <a:extLst>
                  <a:ext uri="{FF2B5EF4-FFF2-40B4-BE49-F238E27FC236}">
                    <a16:creationId xmlns:a16="http://schemas.microsoft.com/office/drawing/2014/main" id="{C811A3FB-913A-4568-A0B9-1C65CDB6F26A}"/>
                  </a:ext>
                </a:extLst>
              </p:cNvPr>
              <p:cNvSpPr/>
              <p:nvPr/>
            </p:nvSpPr>
            <p:spPr bwMode="auto">
              <a:xfrm>
                <a:off x="3348368" y="2047062"/>
                <a:ext cx="3662032" cy="2201088"/>
              </a:xfrm>
              <a:custGeom>
                <a:avLst/>
                <a:gdLst>
                  <a:gd name="connsiteX0" fmla="*/ 1212850 w 3638550"/>
                  <a:gd name="connsiteY0" fmla="*/ 2133600 h 2133600"/>
                  <a:gd name="connsiteX1" fmla="*/ 1009650 w 3638550"/>
                  <a:gd name="connsiteY1" fmla="*/ 1543050 h 2133600"/>
                  <a:gd name="connsiteX2" fmla="*/ 0 w 3638550"/>
                  <a:gd name="connsiteY2" fmla="*/ 1193800 h 2133600"/>
                  <a:gd name="connsiteX3" fmla="*/ 1143000 w 3638550"/>
                  <a:gd name="connsiteY3" fmla="*/ 82550 h 2133600"/>
                  <a:gd name="connsiteX4" fmla="*/ 2686050 w 3638550"/>
                  <a:gd name="connsiteY4" fmla="*/ 0 h 2133600"/>
                  <a:gd name="connsiteX5" fmla="*/ 3638550 w 3638550"/>
                  <a:gd name="connsiteY5" fmla="*/ 1479550 h 2133600"/>
                  <a:gd name="connsiteX6" fmla="*/ 2146300 w 3638550"/>
                  <a:gd name="connsiteY6" fmla="*/ 1835150 h 2133600"/>
                  <a:gd name="connsiteX7" fmla="*/ 1212850 w 3638550"/>
                  <a:gd name="connsiteY7" fmla="*/ 2133600 h 2133600"/>
                  <a:gd name="connsiteX0" fmla="*/ 1241618 w 3667318"/>
                  <a:gd name="connsiteY0" fmla="*/ 2133600 h 2133600"/>
                  <a:gd name="connsiteX1" fmla="*/ 1038418 w 3667318"/>
                  <a:gd name="connsiteY1" fmla="*/ 1543050 h 2133600"/>
                  <a:gd name="connsiteX2" fmla="*/ 28768 w 3667318"/>
                  <a:gd name="connsiteY2" fmla="*/ 1193800 h 2133600"/>
                  <a:gd name="connsiteX3" fmla="*/ 1171768 w 3667318"/>
                  <a:gd name="connsiteY3" fmla="*/ 82550 h 2133600"/>
                  <a:gd name="connsiteX4" fmla="*/ 2714818 w 3667318"/>
                  <a:gd name="connsiteY4" fmla="*/ 0 h 2133600"/>
                  <a:gd name="connsiteX5" fmla="*/ 3667318 w 3667318"/>
                  <a:gd name="connsiteY5" fmla="*/ 1479550 h 2133600"/>
                  <a:gd name="connsiteX6" fmla="*/ 2175068 w 3667318"/>
                  <a:gd name="connsiteY6" fmla="*/ 1835150 h 2133600"/>
                  <a:gd name="connsiteX7" fmla="*/ 1241618 w 3667318"/>
                  <a:gd name="connsiteY7" fmla="*/ 2133600 h 2133600"/>
                  <a:gd name="connsiteX0" fmla="*/ 1239502 w 3665202"/>
                  <a:gd name="connsiteY0" fmla="*/ 2133600 h 2133600"/>
                  <a:gd name="connsiteX1" fmla="*/ 1036302 w 3665202"/>
                  <a:gd name="connsiteY1" fmla="*/ 1543050 h 2133600"/>
                  <a:gd name="connsiteX2" fmla="*/ 26652 w 3665202"/>
                  <a:gd name="connsiteY2" fmla="*/ 1193800 h 2133600"/>
                  <a:gd name="connsiteX3" fmla="*/ 1169652 w 3665202"/>
                  <a:gd name="connsiteY3" fmla="*/ 82550 h 2133600"/>
                  <a:gd name="connsiteX4" fmla="*/ 2712702 w 3665202"/>
                  <a:gd name="connsiteY4" fmla="*/ 0 h 2133600"/>
                  <a:gd name="connsiteX5" fmla="*/ 3665202 w 3665202"/>
                  <a:gd name="connsiteY5" fmla="*/ 1479550 h 2133600"/>
                  <a:gd name="connsiteX6" fmla="*/ 2172952 w 3665202"/>
                  <a:gd name="connsiteY6" fmla="*/ 1835150 h 2133600"/>
                  <a:gd name="connsiteX7" fmla="*/ 1239502 w 3665202"/>
                  <a:gd name="connsiteY7" fmla="*/ 2133600 h 2133600"/>
                  <a:gd name="connsiteX0" fmla="*/ 1236332 w 3662032"/>
                  <a:gd name="connsiteY0" fmla="*/ 2133600 h 2133600"/>
                  <a:gd name="connsiteX1" fmla="*/ 1033132 w 3662032"/>
                  <a:gd name="connsiteY1" fmla="*/ 1543050 h 2133600"/>
                  <a:gd name="connsiteX2" fmla="*/ 23482 w 3662032"/>
                  <a:gd name="connsiteY2" fmla="*/ 1193800 h 2133600"/>
                  <a:gd name="connsiteX3" fmla="*/ 1166482 w 3662032"/>
                  <a:gd name="connsiteY3" fmla="*/ 82550 h 2133600"/>
                  <a:gd name="connsiteX4" fmla="*/ 2709532 w 3662032"/>
                  <a:gd name="connsiteY4" fmla="*/ 0 h 2133600"/>
                  <a:gd name="connsiteX5" fmla="*/ 3662032 w 3662032"/>
                  <a:gd name="connsiteY5" fmla="*/ 1479550 h 2133600"/>
                  <a:gd name="connsiteX6" fmla="*/ 2169782 w 3662032"/>
                  <a:gd name="connsiteY6" fmla="*/ 1835150 h 2133600"/>
                  <a:gd name="connsiteX7" fmla="*/ 1236332 w 3662032"/>
                  <a:gd name="connsiteY7" fmla="*/ 2133600 h 2133600"/>
                  <a:gd name="connsiteX0" fmla="*/ 1236332 w 3662032"/>
                  <a:gd name="connsiteY0" fmla="*/ 2133600 h 2133600"/>
                  <a:gd name="connsiteX1" fmla="*/ 1033132 w 3662032"/>
                  <a:gd name="connsiteY1" fmla="*/ 1543050 h 2133600"/>
                  <a:gd name="connsiteX2" fmla="*/ 23482 w 3662032"/>
                  <a:gd name="connsiteY2" fmla="*/ 1193800 h 2133600"/>
                  <a:gd name="connsiteX3" fmla="*/ 1166482 w 3662032"/>
                  <a:gd name="connsiteY3" fmla="*/ 82550 h 2133600"/>
                  <a:gd name="connsiteX4" fmla="*/ 2709532 w 3662032"/>
                  <a:gd name="connsiteY4" fmla="*/ 0 h 2133600"/>
                  <a:gd name="connsiteX5" fmla="*/ 3662032 w 3662032"/>
                  <a:gd name="connsiteY5" fmla="*/ 1479550 h 2133600"/>
                  <a:gd name="connsiteX6" fmla="*/ 2169782 w 3662032"/>
                  <a:gd name="connsiteY6" fmla="*/ 1835150 h 2133600"/>
                  <a:gd name="connsiteX7" fmla="*/ 1236332 w 3662032"/>
                  <a:gd name="connsiteY7" fmla="*/ 2133600 h 2133600"/>
                  <a:gd name="connsiteX0" fmla="*/ 1236332 w 3662032"/>
                  <a:gd name="connsiteY0" fmla="*/ 2172879 h 2172879"/>
                  <a:gd name="connsiteX1" fmla="*/ 1033132 w 3662032"/>
                  <a:gd name="connsiteY1" fmla="*/ 1582329 h 2172879"/>
                  <a:gd name="connsiteX2" fmla="*/ 23482 w 3662032"/>
                  <a:gd name="connsiteY2" fmla="*/ 1233079 h 2172879"/>
                  <a:gd name="connsiteX3" fmla="*/ 1166482 w 3662032"/>
                  <a:gd name="connsiteY3" fmla="*/ 121829 h 2172879"/>
                  <a:gd name="connsiteX4" fmla="*/ 2709532 w 3662032"/>
                  <a:gd name="connsiteY4" fmla="*/ 39279 h 2172879"/>
                  <a:gd name="connsiteX5" fmla="*/ 3662032 w 3662032"/>
                  <a:gd name="connsiteY5" fmla="*/ 1518829 h 2172879"/>
                  <a:gd name="connsiteX6" fmla="*/ 2169782 w 3662032"/>
                  <a:gd name="connsiteY6" fmla="*/ 1874429 h 2172879"/>
                  <a:gd name="connsiteX7" fmla="*/ 1236332 w 3662032"/>
                  <a:gd name="connsiteY7" fmla="*/ 2172879 h 2172879"/>
                  <a:gd name="connsiteX0" fmla="*/ 1236332 w 3662032"/>
                  <a:gd name="connsiteY0" fmla="*/ 2257964 h 2257964"/>
                  <a:gd name="connsiteX1" fmla="*/ 1033132 w 3662032"/>
                  <a:gd name="connsiteY1" fmla="*/ 1667414 h 2257964"/>
                  <a:gd name="connsiteX2" fmla="*/ 23482 w 3662032"/>
                  <a:gd name="connsiteY2" fmla="*/ 1318164 h 2257964"/>
                  <a:gd name="connsiteX3" fmla="*/ 1166482 w 3662032"/>
                  <a:gd name="connsiteY3" fmla="*/ 206914 h 2257964"/>
                  <a:gd name="connsiteX4" fmla="*/ 2205765 w 3662032"/>
                  <a:gd name="connsiteY4" fmla="*/ 92615 h 2257964"/>
                  <a:gd name="connsiteX5" fmla="*/ 2709532 w 3662032"/>
                  <a:gd name="connsiteY5" fmla="*/ 124364 h 2257964"/>
                  <a:gd name="connsiteX6" fmla="*/ 3662032 w 3662032"/>
                  <a:gd name="connsiteY6" fmla="*/ 1603914 h 2257964"/>
                  <a:gd name="connsiteX7" fmla="*/ 2169782 w 3662032"/>
                  <a:gd name="connsiteY7" fmla="*/ 1959514 h 2257964"/>
                  <a:gd name="connsiteX8" fmla="*/ 1236332 w 3662032"/>
                  <a:gd name="connsiteY8" fmla="*/ 2257964 h 2257964"/>
                  <a:gd name="connsiteX0" fmla="*/ 1236332 w 3662032"/>
                  <a:gd name="connsiteY0" fmla="*/ 2250419 h 2250419"/>
                  <a:gd name="connsiteX1" fmla="*/ 1033132 w 3662032"/>
                  <a:gd name="connsiteY1" fmla="*/ 1659869 h 2250419"/>
                  <a:gd name="connsiteX2" fmla="*/ 23482 w 3662032"/>
                  <a:gd name="connsiteY2" fmla="*/ 1310619 h 2250419"/>
                  <a:gd name="connsiteX3" fmla="*/ 1166482 w 3662032"/>
                  <a:gd name="connsiteY3" fmla="*/ 199369 h 2250419"/>
                  <a:gd name="connsiteX4" fmla="*/ 2112631 w 3662032"/>
                  <a:gd name="connsiteY4" fmla="*/ 110470 h 2250419"/>
                  <a:gd name="connsiteX5" fmla="*/ 2709532 w 3662032"/>
                  <a:gd name="connsiteY5" fmla="*/ 116819 h 2250419"/>
                  <a:gd name="connsiteX6" fmla="*/ 3662032 w 3662032"/>
                  <a:gd name="connsiteY6" fmla="*/ 1596369 h 2250419"/>
                  <a:gd name="connsiteX7" fmla="*/ 2169782 w 3662032"/>
                  <a:gd name="connsiteY7" fmla="*/ 1951969 h 2250419"/>
                  <a:gd name="connsiteX8" fmla="*/ 1236332 w 3662032"/>
                  <a:gd name="connsiteY8" fmla="*/ 2250419 h 2250419"/>
                  <a:gd name="connsiteX0" fmla="*/ 1236332 w 3662032"/>
                  <a:gd name="connsiteY0" fmla="*/ 2250419 h 2250419"/>
                  <a:gd name="connsiteX1" fmla="*/ 1033132 w 3662032"/>
                  <a:gd name="connsiteY1" fmla="*/ 1659869 h 2250419"/>
                  <a:gd name="connsiteX2" fmla="*/ 23482 w 3662032"/>
                  <a:gd name="connsiteY2" fmla="*/ 1310619 h 2250419"/>
                  <a:gd name="connsiteX3" fmla="*/ 1166482 w 3662032"/>
                  <a:gd name="connsiteY3" fmla="*/ 199369 h 2250419"/>
                  <a:gd name="connsiteX4" fmla="*/ 2112631 w 3662032"/>
                  <a:gd name="connsiteY4" fmla="*/ 110470 h 2250419"/>
                  <a:gd name="connsiteX5" fmla="*/ 2709532 w 3662032"/>
                  <a:gd name="connsiteY5" fmla="*/ 116819 h 2250419"/>
                  <a:gd name="connsiteX6" fmla="*/ 3662032 w 3662032"/>
                  <a:gd name="connsiteY6" fmla="*/ 1596369 h 2250419"/>
                  <a:gd name="connsiteX7" fmla="*/ 2169782 w 3662032"/>
                  <a:gd name="connsiteY7" fmla="*/ 1951969 h 2250419"/>
                  <a:gd name="connsiteX8" fmla="*/ 1236332 w 3662032"/>
                  <a:gd name="connsiteY8" fmla="*/ 2250419 h 2250419"/>
                  <a:gd name="connsiteX0" fmla="*/ 1236332 w 3662032"/>
                  <a:gd name="connsiteY0" fmla="*/ 2251429 h 2251429"/>
                  <a:gd name="connsiteX1" fmla="*/ 1033132 w 3662032"/>
                  <a:gd name="connsiteY1" fmla="*/ 1660879 h 2251429"/>
                  <a:gd name="connsiteX2" fmla="*/ 23482 w 3662032"/>
                  <a:gd name="connsiteY2" fmla="*/ 1311629 h 2251429"/>
                  <a:gd name="connsiteX3" fmla="*/ 1166482 w 3662032"/>
                  <a:gd name="connsiteY3" fmla="*/ 200379 h 2251429"/>
                  <a:gd name="connsiteX4" fmla="*/ 2112631 w 3662032"/>
                  <a:gd name="connsiteY4" fmla="*/ 111480 h 2251429"/>
                  <a:gd name="connsiteX5" fmla="*/ 2709532 w 3662032"/>
                  <a:gd name="connsiteY5" fmla="*/ 117829 h 2251429"/>
                  <a:gd name="connsiteX6" fmla="*/ 3662032 w 3662032"/>
                  <a:gd name="connsiteY6" fmla="*/ 1597379 h 2251429"/>
                  <a:gd name="connsiteX7" fmla="*/ 2169782 w 3662032"/>
                  <a:gd name="connsiteY7" fmla="*/ 1952979 h 2251429"/>
                  <a:gd name="connsiteX8" fmla="*/ 1236332 w 3662032"/>
                  <a:gd name="connsiteY8" fmla="*/ 2251429 h 2251429"/>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76232 w 3662032"/>
                  <a:gd name="connsiteY5" fmla="*/ 2706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76232 w 3662032"/>
                  <a:gd name="connsiteY5" fmla="*/ 2706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3022799 w 3662032"/>
                  <a:gd name="connsiteY5" fmla="*/ 2833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3022799 w 3662032"/>
                  <a:gd name="connsiteY5" fmla="*/ 2833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3022799 w 3662032"/>
                  <a:gd name="connsiteY5" fmla="*/ 2833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82482 w 3662032"/>
                  <a:gd name="connsiteY7" fmla="*/ 1885705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82482 w 3662032"/>
                  <a:gd name="connsiteY7" fmla="*/ 1885705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82482 w 3662032"/>
                  <a:gd name="connsiteY7" fmla="*/ 1885705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82482 w 3662032"/>
                  <a:gd name="connsiteY7" fmla="*/ 1885705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664832 w 3662032"/>
                  <a:gd name="connsiteY2" fmla="*/ 1508938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2032" h="2201088">
                    <a:moveTo>
                      <a:pt x="1236332" y="2201088"/>
                    </a:moveTo>
                    <a:cubicBezTo>
                      <a:pt x="948466" y="2152404"/>
                      <a:pt x="944232" y="1841255"/>
                      <a:pt x="1033132" y="1610538"/>
                    </a:cubicBezTo>
                    <a:cubicBezTo>
                      <a:pt x="946348" y="1588314"/>
                      <a:pt x="892373" y="1647579"/>
                      <a:pt x="732565" y="1462371"/>
                    </a:cubicBezTo>
                    <a:cubicBezTo>
                      <a:pt x="560056" y="1450730"/>
                      <a:pt x="113441" y="1458138"/>
                      <a:pt x="23482" y="1261288"/>
                    </a:cubicBezTo>
                    <a:cubicBezTo>
                      <a:pt x="-183951" y="725771"/>
                      <a:pt x="1047949" y="164855"/>
                      <a:pt x="1166482" y="150038"/>
                    </a:cubicBezTo>
                    <a:cubicBezTo>
                      <a:pt x="1530196" y="-54220"/>
                      <a:pt x="1893556" y="-14003"/>
                      <a:pt x="2112631" y="61139"/>
                    </a:cubicBezTo>
                    <a:cubicBezTo>
                      <a:pt x="2217406" y="43148"/>
                      <a:pt x="2712354" y="-2362"/>
                      <a:pt x="2997399" y="274922"/>
                    </a:cubicBezTo>
                    <a:cubicBezTo>
                      <a:pt x="3532209" y="686261"/>
                      <a:pt x="3647921" y="974832"/>
                      <a:pt x="3662032" y="1547038"/>
                    </a:cubicBezTo>
                    <a:cubicBezTo>
                      <a:pt x="3452481" y="1928038"/>
                      <a:pt x="2760332" y="1559739"/>
                      <a:pt x="2182482" y="1885705"/>
                    </a:cubicBezTo>
                    <a:lnTo>
                      <a:pt x="1236332" y="2201088"/>
                    </a:lnTo>
                    <a:close/>
                  </a:path>
                </a:pathLst>
              </a:custGeom>
              <a:solidFill>
                <a:schemeClr val="accent3">
                  <a:lumMod val="40000"/>
                  <a:lumOff val="60000"/>
                </a:schemeClr>
              </a:solidFill>
              <a:ln w="28575">
                <a:solidFill>
                  <a:schemeClr val="accent3">
                    <a:lumMod val="60000"/>
                    <a:lumOff val="40000"/>
                  </a:schemeClr>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4" name="Freeform: Shape 43">
                <a:extLst>
                  <a:ext uri="{FF2B5EF4-FFF2-40B4-BE49-F238E27FC236}">
                    <a16:creationId xmlns:a16="http://schemas.microsoft.com/office/drawing/2014/main" id="{E8192D4C-A9FB-467B-9087-494AEEAA3CE8}"/>
                  </a:ext>
                </a:extLst>
              </p:cNvPr>
              <p:cNvSpPr/>
              <p:nvPr/>
            </p:nvSpPr>
            <p:spPr bwMode="auto">
              <a:xfrm>
                <a:off x="4971336" y="2118360"/>
                <a:ext cx="504904" cy="828040"/>
              </a:xfrm>
              <a:custGeom>
                <a:avLst/>
                <a:gdLst>
                  <a:gd name="connsiteX0" fmla="*/ 0 w 406400"/>
                  <a:gd name="connsiteY0" fmla="*/ 863600 h 863600"/>
                  <a:gd name="connsiteX1" fmla="*/ 127000 w 406400"/>
                  <a:gd name="connsiteY1" fmla="*/ 335280 h 863600"/>
                  <a:gd name="connsiteX2" fmla="*/ 406400 w 406400"/>
                  <a:gd name="connsiteY2" fmla="*/ 0 h 863600"/>
                  <a:gd name="connsiteX0" fmla="*/ 70841 w 477241"/>
                  <a:gd name="connsiteY0" fmla="*/ 863600 h 863600"/>
                  <a:gd name="connsiteX1" fmla="*/ 197841 w 477241"/>
                  <a:gd name="connsiteY1" fmla="*/ 335280 h 863600"/>
                  <a:gd name="connsiteX2" fmla="*/ 477241 w 477241"/>
                  <a:gd name="connsiteY2" fmla="*/ 0 h 863600"/>
                  <a:gd name="connsiteX0" fmla="*/ 108535 w 514935"/>
                  <a:gd name="connsiteY0" fmla="*/ 863600 h 863600"/>
                  <a:gd name="connsiteX1" fmla="*/ 235535 w 514935"/>
                  <a:gd name="connsiteY1" fmla="*/ 335280 h 863600"/>
                  <a:gd name="connsiteX2" fmla="*/ 514935 w 514935"/>
                  <a:gd name="connsiteY2" fmla="*/ 0 h 863600"/>
                  <a:gd name="connsiteX0" fmla="*/ 111311 w 517711"/>
                  <a:gd name="connsiteY0" fmla="*/ 863600 h 863600"/>
                  <a:gd name="connsiteX1" fmla="*/ 233231 w 517711"/>
                  <a:gd name="connsiteY1" fmla="*/ 391160 h 863600"/>
                  <a:gd name="connsiteX2" fmla="*/ 517711 w 517711"/>
                  <a:gd name="connsiteY2" fmla="*/ 0 h 863600"/>
                  <a:gd name="connsiteX0" fmla="*/ 93424 w 499824"/>
                  <a:gd name="connsiteY0" fmla="*/ 863600 h 863600"/>
                  <a:gd name="connsiteX1" fmla="*/ 215344 w 499824"/>
                  <a:gd name="connsiteY1" fmla="*/ 391160 h 863600"/>
                  <a:gd name="connsiteX2" fmla="*/ 499824 w 499824"/>
                  <a:gd name="connsiteY2" fmla="*/ 0 h 863600"/>
                  <a:gd name="connsiteX0" fmla="*/ 93424 w 499824"/>
                  <a:gd name="connsiteY0" fmla="*/ 863600 h 863600"/>
                  <a:gd name="connsiteX1" fmla="*/ 215344 w 499824"/>
                  <a:gd name="connsiteY1" fmla="*/ 391160 h 863600"/>
                  <a:gd name="connsiteX2" fmla="*/ 499824 w 499824"/>
                  <a:gd name="connsiteY2" fmla="*/ 0 h 863600"/>
                  <a:gd name="connsiteX0" fmla="*/ 93424 w 545544"/>
                  <a:gd name="connsiteY0" fmla="*/ 828040 h 828040"/>
                  <a:gd name="connsiteX1" fmla="*/ 215344 w 545544"/>
                  <a:gd name="connsiteY1" fmla="*/ 355600 h 828040"/>
                  <a:gd name="connsiteX2" fmla="*/ 545544 w 545544"/>
                  <a:gd name="connsiteY2" fmla="*/ 0 h 828040"/>
                  <a:gd name="connsiteX0" fmla="*/ 93424 w 504904"/>
                  <a:gd name="connsiteY0" fmla="*/ 828040 h 828040"/>
                  <a:gd name="connsiteX1" fmla="*/ 215344 w 504904"/>
                  <a:gd name="connsiteY1" fmla="*/ 355600 h 828040"/>
                  <a:gd name="connsiteX2" fmla="*/ 504904 w 504904"/>
                  <a:gd name="connsiteY2" fmla="*/ 0 h 828040"/>
                  <a:gd name="connsiteX0" fmla="*/ 93424 w 504904"/>
                  <a:gd name="connsiteY0" fmla="*/ 828040 h 828040"/>
                  <a:gd name="connsiteX1" fmla="*/ 215344 w 504904"/>
                  <a:gd name="connsiteY1" fmla="*/ 355600 h 828040"/>
                  <a:gd name="connsiteX2" fmla="*/ 504904 w 504904"/>
                  <a:gd name="connsiteY2" fmla="*/ 0 h 828040"/>
                </a:gdLst>
                <a:ahLst/>
                <a:cxnLst>
                  <a:cxn ang="0">
                    <a:pos x="connsiteX0" y="connsiteY0"/>
                  </a:cxn>
                  <a:cxn ang="0">
                    <a:pos x="connsiteX1" y="connsiteY1"/>
                  </a:cxn>
                  <a:cxn ang="0">
                    <a:pos x="connsiteX2" y="connsiteY2"/>
                  </a:cxn>
                </a:cxnLst>
                <a:rect l="l" t="t" r="r" b="b"/>
                <a:pathLst>
                  <a:path w="504904" h="828040">
                    <a:moveTo>
                      <a:pt x="93424" y="828040"/>
                    </a:moveTo>
                    <a:cubicBezTo>
                      <a:pt x="18917" y="743373"/>
                      <a:pt x="-121629" y="536787"/>
                      <a:pt x="215344" y="355600"/>
                    </a:cubicBezTo>
                    <a:cubicBezTo>
                      <a:pt x="233971" y="164253"/>
                      <a:pt x="364357" y="125307"/>
                      <a:pt x="504904"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Freeform: Shape 44">
                <a:extLst>
                  <a:ext uri="{FF2B5EF4-FFF2-40B4-BE49-F238E27FC236}">
                    <a16:creationId xmlns:a16="http://schemas.microsoft.com/office/drawing/2014/main" id="{B68FA3EE-3CE4-47AE-B15E-4896742B4E45}"/>
                  </a:ext>
                </a:extLst>
              </p:cNvPr>
              <p:cNvSpPr/>
              <p:nvPr/>
            </p:nvSpPr>
            <p:spPr bwMode="auto">
              <a:xfrm>
                <a:off x="3622040" y="3117410"/>
                <a:ext cx="467360" cy="418269"/>
              </a:xfrm>
              <a:custGeom>
                <a:avLst/>
                <a:gdLst>
                  <a:gd name="connsiteX0" fmla="*/ 467360 w 467360"/>
                  <a:gd name="connsiteY0" fmla="*/ 411480 h 411480"/>
                  <a:gd name="connsiteX1" fmla="*/ 0 w 467360"/>
                  <a:gd name="connsiteY1" fmla="*/ 0 h 411480"/>
                  <a:gd name="connsiteX0" fmla="*/ 467360 w 467360"/>
                  <a:gd name="connsiteY0" fmla="*/ 416817 h 416817"/>
                  <a:gd name="connsiteX1" fmla="*/ 0 w 467360"/>
                  <a:gd name="connsiteY1" fmla="*/ 5337 h 416817"/>
                  <a:gd name="connsiteX0" fmla="*/ 467360 w 467360"/>
                  <a:gd name="connsiteY0" fmla="*/ 418269 h 418269"/>
                  <a:gd name="connsiteX1" fmla="*/ 0 w 467360"/>
                  <a:gd name="connsiteY1" fmla="*/ 6789 h 418269"/>
                </a:gdLst>
                <a:ahLst/>
                <a:cxnLst>
                  <a:cxn ang="0">
                    <a:pos x="connsiteX0" y="connsiteY0"/>
                  </a:cxn>
                  <a:cxn ang="0">
                    <a:pos x="connsiteX1" y="connsiteY1"/>
                  </a:cxn>
                </a:cxnLst>
                <a:rect l="l" t="t" r="r" b="b"/>
                <a:pathLst>
                  <a:path w="467360" h="418269">
                    <a:moveTo>
                      <a:pt x="467360" y="418269"/>
                    </a:moveTo>
                    <a:cubicBezTo>
                      <a:pt x="403013" y="199829"/>
                      <a:pt x="292947" y="-44011"/>
                      <a:pt x="0" y="6789"/>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6" name="Freeform: Shape 45">
                <a:extLst>
                  <a:ext uri="{FF2B5EF4-FFF2-40B4-BE49-F238E27FC236}">
                    <a16:creationId xmlns:a16="http://schemas.microsoft.com/office/drawing/2014/main" id="{6A164652-E844-4B6B-B862-6A675FBB8646}"/>
                  </a:ext>
                </a:extLst>
              </p:cNvPr>
              <p:cNvSpPr/>
              <p:nvPr/>
            </p:nvSpPr>
            <p:spPr bwMode="auto">
              <a:xfrm>
                <a:off x="4160520" y="2527393"/>
                <a:ext cx="458825" cy="866047"/>
              </a:xfrm>
              <a:custGeom>
                <a:avLst/>
                <a:gdLst>
                  <a:gd name="connsiteX0" fmla="*/ 0 w 259080"/>
                  <a:gd name="connsiteY0" fmla="*/ 0 h 853440"/>
                  <a:gd name="connsiteX1" fmla="*/ 259080 w 259080"/>
                  <a:gd name="connsiteY1" fmla="*/ 452120 h 853440"/>
                  <a:gd name="connsiteX2" fmla="*/ 25400 w 259080"/>
                  <a:gd name="connsiteY2" fmla="*/ 853440 h 853440"/>
                  <a:gd name="connsiteX0" fmla="*/ 0 w 259080"/>
                  <a:gd name="connsiteY0" fmla="*/ 0 h 853440"/>
                  <a:gd name="connsiteX1" fmla="*/ 259080 w 259080"/>
                  <a:gd name="connsiteY1" fmla="*/ 452120 h 853440"/>
                  <a:gd name="connsiteX2" fmla="*/ 25400 w 259080"/>
                  <a:gd name="connsiteY2" fmla="*/ 853440 h 853440"/>
                  <a:gd name="connsiteX0" fmla="*/ 0 w 316545"/>
                  <a:gd name="connsiteY0" fmla="*/ 0 h 853440"/>
                  <a:gd name="connsiteX1" fmla="*/ 259080 w 316545"/>
                  <a:gd name="connsiteY1" fmla="*/ 452120 h 853440"/>
                  <a:gd name="connsiteX2" fmla="*/ 25400 w 316545"/>
                  <a:gd name="connsiteY2" fmla="*/ 853440 h 853440"/>
                  <a:gd name="connsiteX0" fmla="*/ 0 w 474945"/>
                  <a:gd name="connsiteY0" fmla="*/ 0 h 853440"/>
                  <a:gd name="connsiteX1" fmla="*/ 431800 w 474945"/>
                  <a:gd name="connsiteY1" fmla="*/ 187960 h 853440"/>
                  <a:gd name="connsiteX2" fmla="*/ 25400 w 474945"/>
                  <a:gd name="connsiteY2" fmla="*/ 853440 h 853440"/>
                  <a:gd name="connsiteX0" fmla="*/ 0 w 457627"/>
                  <a:gd name="connsiteY0" fmla="*/ 0 h 853440"/>
                  <a:gd name="connsiteX1" fmla="*/ 431800 w 457627"/>
                  <a:gd name="connsiteY1" fmla="*/ 187960 h 853440"/>
                  <a:gd name="connsiteX2" fmla="*/ 25400 w 457627"/>
                  <a:gd name="connsiteY2" fmla="*/ 853440 h 853440"/>
                  <a:gd name="connsiteX0" fmla="*/ 0 w 470454"/>
                  <a:gd name="connsiteY0" fmla="*/ 40856 h 894296"/>
                  <a:gd name="connsiteX1" fmla="*/ 431800 w 470454"/>
                  <a:gd name="connsiteY1" fmla="*/ 228816 h 894296"/>
                  <a:gd name="connsiteX2" fmla="*/ 25400 w 470454"/>
                  <a:gd name="connsiteY2" fmla="*/ 894296 h 894296"/>
                  <a:gd name="connsiteX0" fmla="*/ 0 w 466858"/>
                  <a:gd name="connsiteY0" fmla="*/ 4771 h 858211"/>
                  <a:gd name="connsiteX1" fmla="*/ 431800 w 466858"/>
                  <a:gd name="connsiteY1" fmla="*/ 192731 h 858211"/>
                  <a:gd name="connsiteX2" fmla="*/ 25400 w 466858"/>
                  <a:gd name="connsiteY2" fmla="*/ 858211 h 858211"/>
                  <a:gd name="connsiteX0" fmla="*/ 0 w 471550"/>
                  <a:gd name="connsiteY0" fmla="*/ 22359 h 875799"/>
                  <a:gd name="connsiteX1" fmla="*/ 436880 w 471550"/>
                  <a:gd name="connsiteY1" fmla="*/ 164599 h 875799"/>
                  <a:gd name="connsiteX2" fmla="*/ 25400 w 471550"/>
                  <a:gd name="connsiteY2" fmla="*/ 875799 h 875799"/>
                  <a:gd name="connsiteX0" fmla="*/ 0 w 476250"/>
                  <a:gd name="connsiteY0" fmla="*/ 9675 h 863115"/>
                  <a:gd name="connsiteX1" fmla="*/ 441960 w 476250"/>
                  <a:gd name="connsiteY1" fmla="*/ 182395 h 863115"/>
                  <a:gd name="connsiteX2" fmla="*/ 25400 w 476250"/>
                  <a:gd name="connsiteY2" fmla="*/ 863115 h 863115"/>
                  <a:gd name="connsiteX0" fmla="*/ 0 w 476250"/>
                  <a:gd name="connsiteY0" fmla="*/ 9675 h 863115"/>
                  <a:gd name="connsiteX1" fmla="*/ 441960 w 476250"/>
                  <a:gd name="connsiteY1" fmla="*/ 182395 h 863115"/>
                  <a:gd name="connsiteX2" fmla="*/ 25400 w 476250"/>
                  <a:gd name="connsiteY2" fmla="*/ 863115 h 863115"/>
                  <a:gd name="connsiteX0" fmla="*/ 0 w 476250"/>
                  <a:gd name="connsiteY0" fmla="*/ 9675 h 863115"/>
                  <a:gd name="connsiteX1" fmla="*/ 441960 w 476250"/>
                  <a:gd name="connsiteY1" fmla="*/ 182395 h 863115"/>
                  <a:gd name="connsiteX2" fmla="*/ 25400 w 476250"/>
                  <a:gd name="connsiteY2" fmla="*/ 863115 h 863115"/>
                  <a:gd name="connsiteX0" fmla="*/ 0 w 340061"/>
                  <a:gd name="connsiteY0" fmla="*/ 0 h 853440"/>
                  <a:gd name="connsiteX1" fmla="*/ 289560 w 340061"/>
                  <a:gd name="connsiteY1" fmla="*/ 431800 h 853440"/>
                  <a:gd name="connsiteX2" fmla="*/ 25400 w 340061"/>
                  <a:gd name="connsiteY2" fmla="*/ 853440 h 853440"/>
                  <a:gd name="connsiteX0" fmla="*/ 0 w 458825"/>
                  <a:gd name="connsiteY0" fmla="*/ 12607 h 866047"/>
                  <a:gd name="connsiteX1" fmla="*/ 289560 w 458825"/>
                  <a:gd name="connsiteY1" fmla="*/ 444407 h 866047"/>
                  <a:gd name="connsiteX2" fmla="*/ 25400 w 458825"/>
                  <a:gd name="connsiteY2" fmla="*/ 866047 h 866047"/>
                </a:gdLst>
                <a:ahLst/>
                <a:cxnLst>
                  <a:cxn ang="0">
                    <a:pos x="connsiteX0" y="connsiteY0"/>
                  </a:cxn>
                  <a:cxn ang="0">
                    <a:pos x="connsiteX1" y="connsiteY1"/>
                  </a:cxn>
                  <a:cxn ang="0">
                    <a:pos x="connsiteX2" y="connsiteY2"/>
                  </a:cxn>
                </a:cxnLst>
                <a:rect l="l" t="t" r="r" b="b"/>
                <a:pathLst>
                  <a:path w="458825" h="866047">
                    <a:moveTo>
                      <a:pt x="0" y="12607"/>
                    </a:moveTo>
                    <a:cubicBezTo>
                      <a:pt x="254000" y="21074"/>
                      <a:pt x="706120" y="-133020"/>
                      <a:pt x="289560" y="444407"/>
                    </a:cubicBezTo>
                    <a:cubicBezTo>
                      <a:pt x="191347" y="717034"/>
                      <a:pt x="169333" y="781380"/>
                      <a:pt x="25400" y="866047"/>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Freeform: Shape 46">
                <a:extLst>
                  <a:ext uri="{FF2B5EF4-FFF2-40B4-BE49-F238E27FC236}">
                    <a16:creationId xmlns:a16="http://schemas.microsoft.com/office/drawing/2014/main" id="{60297829-C82D-4FF2-97F7-4311447CCD24}"/>
                  </a:ext>
                </a:extLst>
              </p:cNvPr>
              <p:cNvSpPr/>
              <p:nvPr/>
            </p:nvSpPr>
            <p:spPr bwMode="auto">
              <a:xfrm>
                <a:off x="4602480" y="2489200"/>
                <a:ext cx="309880" cy="172720"/>
              </a:xfrm>
              <a:custGeom>
                <a:avLst/>
                <a:gdLst>
                  <a:gd name="connsiteX0" fmla="*/ 0 w 309880"/>
                  <a:gd name="connsiteY0" fmla="*/ 172720 h 172720"/>
                  <a:gd name="connsiteX1" fmla="*/ 10160 w 309880"/>
                  <a:gd name="connsiteY1" fmla="*/ 132080 h 172720"/>
                  <a:gd name="connsiteX2" fmla="*/ 25400 w 309880"/>
                  <a:gd name="connsiteY2" fmla="*/ 121920 h 172720"/>
                  <a:gd name="connsiteX3" fmla="*/ 30480 w 309880"/>
                  <a:gd name="connsiteY3" fmla="*/ 106680 h 172720"/>
                  <a:gd name="connsiteX4" fmla="*/ 81280 w 309880"/>
                  <a:gd name="connsiteY4" fmla="*/ 66040 h 172720"/>
                  <a:gd name="connsiteX5" fmla="*/ 101600 w 309880"/>
                  <a:gd name="connsiteY5" fmla="*/ 50800 h 172720"/>
                  <a:gd name="connsiteX6" fmla="*/ 116840 w 309880"/>
                  <a:gd name="connsiteY6" fmla="*/ 40640 h 172720"/>
                  <a:gd name="connsiteX7" fmla="*/ 132080 w 309880"/>
                  <a:gd name="connsiteY7" fmla="*/ 25400 h 172720"/>
                  <a:gd name="connsiteX8" fmla="*/ 152400 w 309880"/>
                  <a:gd name="connsiteY8" fmla="*/ 20320 h 172720"/>
                  <a:gd name="connsiteX9" fmla="*/ 167640 w 309880"/>
                  <a:gd name="connsiteY9" fmla="*/ 10160 h 172720"/>
                  <a:gd name="connsiteX10" fmla="*/ 203200 w 309880"/>
                  <a:gd name="connsiteY10" fmla="*/ 5080 h 172720"/>
                  <a:gd name="connsiteX11" fmla="*/ 309880 w 309880"/>
                  <a:gd name="connsiteY11" fmla="*/ 0 h 1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880" h="172720">
                    <a:moveTo>
                      <a:pt x="0" y="172720"/>
                    </a:moveTo>
                    <a:cubicBezTo>
                      <a:pt x="253" y="171455"/>
                      <a:pt x="5994" y="137287"/>
                      <a:pt x="10160" y="132080"/>
                    </a:cubicBezTo>
                    <a:cubicBezTo>
                      <a:pt x="13974" y="127312"/>
                      <a:pt x="20320" y="125307"/>
                      <a:pt x="25400" y="121920"/>
                    </a:cubicBezTo>
                    <a:cubicBezTo>
                      <a:pt x="27093" y="116840"/>
                      <a:pt x="26694" y="110466"/>
                      <a:pt x="30480" y="106680"/>
                    </a:cubicBezTo>
                    <a:cubicBezTo>
                      <a:pt x="45814" y="91346"/>
                      <a:pt x="64228" y="79438"/>
                      <a:pt x="81280" y="66040"/>
                    </a:cubicBezTo>
                    <a:cubicBezTo>
                      <a:pt x="87937" y="60809"/>
                      <a:pt x="94555" y="55496"/>
                      <a:pt x="101600" y="50800"/>
                    </a:cubicBezTo>
                    <a:cubicBezTo>
                      <a:pt x="106680" y="47413"/>
                      <a:pt x="112150" y="44549"/>
                      <a:pt x="116840" y="40640"/>
                    </a:cubicBezTo>
                    <a:cubicBezTo>
                      <a:pt x="122359" y="36041"/>
                      <a:pt x="125842" y="28964"/>
                      <a:pt x="132080" y="25400"/>
                    </a:cubicBezTo>
                    <a:cubicBezTo>
                      <a:pt x="138142" y="21936"/>
                      <a:pt x="145627" y="22013"/>
                      <a:pt x="152400" y="20320"/>
                    </a:cubicBezTo>
                    <a:cubicBezTo>
                      <a:pt x="157480" y="16933"/>
                      <a:pt x="161792" y="11914"/>
                      <a:pt x="167640" y="10160"/>
                    </a:cubicBezTo>
                    <a:cubicBezTo>
                      <a:pt x="179109" y="6719"/>
                      <a:pt x="191259" y="5965"/>
                      <a:pt x="203200" y="5080"/>
                    </a:cubicBezTo>
                    <a:cubicBezTo>
                      <a:pt x="272922" y="-85"/>
                      <a:pt x="272567" y="0"/>
                      <a:pt x="309880"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Freeform: Shape 47">
                <a:extLst>
                  <a:ext uri="{FF2B5EF4-FFF2-40B4-BE49-F238E27FC236}">
                    <a16:creationId xmlns:a16="http://schemas.microsoft.com/office/drawing/2014/main" id="{28AC05E9-292E-48E5-A70D-CB23BB39E7FF}"/>
                  </a:ext>
                </a:extLst>
              </p:cNvPr>
              <p:cNvSpPr/>
              <p:nvPr/>
            </p:nvSpPr>
            <p:spPr bwMode="auto">
              <a:xfrm>
                <a:off x="3535680" y="2712704"/>
                <a:ext cx="863600" cy="431816"/>
              </a:xfrm>
              <a:custGeom>
                <a:avLst/>
                <a:gdLst>
                  <a:gd name="connsiteX0" fmla="*/ 0 w 863600"/>
                  <a:gd name="connsiteY0" fmla="*/ 431816 h 431816"/>
                  <a:gd name="connsiteX1" fmla="*/ 137160 w 863600"/>
                  <a:gd name="connsiteY1" fmla="*/ 248936 h 431816"/>
                  <a:gd name="connsiteX2" fmla="*/ 152400 w 863600"/>
                  <a:gd name="connsiteY2" fmla="*/ 233696 h 431816"/>
                  <a:gd name="connsiteX3" fmla="*/ 193040 w 863600"/>
                  <a:gd name="connsiteY3" fmla="*/ 208296 h 431816"/>
                  <a:gd name="connsiteX4" fmla="*/ 233680 w 863600"/>
                  <a:gd name="connsiteY4" fmla="*/ 177816 h 431816"/>
                  <a:gd name="connsiteX5" fmla="*/ 259080 w 863600"/>
                  <a:gd name="connsiteY5" fmla="*/ 167656 h 431816"/>
                  <a:gd name="connsiteX6" fmla="*/ 314960 w 863600"/>
                  <a:gd name="connsiteY6" fmla="*/ 152416 h 431816"/>
                  <a:gd name="connsiteX7" fmla="*/ 401320 w 863600"/>
                  <a:gd name="connsiteY7" fmla="*/ 127016 h 431816"/>
                  <a:gd name="connsiteX8" fmla="*/ 421640 w 863600"/>
                  <a:gd name="connsiteY8" fmla="*/ 121936 h 431816"/>
                  <a:gd name="connsiteX9" fmla="*/ 487680 w 863600"/>
                  <a:gd name="connsiteY9" fmla="*/ 111776 h 431816"/>
                  <a:gd name="connsiteX10" fmla="*/ 614680 w 863600"/>
                  <a:gd name="connsiteY10" fmla="*/ 106696 h 431816"/>
                  <a:gd name="connsiteX11" fmla="*/ 660400 w 863600"/>
                  <a:gd name="connsiteY11" fmla="*/ 101616 h 431816"/>
                  <a:gd name="connsiteX12" fmla="*/ 680720 w 863600"/>
                  <a:gd name="connsiteY12" fmla="*/ 96536 h 431816"/>
                  <a:gd name="connsiteX13" fmla="*/ 706120 w 863600"/>
                  <a:gd name="connsiteY13" fmla="*/ 91456 h 431816"/>
                  <a:gd name="connsiteX14" fmla="*/ 721360 w 863600"/>
                  <a:gd name="connsiteY14" fmla="*/ 86376 h 431816"/>
                  <a:gd name="connsiteX15" fmla="*/ 756920 w 863600"/>
                  <a:gd name="connsiteY15" fmla="*/ 81296 h 431816"/>
                  <a:gd name="connsiteX16" fmla="*/ 792480 w 863600"/>
                  <a:gd name="connsiteY16" fmla="*/ 60976 h 431816"/>
                  <a:gd name="connsiteX17" fmla="*/ 822960 w 863600"/>
                  <a:gd name="connsiteY17" fmla="*/ 35576 h 431816"/>
                  <a:gd name="connsiteX18" fmla="*/ 843280 w 863600"/>
                  <a:gd name="connsiteY18" fmla="*/ 20336 h 431816"/>
                  <a:gd name="connsiteX19" fmla="*/ 863600 w 863600"/>
                  <a:gd name="connsiteY19" fmla="*/ 16 h 43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3600" h="431816">
                    <a:moveTo>
                      <a:pt x="0" y="431816"/>
                    </a:moveTo>
                    <a:cubicBezTo>
                      <a:pt x="34846" y="344700"/>
                      <a:pt x="7090" y="406878"/>
                      <a:pt x="137160" y="248936"/>
                    </a:cubicBezTo>
                    <a:cubicBezTo>
                      <a:pt x="141727" y="243390"/>
                      <a:pt x="146590" y="237922"/>
                      <a:pt x="152400" y="233696"/>
                    </a:cubicBezTo>
                    <a:cubicBezTo>
                      <a:pt x="165319" y="224300"/>
                      <a:pt x="179876" y="217346"/>
                      <a:pt x="193040" y="208296"/>
                    </a:cubicBezTo>
                    <a:cubicBezTo>
                      <a:pt x="206994" y="198703"/>
                      <a:pt x="219259" y="186691"/>
                      <a:pt x="233680" y="177816"/>
                    </a:cubicBezTo>
                    <a:cubicBezTo>
                      <a:pt x="241446" y="173037"/>
                      <a:pt x="250542" y="170858"/>
                      <a:pt x="259080" y="167656"/>
                    </a:cubicBezTo>
                    <a:cubicBezTo>
                      <a:pt x="278071" y="160534"/>
                      <a:pt x="293887" y="157684"/>
                      <a:pt x="314960" y="152416"/>
                    </a:cubicBezTo>
                    <a:cubicBezTo>
                      <a:pt x="370461" y="120701"/>
                      <a:pt x="330497" y="137134"/>
                      <a:pt x="401320" y="127016"/>
                    </a:cubicBezTo>
                    <a:cubicBezTo>
                      <a:pt x="408232" y="126029"/>
                      <a:pt x="414824" y="123451"/>
                      <a:pt x="421640" y="121936"/>
                    </a:cubicBezTo>
                    <a:cubicBezTo>
                      <a:pt x="442694" y="117257"/>
                      <a:pt x="466511" y="113059"/>
                      <a:pt x="487680" y="111776"/>
                    </a:cubicBezTo>
                    <a:cubicBezTo>
                      <a:pt x="529970" y="109213"/>
                      <a:pt x="572347" y="108389"/>
                      <a:pt x="614680" y="106696"/>
                    </a:cubicBezTo>
                    <a:cubicBezTo>
                      <a:pt x="629920" y="105003"/>
                      <a:pt x="645245" y="103948"/>
                      <a:pt x="660400" y="101616"/>
                    </a:cubicBezTo>
                    <a:cubicBezTo>
                      <a:pt x="667301" y="100554"/>
                      <a:pt x="673904" y="98051"/>
                      <a:pt x="680720" y="96536"/>
                    </a:cubicBezTo>
                    <a:cubicBezTo>
                      <a:pt x="689149" y="94663"/>
                      <a:pt x="697743" y="93550"/>
                      <a:pt x="706120" y="91456"/>
                    </a:cubicBezTo>
                    <a:cubicBezTo>
                      <a:pt x="711315" y="90157"/>
                      <a:pt x="716109" y="87426"/>
                      <a:pt x="721360" y="86376"/>
                    </a:cubicBezTo>
                    <a:cubicBezTo>
                      <a:pt x="733101" y="84028"/>
                      <a:pt x="745067" y="82989"/>
                      <a:pt x="756920" y="81296"/>
                    </a:cubicBezTo>
                    <a:cubicBezTo>
                      <a:pt x="806055" y="44445"/>
                      <a:pt x="753693" y="80369"/>
                      <a:pt x="792480" y="60976"/>
                    </a:cubicBezTo>
                    <a:cubicBezTo>
                      <a:pt x="810444" y="51994"/>
                      <a:pt x="807231" y="49058"/>
                      <a:pt x="822960" y="35576"/>
                    </a:cubicBezTo>
                    <a:cubicBezTo>
                      <a:pt x="829388" y="30066"/>
                      <a:pt x="837293" y="26323"/>
                      <a:pt x="843280" y="20336"/>
                    </a:cubicBezTo>
                    <a:cubicBezTo>
                      <a:pt x="864955" y="-1339"/>
                      <a:pt x="848970" y="16"/>
                      <a:pt x="863600" y="16"/>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9" name="Freeform: Shape 48">
                <a:extLst>
                  <a:ext uri="{FF2B5EF4-FFF2-40B4-BE49-F238E27FC236}">
                    <a16:creationId xmlns:a16="http://schemas.microsoft.com/office/drawing/2014/main" id="{3AF7DF23-B5C8-4F75-8996-F7784B50324F}"/>
                  </a:ext>
                </a:extLst>
              </p:cNvPr>
              <p:cNvSpPr/>
              <p:nvPr/>
            </p:nvSpPr>
            <p:spPr bwMode="auto">
              <a:xfrm>
                <a:off x="4841240" y="2448560"/>
                <a:ext cx="1173556" cy="1427480"/>
              </a:xfrm>
              <a:custGeom>
                <a:avLst/>
                <a:gdLst>
                  <a:gd name="connsiteX0" fmla="*/ 0 w 1173556"/>
                  <a:gd name="connsiteY0" fmla="*/ 1427480 h 1427480"/>
                  <a:gd name="connsiteX1" fmla="*/ 137160 w 1173556"/>
                  <a:gd name="connsiteY1" fmla="*/ 1290320 h 1427480"/>
                  <a:gd name="connsiteX2" fmla="*/ 177800 w 1173556"/>
                  <a:gd name="connsiteY2" fmla="*/ 1254760 h 1427480"/>
                  <a:gd name="connsiteX3" fmla="*/ 223520 w 1173556"/>
                  <a:gd name="connsiteY3" fmla="*/ 1214120 h 1427480"/>
                  <a:gd name="connsiteX4" fmla="*/ 254000 w 1173556"/>
                  <a:gd name="connsiteY4" fmla="*/ 1168400 h 1427480"/>
                  <a:gd name="connsiteX5" fmla="*/ 269240 w 1173556"/>
                  <a:gd name="connsiteY5" fmla="*/ 1153160 h 1427480"/>
                  <a:gd name="connsiteX6" fmla="*/ 284480 w 1173556"/>
                  <a:gd name="connsiteY6" fmla="*/ 1122680 h 1427480"/>
                  <a:gd name="connsiteX7" fmla="*/ 309880 w 1173556"/>
                  <a:gd name="connsiteY7" fmla="*/ 1097280 h 1427480"/>
                  <a:gd name="connsiteX8" fmla="*/ 335280 w 1173556"/>
                  <a:gd name="connsiteY8" fmla="*/ 1056640 h 1427480"/>
                  <a:gd name="connsiteX9" fmla="*/ 370840 w 1173556"/>
                  <a:gd name="connsiteY9" fmla="*/ 1010920 h 1427480"/>
                  <a:gd name="connsiteX10" fmla="*/ 391160 w 1173556"/>
                  <a:gd name="connsiteY10" fmla="*/ 985520 h 1427480"/>
                  <a:gd name="connsiteX11" fmla="*/ 406400 w 1173556"/>
                  <a:gd name="connsiteY11" fmla="*/ 970280 h 1427480"/>
                  <a:gd name="connsiteX12" fmla="*/ 431800 w 1173556"/>
                  <a:gd name="connsiteY12" fmla="*/ 949960 h 1427480"/>
                  <a:gd name="connsiteX13" fmla="*/ 452120 w 1173556"/>
                  <a:gd name="connsiteY13" fmla="*/ 924560 h 1427480"/>
                  <a:gd name="connsiteX14" fmla="*/ 467360 w 1173556"/>
                  <a:gd name="connsiteY14" fmla="*/ 914400 h 1427480"/>
                  <a:gd name="connsiteX15" fmla="*/ 482600 w 1173556"/>
                  <a:gd name="connsiteY15" fmla="*/ 894080 h 1427480"/>
                  <a:gd name="connsiteX16" fmla="*/ 513080 w 1173556"/>
                  <a:gd name="connsiteY16" fmla="*/ 863600 h 1427480"/>
                  <a:gd name="connsiteX17" fmla="*/ 574040 w 1173556"/>
                  <a:gd name="connsiteY17" fmla="*/ 817880 h 1427480"/>
                  <a:gd name="connsiteX18" fmla="*/ 609600 w 1173556"/>
                  <a:gd name="connsiteY18" fmla="*/ 782320 h 1427480"/>
                  <a:gd name="connsiteX19" fmla="*/ 629920 w 1173556"/>
                  <a:gd name="connsiteY19" fmla="*/ 767080 h 1427480"/>
                  <a:gd name="connsiteX20" fmla="*/ 645160 w 1173556"/>
                  <a:gd name="connsiteY20" fmla="*/ 746760 h 1427480"/>
                  <a:gd name="connsiteX21" fmla="*/ 660400 w 1173556"/>
                  <a:gd name="connsiteY21" fmla="*/ 731520 h 1427480"/>
                  <a:gd name="connsiteX22" fmla="*/ 711200 w 1173556"/>
                  <a:gd name="connsiteY22" fmla="*/ 670560 h 1427480"/>
                  <a:gd name="connsiteX23" fmla="*/ 726440 w 1173556"/>
                  <a:gd name="connsiteY23" fmla="*/ 650240 h 1427480"/>
                  <a:gd name="connsiteX24" fmla="*/ 751840 w 1173556"/>
                  <a:gd name="connsiteY24" fmla="*/ 629920 h 1427480"/>
                  <a:gd name="connsiteX25" fmla="*/ 767080 w 1173556"/>
                  <a:gd name="connsiteY25" fmla="*/ 599440 h 1427480"/>
                  <a:gd name="connsiteX26" fmla="*/ 792480 w 1173556"/>
                  <a:gd name="connsiteY26" fmla="*/ 574040 h 1427480"/>
                  <a:gd name="connsiteX27" fmla="*/ 817880 w 1173556"/>
                  <a:gd name="connsiteY27" fmla="*/ 543560 h 1427480"/>
                  <a:gd name="connsiteX28" fmla="*/ 833120 w 1173556"/>
                  <a:gd name="connsiteY28" fmla="*/ 523240 h 1427480"/>
                  <a:gd name="connsiteX29" fmla="*/ 853440 w 1173556"/>
                  <a:gd name="connsiteY29" fmla="*/ 502920 h 1427480"/>
                  <a:gd name="connsiteX30" fmla="*/ 929640 w 1173556"/>
                  <a:gd name="connsiteY30" fmla="*/ 416560 h 1427480"/>
                  <a:gd name="connsiteX31" fmla="*/ 949960 w 1173556"/>
                  <a:gd name="connsiteY31" fmla="*/ 396240 h 1427480"/>
                  <a:gd name="connsiteX32" fmla="*/ 970280 w 1173556"/>
                  <a:gd name="connsiteY32" fmla="*/ 375920 h 1427480"/>
                  <a:gd name="connsiteX33" fmla="*/ 1000760 w 1173556"/>
                  <a:gd name="connsiteY33" fmla="*/ 335280 h 1427480"/>
                  <a:gd name="connsiteX34" fmla="*/ 1031240 w 1173556"/>
                  <a:gd name="connsiteY34" fmla="*/ 314960 h 1427480"/>
                  <a:gd name="connsiteX35" fmla="*/ 1061720 w 1173556"/>
                  <a:gd name="connsiteY35" fmla="*/ 269240 h 1427480"/>
                  <a:gd name="connsiteX36" fmla="*/ 1082040 w 1173556"/>
                  <a:gd name="connsiteY36" fmla="*/ 243840 h 1427480"/>
                  <a:gd name="connsiteX37" fmla="*/ 1112520 w 1173556"/>
                  <a:gd name="connsiteY37" fmla="*/ 193040 h 1427480"/>
                  <a:gd name="connsiteX38" fmla="*/ 1127760 w 1173556"/>
                  <a:gd name="connsiteY38" fmla="*/ 162560 h 1427480"/>
                  <a:gd name="connsiteX39" fmla="*/ 1148080 w 1173556"/>
                  <a:gd name="connsiteY39" fmla="*/ 142240 h 1427480"/>
                  <a:gd name="connsiteX40" fmla="*/ 1163320 w 1173556"/>
                  <a:gd name="connsiteY40" fmla="*/ 86360 h 1427480"/>
                  <a:gd name="connsiteX41" fmla="*/ 1173480 w 1173556"/>
                  <a:gd name="connsiteY41" fmla="*/ 55880 h 1427480"/>
                  <a:gd name="connsiteX42" fmla="*/ 1168400 w 1173556"/>
                  <a:gd name="connsiteY42" fmla="*/ 0 h 142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73556" h="1427480">
                    <a:moveTo>
                      <a:pt x="0" y="1427480"/>
                    </a:moveTo>
                    <a:cubicBezTo>
                      <a:pt x="101079" y="1292709"/>
                      <a:pt x="43247" y="1321624"/>
                      <a:pt x="137160" y="1290320"/>
                    </a:cubicBezTo>
                    <a:cubicBezTo>
                      <a:pt x="155958" y="1271522"/>
                      <a:pt x="152992" y="1273366"/>
                      <a:pt x="177800" y="1254760"/>
                    </a:cubicBezTo>
                    <a:cubicBezTo>
                      <a:pt x="198160" y="1239490"/>
                      <a:pt x="204810" y="1242185"/>
                      <a:pt x="223520" y="1214120"/>
                    </a:cubicBezTo>
                    <a:cubicBezTo>
                      <a:pt x="233680" y="1198880"/>
                      <a:pt x="243010" y="1183053"/>
                      <a:pt x="254000" y="1168400"/>
                    </a:cubicBezTo>
                    <a:cubicBezTo>
                      <a:pt x="258311" y="1162653"/>
                      <a:pt x="265255" y="1159138"/>
                      <a:pt x="269240" y="1153160"/>
                    </a:cubicBezTo>
                    <a:cubicBezTo>
                      <a:pt x="275541" y="1143709"/>
                      <a:pt x="277799" y="1131867"/>
                      <a:pt x="284480" y="1122680"/>
                    </a:cubicBezTo>
                    <a:cubicBezTo>
                      <a:pt x="291523" y="1112996"/>
                      <a:pt x="302580" y="1106771"/>
                      <a:pt x="309880" y="1097280"/>
                    </a:cubicBezTo>
                    <a:cubicBezTo>
                      <a:pt x="319620" y="1084618"/>
                      <a:pt x="326068" y="1069691"/>
                      <a:pt x="335280" y="1056640"/>
                    </a:cubicBezTo>
                    <a:cubicBezTo>
                      <a:pt x="346414" y="1040867"/>
                      <a:pt x="358912" y="1026101"/>
                      <a:pt x="370840" y="1010920"/>
                    </a:cubicBezTo>
                    <a:cubicBezTo>
                      <a:pt x="377539" y="1002394"/>
                      <a:pt x="383493" y="993187"/>
                      <a:pt x="391160" y="985520"/>
                    </a:cubicBezTo>
                    <a:cubicBezTo>
                      <a:pt x="396240" y="980440"/>
                      <a:pt x="400993" y="975011"/>
                      <a:pt x="406400" y="970280"/>
                    </a:cubicBezTo>
                    <a:cubicBezTo>
                      <a:pt x="414560" y="963140"/>
                      <a:pt x="424133" y="957627"/>
                      <a:pt x="431800" y="949960"/>
                    </a:cubicBezTo>
                    <a:cubicBezTo>
                      <a:pt x="439467" y="942293"/>
                      <a:pt x="444453" y="932227"/>
                      <a:pt x="452120" y="924560"/>
                    </a:cubicBezTo>
                    <a:cubicBezTo>
                      <a:pt x="456437" y="920243"/>
                      <a:pt x="463043" y="918717"/>
                      <a:pt x="467360" y="914400"/>
                    </a:cubicBezTo>
                    <a:cubicBezTo>
                      <a:pt x="473347" y="908413"/>
                      <a:pt x="476936" y="900373"/>
                      <a:pt x="482600" y="894080"/>
                    </a:cubicBezTo>
                    <a:cubicBezTo>
                      <a:pt x="492212" y="883400"/>
                      <a:pt x="502448" y="873265"/>
                      <a:pt x="513080" y="863600"/>
                    </a:cubicBezTo>
                    <a:cubicBezTo>
                      <a:pt x="563478" y="817784"/>
                      <a:pt x="511354" y="871610"/>
                      <a:pt x="574040" y="817880"/>
                    </a:cubicBezTo>
                    <a:cubicBezTo>
                      <a:pt x="586768" y="806971"/>
                      <a:pt x="596189" y="792378"/>
                      <a:pt x="609600" y="782320"/>
                    </a:cubicBezTo>
                    <a:cubicBezTo>
                      <a:pt x="616373" y="777240"/>
                      <a:pt x="623933" y="773067"/>
                      <a:pt x="629920" y="767080"/>
                    </a:cubicBezTo>
                    <a:cubicBezTo>
                      <a:pt x="635907" y="761093"/>
                      <a:pt x="639650" y="753188"/>
                      <a:pt x="645160" y="746760"/>
                    </a:cubicBezTo>
                    <a:cubicBezTo>
                      <a:pt x="649835" y="741305"/>
                      <a:pt x="655695" y="736949"/>
                      <a:pt x="660400" y="731520"/>
                    </a:cubicBezTo>
                    <a:cubicBezTo>
                      <a:pt x="677723" y="711531"/>
                      <a:pt x="695330" y="691721"/>
                      <a:pt x="711200" y="670560"/>
                    </a:cubicBezTo>
                    <a:cubicBezTo>
                      <a:pt x="716280" y="663787"/>
                      <a:pt x="720453" y="656227"/>
                      <a:pt x="726440" y="650240"/>
                    </a:cubicBezTo>
                    <a:cubicBezTo>
                      <a:pt x="734107" y="642573"/>
                      <a:pt x="743373" y="636693"/>
                      <a:pt x="751840" y="629920"/>
                    </a:cubicBezTo>
                    <a:cubicBezTo>
                      <a:pt x="756920" y="619760"/>
                      <a:pt x="760399" y="608627"/>
                      <a:pt x="767080" y="599440"/>
                    </a:cubicBezTo>
                    <a:cubicBezTo>
                      <a:pt x="774123" y="589756"/>
                      <a:pt x="784426" y="582900"/>
                      <a:pt x="792480" y="574040"/>
                    </a:cubicBezTo>
                    <a:cubicBezTo>
                      <a:pt x="801376" y="564254"/>
                      <a:pt x="809618" y="553887"/>
                      <a:pt x="817880" y="543560"/>
                    </a:cubicBezTo>
                    <a:cubicBezTo>
                      <a:pt x="823169" y="536949"/>
                      <a:pt x="827545" y="529612"/>
                      <a:pt x="833120" y="523240"/>
                    </a:cubicBezTo>
                    <a:cubicBezTo>
                      <a:pt x="839428" y="516031"/>
                      <a:pt x="847308" y="510279"/>
                      <a:pt x="853440" y="502920"/>
                    </a:cubicBezTo>
                    <a:cubicBezTo>
                      <a:pt x="925793" y="416097"/>
                      <a:pt x="835110" y="511090"/>
                      <a:pt x="929640" y="416560"/>
                    </a:cubicBezTo>
                    <a:lnTo>
                      <a:pt x="949960" y="396240"/>
                    </a:lnTo>
                    <a:cubicBezTo>
                      <a:pt x="956733" y="389467"/>
                      <a:pt x="965352" y="384134"/>
                      <a:pt x="970280" y="375920"/>
                    </a:cubicBezTo>
                    <a:cubicBezTo>
                      <a:pt x="981581" y="357085"/>
                      <a:pt x="984094" y="348243"/>
                      <a:pt x="1000760" y="335280"/>
                    </a:cubicBezTo>
                    <a:cubicBezTo>
                      <a:pt x="1010399" y="327783"/>
                      <a:pt x="1022114" y="323072"/>
                      <a:pt x="1031240" y="314960"/>
                    </a:cubicBezTo>
                    <a:cubicBezTo>
                      <a:pt x="1042388" y="305051"/>
                      <a:pt x="1053805" y="280548"/>
                      <a:pt x="1061720" y="269240"/>
                    </a:cubicBezTo>
                    <a:cubicBezTo>
                      <a:pt x="1067938" y="260357"/>
                      <a:pt x="1076026" y="252862"/>
                      <a:pt x="1082040" y="243840"/>
                    </a:cubicBezTo>
                    <a:cubicBezTo>
                      <a:pt x="1092994" y="227409"/>
                      <a:pt x="1103689" y="210703"/>
                      <a:pt x="1112520" y="193040"/>
                    </a:cubicBezTo>
                    <a:cubicBezTo>
                      <a:pt x="1117600" y="182880"/>
                      <a:pt x="1121246" y="171866"/>
                      <a:pt x="1127760" y="162560"/>
                    </a:cubicBezTo>
                    <a:cubicBezTo>
                      <a:pt x="1133253" y="154713"/>
                      <a:pt x="1141307" y="149013"/>
                      <a:pt x="1148080" y="142240"/>
                    </a:cubicBezTo>
                    <a:cubicBezTo>
                      <a:pt x="1169832" y="87861"/>
                      <a:pt x="1147969" y="147765"/>
                      <a:pt x="1163320" y="86360"/>
                    </a:cubicBezTo>
                    <a:cubicBezTo>
                      <a:pt x="1165917" y="75970"/>
                      <a:pt x="1174450" y="66546"/>
                      <a:pt x="1173480" y="55880"/>
                    </a:cubicBezTo>
                    <a:lnTo>
                      <a:pt x="1168400" y="0"/>
                    </a:ln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Freeform: Shape 49">
                <a:extLst>
                  <a:ext uri="{FF2B5EF4-FFF2-40B4-BE49-F238E27FC236}">
                    <a16:creationId xmlns:a16="http://schemas.microsoft.com/office/drawing/2014/main" id="{308838BB-4CBB-4C30-9CD1-760E502F0066}"/>
                  </a:ext>
                </a:extLst>
              </p:cNvPr>
              <p:cNvSpPr/>
              <p:nvPr/>
            </p:nvSpPr>
            <p:spPr bwMode="auto">
              <a:xfrm>
                <a:off x="5207000" y="2255520"/>
                <a:ext cx="1202055" cy="1000880"/>
              </a:xfrm>
              <a:custGeom>
                <a:avLst/>
                <a:gdLst>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50240 w 1202055"/>
                  <a:gd name="connsiteY5" fmla="*/ 89408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50240 w 1202055"/>
                  <a:gd name="connsiteY5" fmla="*/ 89408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50240 w 1202055"/>
                  <a:gd name="connsiteY5" fmla="*/ 89408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50240 w 1202055"/>
                  <a:gd name="connsiteY5" fmla="*/ 894080 h 985520"/>
                  <a:gd name="connsiteX0" fmla="*/ 0 w 1202055"/>
                  <a:gd name="connsiteY0" fmla="*/ 320040 h 988162"/>
                  <a:gd name="connsiteX1" fmla="*/ 259080 w 1202055"/>
                  <a:gd name="connsiteY1" fmla="*/ 223520 h 988162"/>
                  <a:gd name="connsiteX2" fmla="*/ 975360 w 1202055"/>
                  <a:gd name="connsiteY2" fmla="*/ 0 h 988162"/>
                  <a:gd name="connsiteX3" fmla="*/ 1173480 w 1202055"/>
                  <a:gd name="connsiteY3" fmla="*/ 274320 h 988162"/>
                  <a:gd name="connsiteX4" fmla="*/ 807720 w 1202055"/>
                  <a:gd name="connsiteY4" fmla="*/ 985520 h 988162"/>
                  <a:gd name="connsiteX5" fmla="*/ 609600 w 1202055"/>
                  <a:gd name="connsiteY5" fmla="*/ 975360 h 988162"/>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65480 w 1202055"/>
                  <a:gd name="connsiteY5" fmla="*/ 90424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65480 w 1202055"/>
                  <a:gd name="connsiteY5" fmla="*/ 904240 h 985520"/>
                  <a:gd name="connsiteX0" fmla="*/ 0 w 1202055"/>
                  <a:gd name="connsiteY0" fmla="*/ 320040 h 1000880"/>
                  <a:gd name="connsiteX1" fmla="*/ 259080 w 1202055"/>
                  <a:gd name="connsiteY1" fmla="*/ 223520 h 1000880"/>
                  <a:gd name="connsiteX2" fmla="*/ 975360 w 1202055"/>
                  <a:gd name="connsiteY2" fmla="*/ 0 h 1000880"/>
                  <a:gd name="connsiteX3" fmla="*/ 1173480 w 1202055"/>
                  <a:gd name="connsiteY3" fmla="*/ 274320 h 1000880"/>
                  <a:gd name="connsiteX4" fmla="*/ 807720 w 1202055"/>
                  <a:gd name="connsiteY4" fmla="*/ 985520 h 1000880"/>
                  <a:gd name="connsiteX5" fmla="*/ 665480 w 1202055"/>
                  <a:gd name="connsiteY5" fmla="*/ 904240 h 100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2055" h="1000880">
                    <a:moveTo>
                      <a:pt x="0" y="320040"/>
                    </a:moveTo>
                    <a:cubicBezTo>
                      <a:pt x="86360" y="343747"/>
                      <a:pt x="167640" y="433493"/>
                      <a:pt x="259080" y="223520"/>
                    </a:cubicBezTo>
                    <a:cubicBezTo>
                      <a:pt x="568960" y="37253"/>
                      <a:pt x="736600" y="28787"/>
                      <a:pt x="975360" y="0"/>
                    </a:cubicBezTo>
                    <a:cubicBezTo>
                      <a:pt x="1137920" y="60960"/>
                      <a:pt x="1259840" y="177800"/>
                      <a:pt x="1173480" y="274320"/>
                    </a:cubicBezTo>
                    <a:cubicBezTo>
                      <a:pt x="965200" y="526627"/>
                      <a:pt x="833120" y="743373"/>
                      <a:pt x="807720" y="985520"/>
                    </a:cubicBezTo>
                    <a:cubicBezTo>
                      <a:pt x="745067" y="1005840"/>
                      <a:pt x="702733" y="1026160"/>
                      <a:pt x="665480" y="90424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1" name="Freeform: Shape 50">
                <a:extLst>
                  <a:ext uri="{FF2B5EF4-FFF2-40B4-BE49-F238E27FC236}">
                    <a16:creationId xmlns:a16="http://schemas.microsoft.com/office/drawing/2014/main" id="{FD84FB06-4B68-4268-91DF-8A4B5971B1B2}"/>
                  </a:ext>
                </a:extLst>
              </p:cNvPr>
              <p:cNvSpPr/>
              <p:nvPr/>
            </p:nvSpPr>
            <p:spPr bwMode="auto">
              <a:xfrm>
                <a:off x="4378960" y="2717468"/>
                <a:ext cx="1493520" cy="970611"/>
              </a:xfrm>
              <a:custGeom>
                <a:avLst/>
                <a:gdLst>
                  <a:gd name="connsiteX0" fmla="*/ 1493520 w 1493520"/>
                  <a:gd name="connsiteY0" fmla="*/ 0 h 970280"/>
                  <a:gd name="connsiteX1" fmla="*/ 0 w 1493520"/>
                  <a:gd name="connsiteY1" fmla="*/ 970280 h 970280"/>
                  <a:gd name="connsiteX0" fmla="*/ 1493520 w 1493520"/>
                  <a:gd name="connsiteY0" fmla="*/ 793 h 971073"/>
                  <a:gd name="connsiteX1" fmla="*/ 0 w 1493520"/>
                  <a:gd name="connsiteY1" fmla="*/ 971073 h 971073"/>
                  <a:gd name="connsiteX0" fmla="*/ 1493520 w 1493520"/>
                  <a:gd name="connsiteY0" fmla="*/ 0 h 970280"/>
                  <a:gd name="connsiteX1" fmla="*/ 487680 w 1493520"/>
                  <a:gd name="connsiteY1" fmla="*/ 609601 h 970280"/>
                  <a:gd name="connsiteX2" fmla="*/ 0 w 1493520"/>
                  <a:gd name="connsiteY2" fmla="*/ 970280 h 970280"/>
                  <a:gd name="connsiteX0" fmla="*/ 1493520 w 1493520"/>
                  <a:gd name="connsiteY0" fmla="*/ 0 h 970280"/>
                  <a:gd name="connsiteX1" fmla="*/ 635000 w 1493520"/>
                  <a:gd name="connsiteY1" fmla="*/ 609601 h 970280"/>
                  <a:gd name="connsiteX2" fmla="*/ 0 w 1493520"/>
                  <a:gd name="connsiteY2" fmla="*/ 970280 h 970280"/>
                  <a:gd name="connsiteX0" fmla="*/ 1493520 w 1493520"/>
                  <a:gd name="connsiteY0" fmla="*/ 0 h 970280"/>
                  <a:gd name="connsiteX1" fmla="*/ 635000 w 1493520"/>
                  <a:gd name="connsiteY1" fmla="*/ 609601 h 970280"/>
                  <a:gd name="connsiteX2" fmla="*/ 0 w 1493520"/>
                  <a:gd name="connsiteY2" fmla="*/ 970280 h 970280"/>
                  <a:gd name="connsiteX0" fmla="*/ 1493520 w 1493520"/>
                  <a:gd name="connsiteY0" fmla="*/ 0 h 970280"/>
                  <a:gd name="connsiteX1" fmla="*/ 635000 w 1493520"/>
                  <a:gd name="connsiteY1" fmla="*/ 609601 h 970280"/>
                  <a:gd name="connsiteX2" fmla="*/ 0 w 1493520"/>
                  <a:gd name="connsiteY2" fmla="*/ 970280 h 970280"/>
                  <a:gd name="connsiteX0" fmla="*/ 1493520 w 1493520"/>
                  <a:gd name="connsiteY0" fmla="*/ 0 h 970280"/>
                  <a:gd name="connsiteX1" fmla="*/ 635000 w 1493520"/>
                  <a:gd name="connsiteY1" fmla="*/ 609601 h 970280"/>
                  <a:gd name="connsiteX2" fmla="*/ 0 w 1493520"/>
                  <a:gd name="connsiteY2" fmla="*/ 970280 h 970280"/>
                  <a:gd name="connsiteX0" fmla="*/ 1493520 w 1493520"/>
                  <a:gd name="connsiteY0" fmla="*/ 331 h 970611"/>
                  <a:gd name="connsiteX1" fmla="*/ 635000 w 1493520"/>
                  <a:gd name="connsiteY1" fmla="*/ 609932 h 970611"/>
                  <a:gd name="connsiteX2" fmla="*/ 0 w 1493520"/>
                  <a:gd name="connsiteY2" fmla="*/ 970611 h 970611"/>
                </a:gdLst>
                <a:ahLst/>
                <a:cxnLst>
                  <a:cxn ang="0">
                    <a:pos x="connsiteX0" y="connsiteY0"/>
                  </a:cxn>
                  <a:cxn ang="0">
                    <a:pos x="connsiteX1" y="connsiteY1"/>
                  </a:cxn>
                  <a:cxn ang="0">
                    <a:pos x="connsiteX2" y="connsiteY2"/>
                  </a:cxn>
                </a:cxnLst>
                <a:rect l="l" t="t" r="r" b="b"/>
                <a:pathLst>
                  <a:path w="1493520" h="970611">
                    <a:moveTo>
                      <a:pt x="1493520" y="331"/>
                    </a:moveTo>
                    <a:cubicBezTo>
                      <a:pt x="1329267" y="-9829"/>
                      <a:pt x="971973" y="213692"/>
                      <a:pt x="635000" y="609932"/>
                    </a:cubicBezTo>
                    <a:cubicBezTo>
                      <a:pt x="370840" y="633638"/>
                      <a:pt x="497840" y="647184"/>
                      <a:pt x="0" y="970611"/>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4599E480-FAFC-4654-A0F8-7F1EF30D4C77}"/>
                </a:ext>
              </a:extLst>
            </p:cNvPr>
            <p:cNvGrpSpPr/>
            <p:nvPr/>
          </p:nvGrpSpPr>
          <p:grpSpPr>
            <a:xfrm>
              <a:off x="3666824" y="3860799"/>
              <a:ext cx="3535084" cy="2288504"/>
              <a:chOff x="3666824" y="3860799"/>
              <a:chExt cx="3535084" cy="2288504"/>
            </a:xfrm>
          </p:grpSpPr>
          <p:sp>
            <p:nvSpPr>
              <p:cNvPr id="14" name="Freeform: Shape 13">
                <a:extLst>
                  <a:ext uri="{FF2B5EF4-FFF2-40B4-BE49-F238E27FC236}">
                    <a16:creationId xmlns:a16="http://schemas.microsoft.com/office/drawing/2014/main" id="{B3E38102-5B7B-4C91-B6EE-EB20D3FCAD21}"/>
                  </a:ext>
                </a:extLst>
              </p:cNvPr>
              <p:cNvSpPr/>
              <p:nvPr/>
            </p:nvSpPr>
            <p:spPr bwMode="auto">
              <a:xfrm>
                <a:off x="3666824" y="3860799"/>
                <a:ext cx="3535084" cy="2288504"/>
              </a:xfrm>
              <a:custGeom>
                <a:avLst/>
                <a:gdLst>
                  <a:gd name="connsiteX0" fmla="*/ 1399831 w 3535084"/>
                  <a:gd name="connsiteY0" fmla="*/ 0 h 2347770"/>
                  <a:gd name="connsiteX1" fmla="*/ 1789480 w 3535084"/>
                  <a:gd name="connsiteY1" fmla="*/ 180373 h 2347770"/>
                  <a:gd name="connsiteX2" fmla="*/ 1791731 w 3535084"/>
                  <a:gd name="connsiteY2" fmla="*/ 183985 h 2347770"/>
                  <a:gd name="connsiteX3" fmla="*/ 1825843 w 3535084"/>
                  <a:gd name="connsiteY3" fmla="*/ 193476 h 2347770"/>
                  <a:gd name="connsiteX4" fmla="*/ 3191176 w 3535084"/>
                  <a:gd name="connsiteY4" fmla="*/ 433916 h 2347770"/>
                  <a:gd name="connsiteX5" fmla="*/ 3521376 w 3535084"/>
                  <a:gd name="connsiteY5" fmla="*/ 935566 h 2347770"/>
                  <a:gd name="connsiteX6" fmla="*/ 3174242 w 3535084"/>
                  <a:gd name="connsiteY6" fmla="*/ 1693333 h 2347770"/>
                  <a:gd name="connsiteX7" fmla="*/ 2700109 w 3535084"/>
                  <a:gd name="connsiteY7" fmla="*/ 2199216 h 2347770"/>
                  <a:gd name="connsiteX8" fmla="*/ 1792060 w 3535084"/>
                  <a:gd name="connsiteY8" fmla="*/ 2347383 h 2347770"/>
                  <a:gd name="connsiteX9" fmla="*/ 1451277 w 3535084"/>
                  <a:gd name="connsiteY9" fmla="*/ 2252132 h 2347770"/>
                  <a:gd name="connsiteX10" fmla="*/ 930577 w 3535084"/>
                  <a:gd name="connsiteY10" fmla="*/ 2112433 h 2347770"/>
                  <a:gd name="connsiteX11" fmla="*/ 585559 w 3535084"/>
                  <a:gd name="connsiteY11" fmla="*/ 1966382 h 2347770"/>
                  <a:gd name="connsiteX12" fmla="*/ 16176 w 3535084"/>
                  <a:gd name="connsiteY12" fmla="*/ 1132416 h 2347770"/>
                  <a:gd name="connsiteX13" fmla="*/ 670226 w 3535084"/>
                  <a:gd name="connsiteY13" fmla="*/ 884766 h 2347770"/>
                  <a:gd name="connsiteX14" fmla="*/ 985610 w 3535084"/>
                  <a:gd name="connsiteY14" fmla="*/ 723899 h 2347770"/>
                  <a:gd name="connsiteX15" fmla="*/ 1056707 w 3535084"/>
                  <a:gd name="connsiteY15" fmla="*/ 686943 h 2347770"/>
                  <a:gd name="connsiteX16" fmla="*/ 1010183 w 3535084"/>
                  <a:gd name="connsiteY16" fmla="*/ 637849 h 2347770"/>
                  <a:gd name="connsiteX17" fmla="*/ 929931 w 3535084"/>
                  <a:gd name="connsiteY17" fmla="*/ 409111 h 2347770"/>
                  <a:gd name="connsiteX18" fmla="*/ 1399831 w 3535084"/>
                  <a:gd name="connsiteY18" fmla="*/ 0 h 2347770"/>
                  <a:gd name="connsiteX0" fmla="*/ 1150064 w 3535084"/>
                  <a:gd name="connsiteY0" fmla="*/ 0 h 2284270"/>
                  <a:gd name="connsiteX1" fmla="*/ 1789480 w 3535084"/>
                  <a:gd name="connsiteY1" fmla="*/ 116873 h 2284270"/>
                  <a:gd name="connsiteX2" fmla="*/ 1791731 w 3535084"/>
                  <a:gd name="connsiteY2" fmla="*/ 120485 h 2284270"/>
                  <a:gd name="connsiteX3" fmla="*/ 1825843 w 3535084"/>
                  <a:gd name="connsiteY3" fmla="*/ 129976 h 2284270"/>
                  <a:gd name="connsiteX4" fmla="*/ 3191176 w 3535084"/>
                  <a:gd name="connsiteY4" fmla="*/ 370416 h 2284270"/>
                  <a:gd name="connsiteX5" fmla="*/ 3521376 w 3535084"/>
                  <a:gd name="connsiteY5" fmla="*/ 872066 h 2284270"/>
                  <a:gd name="connsiteX6" fmla="*/ 3174242 w 3535084"/>
                  <a:gd name="connsiteY6" fmla="*/ 1629833 h 2284270"/>
                  <a:gd name="connsiteX7" fmla="*/ 2700109 w 3535084"/>
                  <a:gd name="connsiteY7" fmla="*/ 2135716 h 2284270"/>
                  <a:gd name="connsiteX8" fmla="*/ 1792060 w 3535084"/>
                  <a:gd name="connsiteY8" fmla="*/ 2283883 h 2284270"/>
                  <a:gd name="connsiteX9" fmla="*/ 1451277 w 3535084"/>
                  <a:gd name="connsiteY9" fmla="*/ 2188632 h 2284270"/>
                  <a:gd name="connsiteX10" fmla="*/ 930577 w 3535084"/>
                  <a:gd name="connsiteY10" fmla="*/ 2048933 h 2284270"/>
                  <a:gd name="connsiteX11" fmla="*/ 585559 w 3535084"/>
                  <a:gd name="connsiteY11" fmla="*/ 1902882 h 2284270"/>
                  <a:gd name="connsiteX12" fmla="*/ 16176 w 3535084"/>
                  <a:gd name="connsiteY12" fmla="*/ 1068916 h 2284270"/>
                  <a:gd name="connsiteX13" fmla="*/ 670226 w 3535084"/>
                  <a:gd name="connsiteY13" fmla="*/ 821266 h 2284270"/>
                  <a:gd name="connsiteX14" fmla="*/ 985610 w 3535084"/>
                  <a:gd name="connsiteY14" fmla="*/ 660399 h 2284270"/>
                  <a:gd name="connsiteX15" fmla="*/ 1056707 w 3535084"/>
                  <a:gd name="connsiteY15" fmla="*/ 623443 h 2284270"/>
                  <a:gd name="connsiteX16" fmla="*/ 1010183 w 3535084"/>
                  <a:gd name="connsiteY16" fmla="*/ 574349 h 2284270"/>
                  <a:gd name="connsiteX17" fmla="*/ 929931 w 3535084"/>
                  <a:gd name="connsiteY17" fmla="*/ 345611 h 2284270"/>
                  <a:gd name="connsiteX18" fmla="*/ 1150064 w 3535084"/>
                  <a:gd name="connsiteY18" fmla="*/ 0 h 2284270"/>
                  <a:gd name="connsiteX0" fmla="*/ 1150064 w 3535084"/>
                  <a:gd name="connsiteY0" fmla="*/ 0 h 2284270"/>
                  <a:gd name="connsiteX1" fmla="*/ 1789480 w 3535084"/>
                  <a:gd name="connsiteY1" fmla="*/ 116873 h 2284270"/>
                  <a:gd name="connsiteX2" fmla="*/ 1791731 w 3535084"/>
                  <a:gd name="connsiteY2" fmla="*/ 120485 h 2284270"/>
                  <a:gd name="connsiteX3" fmla="*/ 1825843 w 3535084"/>
                  <a:gd name="connsiteY3" fmla="*/ 129976 h 2284270"/>
                  <a:gd name="connsiteX4" fmla="*/ 3191176 w 3535084"/>
                  <a:gd name="connsiteY4" fmla="*/ 370416 h 2284270"/>
                  <a:gd name="connsiteX5" fmla="*/ 3521376 w 3535084"/>
                  <a:gd name="connsiteY5" fmla="*/ 872066 h 2284270"/>
                  <a:gd name="connsiteX6" fmla="*/ 3174242 w 3535084"/>
                  <a:gd name="connsiteY6" fmla="*/ 1629833 h 2284270"/>
                  <a:gd name="connsiteX7" fmla="*/ 2700109 w 3535084"/>
                  <a:gd name="connsiteY7" fmla="*/ 2135716 h 2284270"/>
                  <a:gd name="connsiteX8" fmla="*/ 1792060 w 3535084"/>
                  <a:gd name="connsiteY8" fmla="*/ 2283883 h 2284270"/>
                  <a:gd name="connsiteX9" fmla="*/ 1451277 w 3535084"/>
                  <a:gd name="connsiteY9" fmla="*/ 2188632 h 2284270"/>
                  <a:gd name="connsiteX10" fmla="*/ 930577 w 3535084"/>
                  <a:gd name="connsiteY10" fmla="*/ 2048933 h 2284270"/>
                  <a:gd name="connsiteX11" fmla="*/ 585559 w 3535084"/>
                  <a:gd name="connsiteY11" fmla="*/ 1902882 h 2284270"/>
                  <a:gd name="connsiteX12" fmla="*/ 16176 w 3535084"/>
                  <a:gd name="connsiteY12" fmla="*/ 1068916 h 2284270"/>
                  <a:gd name="connsiteX13" fmla="*/ 670226 w 3535084"/>
                  <a:gd name="connsiteY13" fmla="*/ 821266 h 2284270"/>
                  <a:gd name="connsiteX14" fmla="*/ 985610 w 3535084"/>
                  <a:gd name="connsiteY14" fmla="*/ 660399 h 2284270"/>
                  <a:gd name="connsiteX15" fmla="*/ 1056707 w 3535084"/>
                  <a:gd name="connsiteY15" fmla="*/ 623443 h 2284270"/>
                  <a:gd name="connsiteX16" fmla="*/ 1010183 w 3535084"/>
                  <a:gd name="connsiteY16" fmla="*/ 574349 h 2284270"/>
                  <a:gd name="connsiteX17" fmla="*/ 929931 w 3535084"/>
                  <a:gd name="connsiteY17" fmla="*/ 345611 h 2284270"/>
                  <a:gd name="connsiteX18" fmla="*/ 1150064 w 3535084"/>
                  <a:gd name="connsiteY18" fmla="*/ 0 h 2284270"/>
                  <a:gd name="connsiteX0" fmla="*/ 1103497 w 3535084"/>
                  <a:gd name="connsiteY0" fmla="*/ 495 h 2263599"/>
                  <a:gd name="connsiteX1" fmla="*/ 1789480 w 3535084"/>
                  <a:gd name="connsiteY1" fmla="*/ 96202 h 2263599"/>
                  <a:gd name="connsiteX2" fmla="*/ 1791731 w 3535084"/>
                  <a:gd name="connsiteY2" fmla="*/ 99814 h 2263599"/>
                  <a:gd name="connsiteX3" fmla="*/ 1825843 w 3535084"/>
                  <a:gd name="connsiteY3" fmla="*/ 109305 h 2263599"/>
                  <a:gd name="connsiteX4" fmla="*/ 3191176 w 3535084"/>
                  <a:gd name="connsiteY4" fmla="*/ 349745 h 2263599"/>
                  <a:gd name="connsiteX5" fmla="*/ 3521376 w 3535084"/>
                  <a:gd name="connsiteY5" fmla="*/ 851395 h 2263599"/>
                  <a:gd name="connsiteX6" fmla="*/ 3174242 w 3535084"/>
                  <a:gd name="connsiteY6" fmla="*/ 1609162 h 2263599"/>
                  <a:gd name="connsiteX7" fmla="*/ 2700109 w 3535084"/>
                  <a:gd name="connsiteY7" fmla="*/ 2115045 h 2263599"/>
                  <a:gd name="connsiteX8" fmla="*/ 1792060 w 3535084"/>
                  <a:gd name="connsiteY8" fmla="*/ 2263212 h 2263599"/>
                  <a:gd name="connsiteX9" fmla="*/ 1451277 w 3535084"/>
                  <a:gd name="connsiteY9" fmla="*/ 2167961 h 2263599"/>
                  <a:gd name="connsiteX10" fmla="*/ 930577 w 3535084"/>
                  <a:gd name="connsiteY10" fmla="*/ 2028262 h 2263599"/>
                  <a:gd name="connsiteX11" fmla="*/ 585559 w 3535084"/>
                  <a:gd name="connsiteY11" fmla="*/ 1882211 h 2263599"/>
                  <a:gd name="connsiteX12" fmla="*/ 16176 w 3535084"/>
                  <a:gd name="connsiteY12" fmla="*/ 1048245 h 2263599"/>
                  <a:gd name="connsiteX13" fmla="*/ 670226 w 3535084"/>
                  <a:gd name="connsiteY13" fmla="*/ 800595 h 2263599"/>
                  <a:gd name="connsiteX14" fmla="*/ 985610 w 3535084"/>
                  <a:gd name="connsiteY14" fmla="*/ 639728 h 2263599"/>
                  <a:gd name="connsiteX15" fmla="*/ 1056707 w 3535084"/>
                  <a:gd name="connsiteY15" fmla="*/ 602772 h 2263599"/>
                  <a:gd name="connsiteX16" fmla="*/ 1010183 w 3535084"/>
                  <a:gd name="connsiteY16" fmla="*/ 553678 h 2263599"/>
                  <a:gd name="connsiteX17" fmla="*/ 929931 w 3535084"/>
                  <a:gd name="connsiteY17" fmla="*/ 324940 h 2263599"/>
                  <a:gd name="connsiteX18" fmla="*/ 1103497 w 3535084"/>
                  <a:gd name="connsiteY18" fmla="*/ 495 h 2263599"/>
                  <a:gd name="connsiteX0" fmla="*/ 1103497 w 3535084"/>
                  <a:gd name="connsiteY0" fmla="*/ 495 h 2263599"/>
                  <a:gd name="connsiteX1" fmla="*/ 1789480 w 3535084"/>
                  <a:gd name="connsiteY1" fmla="*/ 96202 h 2263599"/>
                  <a:gd name="connsiteX2" fmla="*/ 1791731 w 3535084"/>
                  <a:gd name="connsiteY2" fmla="*/ 99814 h 2263599"/>
                  <a:gd name="connsiteX3" fmla="*/ 1825843 w 3535084"/>
                  <a:gd name="connsiteY3" fmla="*/ 109305 h 2263599"/>
                  <a:gd name="connsiteX4" fmla="*/ 3191176 w 3535084"/>
                  <a:gd name="connsiteY4" fmla="*/ 349745 h 2263599"/>
                  <a:gd name="connsiteX5" fmla="*/ 3521376 w 3535084"/>
                  <a:gd name="connsiteY5" fmla="*/ 851395 h 2263599"/>
                  <a:gd name="connsiteX6" fmla="*/ 3174242 w 3535084"/>
                  <a:gd name="connsiteY6" fmla="*/ 1609162 h 2263599"/>
                  <a:gd name="connsiteX7" fmla="*/ 2700109 w 3535084"/>
                  <a:gd name="connsiteY7" fmla="*/ 2115045 h 2263599"/>
                  <a:gd name="connsiteX8" fmla="*/ 1792060 w 3535084"/>
                  <a:gd name="connsiteY8" fmla="*/ 2263212 h 2263599"/>
                  <a:gd name="connsiteX9" fmla="*/ 1451277 w 3535084"/>
                  <a:gd name="connsiteY9" fmla="*/ 2167961 h 2263599"/>
                  <a:gd name="connsiteX10" fmla="*/ 930577 w 3535084"/>
                  <a:gd name="connsiteY10" fmla="*/ 2028262 h 2263599"/>
                  <a:gd name="connsiteX11" fmla="*/ 585559 w 3535084"/>
                  <a:gd name="connsiteY11" fmla="*/ 1882211 h 2263599"/>
                  <a:gd name="connsiteX12" fmla="*/ 16176 w 3535084"/>
                  <a:gd name="connsiteY12" fmla="*/ 1048245 h 2263599"/>
                  <a:gd name="connsiteX13" fmla="*/ 670226 w 3535084"/>
                  <a:gd name="connsiteY13" fmla="*/ 800595 h 2263599"/>
                  <a:gd name="connsiteX14" fmla="*/ 985610 w 3535084"/>
                  <a:gd name="connsiteY14" fmla="*/ 639728 h 2263599"/>
                  <a:gd name="connsiteX15" fmla="*/ 1056707 w 3535084"/>
                  <a:gd name="connsiteY15" fmla="*/ 602772 h 2263599"/>
                  <a:gd name="connsiteX16" fmla="*/ 1010183 w 3535084"/>
                  <a:gd name="connsiteY16" fmla="*/ 553678 h 2263599"/>
                  <a:gd name="connsiteX17" fmla="*/ 929931 w 3535084"/>
                  <a:gd name="connsiteY17" fmla="*/ 324940 h 2263599"/>
                  <a:gd name="connsiteX18" fmla="*/ 1103497 w 3535084"/>
                  <a:gd name="connsiteY18" fmla="*/ 495 h 2263599"/>
                  <a:gd name="connsiteX0" fmla="*/ 1103497 w 3535084"/>
                  <a:gd name="connsiteY0" fmla="*/ 495 h 2263599"/>
                  <a:gd name="connsiteX1" fmla="*/ 1789480 w 3535084"/>
                  <a:gd name="connsiteY1" fmla="*/ 96202 h 2263599"/>
                  <a:gd name="connsiteX2" fmla="*/ 1791731 w 3535084"/>
                  <a:gd name="connsiteY2" fmla="*/ 99814 h 2263599"/>
                  <a:gd name="connsiteX3" fmla="*/ 1825843 w 3535084"/>
                  <a:gd name="connsiteY3" fmla="*/ 109305 h 2263599"/>
                  <a:gd name="connsiteX4" fmla="*/ 3191176 w 3535084"/>
                  <a:gd name="connsiteY4" fmla="*/ 349745 h 2263599"/>
                  <a:gd name="connsiteX5" fmla="*/ 3521376 w 3535084"/>
                  <a:gd name="connsiteY5" fmla="*/ 851395 h 2263599"/>
                  <a:gd name="connsiteX6" fmla="*/ 3174242 w 3535084"/>
                  <a:gd name="connsiteY6" fmla="*/ 1609162 h 2263599"/>
                  <a:gd name="connsiteX7" fmla="*/ 2700109 w 3535084"/>
                  <a:gd name="connsiteY7" fmla="*/ 2115045 h 2263599"/>
                  <a:gd name="connsiteX8" fmla="*/ 1792060 w 3535084"/>
                  <a:gd name="connsiteY8" fmla="*/ 2263212 h 2263599"/>
                  <a:gd name="connsiteX9" fmla="*/ 1451277 w 3535084"/>
                  <a:gd name="connsiteY9" fmla="*/ 2167961 h 2263599"/>
                  <a:gd name="connsiteX10" fmla="*/ 930577 w 3535084"/>
                  <a:gd name="connsiteY10" fmla="*/ 2028262 h 2263599"/>
                  <a:gd name="connsiteX11" fmla="*/ 585559 w 3535084"/>
                  <a:gd name="connsiteY11" fmla="*/ 1882211 h 2263599"/>
                  <a:gd name="connsiteX12" fmla="*/ 16176 w 3535084"/>
                  <a:gd name="connsiteY12" fmla="*/ 1048245 h 2263599"/>
                  <a:gd name="connsiteX13" fmla="*/ 670226 w 3535084"/>
                  <a:gd name="connsiteY13" fmla="*/ 800595 h 2263599"/>
                  <a:gd name="connsiteX14" fmla="*/ 985610 w 3535084"/>
                  <a:gd name="connsiteY14" fmla="*/ 639728 h 2263599"/>
                  <a:gd name="connsiteX15" fmla="*/ 1056707 w 3535084"/>
                  <a:gd name="connsiteY15" fmla="*/ 602772 h 2263599"/>
                  <a:gd name="connsiteX16" fmla="*/ 1010183 w 3535084"/>
                  <a:gd name="connsiteY16" fmla="*/ 553678 h 2263599"/>
                  <a:gd name="connsiteX17" fmla="*/ 929931 w 3535084"/>
                  <a:gd name="connsiteY17" fmla="*/ 324940 h 2263599"/>
                  <a:gd name="connsiteX18" fmla="*/ 1103497 w 3535084"/>
                  <a:gd name="connsiteY18" fmla="*/ 495 h 2263599"/>
                  <a:gd name="connsiteX0" fmla="*/ 1141597 w 3535084"/>
                  <a:gd name="connsiteY0" fmla="*/ 0 h 2288504"/>
                  <a:gd name="connsiteX1" fmla="*/ 1789480 w 3535084"/>
                  <a:gd name="connsiteY1" fmla="*/ 121107 h 2288504"/>
                  <a:gd name="connsiteX2" fmla="*/ 1791731 w 3535084"/>
                  <a:gd name="connsiteY2" fmla="*/ 124719 h 2288504"/>
                  <a:gd name="connsiteX3" fmla="*/ 1825843 w 3535084"/>
                  <a:gd name="connsiteY3" fmla="*/ 134210 h 2288504"/>
                  <a:gd name="connsiteX4" fmla="*/ 3191176 w 3535084"/>
                  <a:gd name="connsiteY4" fmla="*/ 374650 h 2288504"/>
                  <a:gd name="connsiteX5" fmla="*/ 3521376 w 3535084"/>
                  <a:gd name="connsiteY5" fmla="*/ 876300 h 2288504"/>
                  <a:gd name="connsiteX6" fmla="*/ 3174242 w 3535084"/>
                  <a:gd name="connsiteY6" fmla="*/ 1634067 h 2288504"/>
                  <a:gd name="connsiteX7" fmla="*/ 2700109 w 3535084"/>
                  <a:gd name="connsiteY7" fmla="*/ 2139950 h 2288504"/>
                  <a:gd name="connsiteX8" fmla="*/ 1792060 w 3535084"/>
                  <a:gd name="connsiteY8" fmla="*/ 2288117 h 2288504"/>
                  <a:gd name="connsiteX9" fmla="*/ 1451277 w 3535084"/>
                  <a:gd name="connsiteY9" fmla="*/ 2192866 h 2288504"/>
                  <a:gd name="connsiteX10" fmla="*/ 930577 w 3535084"/>
                  <a:gd name="connsiteY10" fmla="*/ 2053167 h 2288504"/>
                  <a:gd name="connsiteX11" fmla="*/ 585559 w 3535084"/>
                  <a:gd name="connsiteY11" fmla="*/ 1907116 h 2288504"/>
                  <a:gd name="connsiteX12" fmla="*/ 16176 w 3535084"/>
                  <a:gd name="connsiteY12" fmla="*/ 1073150 h 2288504"/>
                  <a:gd name="connsiteX13" fmla="*/ 670226 w 3535084"/>
                  <a:gd name="connsiteY13" fmla="*/ 825500 h 2288504"/>
                  <a:gd name="connsiteX14" fmla="*/ 985610 w 3535084"/>
                  <a:gd name="connsiteY14" fmla="*/ 664633 h 2288504"/>
                  <a:gd name="connsiteX15" fmla="*/ 1056707 w 3535084"/>
                  <a:gd name="connsiteY15" fmla="*/ 627677 h 2288504"/>
                  <a:gd name="connsiteX16" fmla="*/ 1010183 w 3535084"/>
                  <a:gd name="connsiteY16" fmla="*/ 578583 h 2288504"/>
                  <a:gd name="connsiteX17" fmla="*/ 929931 w 3535084"/>
                  <a:gd name="connsiteY17" fmla="*/ 349845 h 2288504"/>
                  <a:gd name="connsiteX18" fmla="*/ 1141597 w 3535084"/>
                  <a:gd name="connsiteY18" fmla="*/ 0 h 2288504"/>
                  <a:gd name="connsiteX0" fmla="*/ 1141597 w 3535084"/>
                  <a:gd name="connsiteY0" fmla="*/ 0 h 2288504"/>
                  <a:gd name="connsiteX1" fmla="*/ 1789480 w 3535084"/>
                  <a:gd name="connsiteY1" fmla="*/ 121107 h 2288504"/>
                  <a:gd name="connsiteX2" fmla="*/ 1791731 w 3535084"/>
                  <a:gd name="connsiteY2" fmla="*/ 124719 h 2288504"/>
                  <a:gd name="connsiteX3" fmla="*/ 1825843 w 3535084"/>
                  <a:gd name="connsiteY3" fmla="*/ 134210 h 2288504"/>
                  <a:gd name="connsiteX4" fmla="*/ 3191176 w 3535084"/>
                  <a:gd name="connsiteY4" fmla="*/ 374650 h 2288504"/>
                  <a:gd name="connsiteX5" fmla="*/ 3521376 w 3535084"/>
                  <a:gd name="connsiteY5" fmla="*/ 876300 h 2288504"/>
                  <a:gd name="connsiteX6" fmla="*/ 3174242 w 3535084"/>
                  <a:gd name="connsiteY6" fmla="*/ 1634067 h 2288504"/>
                  <a:gd name="connsiteX7" fmla="*/ 2700109 w 3535084"/>
                  <a:gd name="connsiteY7" fmla="*/ 2139950 h 2288504"/>
                  <a:gd name="connsiteX8" fmla="*/ 1792060 w 3535084"/>
                  <a:gd name="connsiteY8" fmla="*/ 2288117 h 2288504"/>
                  <a:gd name="connsiteX9" fmla="*/ 1451277 w 3535084"/>
                  <a:gd name="connsiteY9" fmla="*/ 2192866 h 2288504"/>
                  <a:gd name="connsiteX10" fmla="*/ 930577 w 3535084"/>
                  <a:gd name="connsiteY10" fmla="*/ 2053167 h 2288504"/>
                  <a:gd name="connsiteX11" fmla="*/ 585559 w 3535084"/>
                  <a:gd name="connsiteY11" fmla="*/ 1907116 h 2288504"/>
                  <a:gd name="connsiteX12" fmla="*/ 16176 w 3535084"/>
                  <a:gd name="connsiteY12" fmla="*/ 1073150 h 2288504"/>
                  <a:gd name="connsiteX13" fmla="*/ 670226 w 3535084"/>
                  <a:gd name="connsiteY13" fmla="*/ 825500 h 2288504"/>
                  <a:gd name="connsiteX14" fmla="*/ 985610 w 3535084"/>
                  <a:gd name="connsiteY14" fmla="*/ 664633 h 2288504"/>
                  <a:gd name="connsiteX15" fmla="*/ 1056707 w 3535084"/>
                  <a:gd name="connsiteY15" fmla="*/ 627677 h 2288504"/>
                  <a:gd name="connsiteX16" fmla="*/ 1010183 w 3535084"/>
                  <a:gd name="connsiteY16" fmla="*/ 578583 h 2288504"/>
                  <a:gd name="connsiteX17" fmla="*/ 929931 w 3535084"/>
                  <a:gd name="connsiteY17" fmla="*/ 349845 h 2288504"/>
                  <a:gd name="connsiteX18" fmla="*/ 1141597 w 3535084"/>
                  <a:gd name="connsiteY18" fmla="*/ 0 h 2288504"/>
                  <a:gd name="connsiteX0" fmla="*/ 1141597 w 3535084"/>
                  <a:gd name="connsiteY0" fmla="*/ 0 h 2288504"/>
                  <a:gd name="connsiteX1" fmla="*/ 1789480 w 3535084"/>
                  <a:gd name="connsiteY1" fmla="*/ 121107 h 2288504"/>
                  <a:gd name="connsiteX2" fmla="*/ 1791731 w 3535084"/>
                  <a:gd name="connsiteY2" fmla="*/ 124719 h 2288504"/>
                  <a:gd name="connsiteX3" fmla="*/ 1825843 w 3535084"/>
                  <a:gd name="connsiteY3" fmla="*/ 134210 h 2288504"/>
                  <a:gd name="connsiteX4" fmla="*/ 3191176 w 3535084"/>
                  <a:gd name="connsiteY4" fmla="*/ 374650 h 2288504"/>
                  <a:gd name="connsiteX5" fmla="*/ 3521376 w 3535084"/>
                  <a:gd name="connsiteY5" fmla="*/ 876300 h 2288504"/>
                  <a:gd name="connsiteX6" fmla="*/ 3174242 w 3535084"/>
                  <a:gd name="connsiteY6" fmla="*/ 1634067 h 2288504"/>
                  <a:gd name="connsiteX7" fmla="*/ 2700109 w 3535084"/>
                  <a:gd name="connsiteY7" fmla="*/ 2139950 h 2288504"/>
                  <a:gd name="connsiteX8" fmla="*/ 1792060 w 3535084"/>
                  <a:gd name="connsiteY8" fmla="*/ 2288117 h 2288504"/>
                  <a:gd name="connsiteX9" fmla="*/ 1451277 w 3535084"/>
                  <a:gd name="connsiteY9" fmla="*/ 2192866 h 2288504"/>
                  <a:gd name="connsiteX10" fmla="*/ 930577 w 3535084"/>
                  <a:gd name="connsiteY10" fmla="*/ 2053167 h 2288504"/>
                  <a:gd name="connsiteX11" fmla="*/ 585559 w 3535084"/>
                  <a:gd name="connsiteY11" fmla="*/ 1907116 h 2288504"/>
                  <a:gd name="connsiteX12" fmla="*/ 16176 w 3535084"/>
                  <a:gd name="connsiteY12" fmla="*/ 1073150 h 2288504"/>
                  <a:gd name="connsiteX13" fmla="*/ 670226 w 3535084"/>
                  <a:gd name="connsiteY13" fmla="*/ 825500 h 2288504"/>
                  <a:gd name="connsiteX14" fmla="*/ 985610 w 3535084"/>
                  <a:gd name="connsiteY14" fmla="*/ 664633 h 2288504"/>
                  <a:gd name="connsiteX15" fmla="*/ 1056707 w 3535084"/>
                  <a:gd name="connsiteY15" fmla="*/ 627677 h 2288504"/>
                  <a:gd name="connsiteX16" fmla="*/ 1010183 w 3535084"/>
                  <a:gd name="connsiteY16" fmla="*/ 578583 h 2288504"/>
                  <a:gd name="connsiteX17" fmla="*/ 929931 w 3535084"/>
                  <a:gd name="connsiteY17" fmla="*/ 349845 h 2288504"/>
                  <a:gd name="connsiteX18" fmla="*/ 1141597 w 3535084"/>
                  <a:gd name="connsiteY18" fmla="*/ 0 h 2288504"/>
                  <a:gd name="connsiteX0" fmla="*/ 1141597 w 3535084"/>
                  <a:gd name="connsiteY0" fmla="*/ 0 h 2288504"/>
                  <a:gd name="connsiteX1" fmla="*/ 1789480 w 3535084"/>
                  <a:gd name="connsiteY1" fmla="*/ 121107 h 2288504"/>
                  <a:gd name="connsiteX2" fmla="*/ 1681664 w 3535084"/>
                  <a:gd name="connsiteY2" fmla="*/ 14652 h 2288504"/>
                  <a:gd name="connsiteX3" fmla="*/ 1825843 w 3535084"/>
                  <a:gd name="connsiteY3" fmla="*/ 134210 h 2288504"/>
                  <a:gd name="connsiteX4" fmla="*/ 3191176 w 3535084"/>
                  <a:gd name="connsiteY4" fmla="*/ 374650 h 2288504"/>
                  <a:gd name="connsiteX5" fmla="*/ 3521376 w 3535084"/>
                  <a:gd name="connsiteY5" fmla="*/ 876300 h 2288504"/>
                  <a:gd name="connsiteX6" fmla="*/ 3174242 w 3535084"/>
                  <a:gd name="connsiteY6" fmla="*/ 1634067 h 2288504"/>
                  <a:gd name="connsiteX7" fmla="*/ 2700109 w 3535084"/>
                  <a:gd name="connsiteY7" fmla="*/ 2139950 h 2288504"/>
                  <a:gd name="connsiteX8" fmla="*/ 1792060 w 3535084"/>
                  <a:gd name="connsiteY8" fmla="*/ 2288117 h 2288504"/>
                  <a:gd name="connsiteX9" fmla="*/ 1451277 w 3535084"/>
                  <a:gd name="connsiteY9" fmla="*/ 2192866 h 2288504"/>
                  <a:gd name="connsiteX10" fmla="*/ 930577 w 3535084"/>
                  <a:gd name="connsiteY10" fmla="*/ 2053167 h 2288504"/>
                  <a:gd name="connsiteX11" fmla="*/ 585559 w 3535084"/>
                  <a:gd name="connsiteY11" fmla="*/ 1907116 h 2288504"/>
                  <a:gd name="connsiteX12" fmla="*/ 16176 w 3535084"/>
                  <a:gd name="connsiteY12" fmla="*/ 1073150 h 2288504"/>
                  <a:gd name="connsiteX13" fmla="*/ 670226 w 3535084"/>
                  <a:gd name="connsiteY13" fmla="*/ 825500 h 2288504"/>
                  <a:gd name="connsiteX14" fmla="*/ 985610 w 3535084"/>
                  <a:gd name="connsiteY14" fmla="*/ 664633 h 2288504"/>
                  <a:gd name="connsiteX15" fmla="*/ 1056707 w 3535084"/>
                  <a:gd name="connsiteY15" fmla="*/ 627677 h 2288504"/>
                  <a:gd name="connsiteX16" fmla="*/ 1010183 w 3535084"/>
                  <a:gd name="connsiteY16" fmla="*/ 578583 h 2288504"/>
                  <a:gd name="connsiteX17" fmla="*/ 929931 w 3535084"/>
                  <a:gd name="connsiteY17" fmla="*/ 349845 h 2288504"/>
                  <a:gd name="connsiteX18" fmla="*/ 1141597 w 3535084"/>
                  <a:gd name="connsiteY18" fmla="*/ 0 h 2288504"/>
                  <a:gd name="connsiteX0" fmla="*/ 1141597 w 3535084"/>
                  <a:gd name="connsiteY0" fmla="*/ 0 h 2288504"/>
                  <a:gd name="connsiteX1" fmla="*/ 1789480 w 3535084"/>
                  <a:gd name="connsiteY1" fmla="*/ 121107 h 2288504"/>
                  <a:gd name="connsiteX2" fmla="*/ 1825843 w 3535084"/>
                  <a:gd name="connsiteY2" fmla="*/ 134210 h 2288504"/>
                  <a:gd name="connsiteX3" fmla="*/ 3191176 w 3535084"/>
                  <a:gd name="connsiteY3" fmla="*/ 374650 h 2288504"/>
                  <a:gd name="connsiteX4" fmla="*/ 3521376 w 3535084"/>
                  <a:gd name="connsiteY4" fmla="*/ 876300 h 2288504"/>
                  <a:gd name="connsiteX5" fmla="*/ 3174242 w 3535084"/>
                  <a:gd name="connsiteY5" fmla="*/ 1634067 h 2288504"/>
                  <a:gd name="connsiteX6" fmla="*/ 2700109 w 3535084"/>
                  <a:gd name="connsiteY6" fmla="*/ 2139950 h 2288504"/>
                  <a:gd name="connsiteX7" fmla="*/ 1792060 w 3535084"/>
                  <a:gd name="connsiteY7" fmla="*/ 2288117 h 2288504"/>
                  <a:gd name="connsiteX8" fmla="*/ 1451277 w 3535084"/>
                  <a:gd name="connsiteY8" fmla="*/ 2192866 h 2288504"/>
                  <a:gd name="connsiteX9" fmla="*/ 930577 w 3535084"/>
                  <a:gd name="connsiteY9" fmla="*/ 2053167 h 2288504"/>
                  <a:gd name="connsiteX10" fmla="*/ 585559 w 3535084"/>
                  <a:gd name="connsiteY10" fmla="*/ 1907116 h 2288504"/>
                  <a:gd name="connsiteX11" fmla="*/ 16176 w 3535084"/>
                  <a:gd name="connsiteY11" fmla="*/ 1073150 h 2288504"/>
                  <a:gd name="connsiteX12" fmla="*/ 670226 w 3535084"/>
                  <a:gd name="connsiteY12" fmla="*/ 825500 h 2288504"/>
                  <a:gd name="connsiteX13" fmla="*/ 985610 w 3535084"/>
                  <a:gd name="connsiteY13" fmla="*/ 664633 h 2288504"/>
                  <a:gd name="connsiteX14" fmla="*/ 1056707 w 3535084"/>
                  <a:gd name="connsiteY14" fmla="*/ 627677 h 2288504"/>
                  <a:gd name="connsiteX15" fmla="*/ 1010183 w 3535084"/>
                  <a:gd name="connsiteY15" fmla="*/ 578583 h 2288504"/>
                  <a:gd name="connsiteX16" fmla="*/ 929931 w 3535084"/>
                  <a:gd name="connsiteY16" fmla="*/ 349845 h 2288504"/>
                  <a:gd name="connsiteX17" fmla="*/ 1141597 w 3535084"/>
                  <a:gd name="connsiteY17" fmla="*/ 0 h 2288504"/>
                  <a:gd name="connsiteX0" fmla="*/ 1141597 w 3535084"/>
                  <a:gd name="connsiteY0" fmla="*/ 7168 h 2295672"/>
                  <a:gd name="connsiteX1" fmla="*/ 1825843 w 3535084"/>
                  <a:gd name="connsiteY1" fmla="*/ 141378 h 2295672"/>
                  <a:gd name="connsiteX2" fmla="*/ 3191176 w 3535084"/>
                  <a:gd name="connsiteY2" fmla="*/ 381818 h 2295672"/>
                  <a:gd name="connsiteX3" fmla="*/ 3521376 w 3535084"/>
                  <a:gd name="connsiteY3" fmla="*/ 883468 h 2295672"/>
                  <a:gd name="connsiteX4" fmla="*/ 3174242 w 3535084"/>
                  <a:gd name="connsiteY4" fmla="*/ 1641235 h 2295672"/>
                  <a:gd name="connsiteX5" fmla="*/ 2700109 w 3535084"/>
                  <a:gd name="connsiteY5" fmla="*/ 2147118 h 2295672"/>
                  <a:gd name="connsiteX6" fmla="*/ 1792060 w 3535084"/>
                  <a:gd name="connsiteY6" fmla="*/ 2295285 h 2295672"/>
                  <a:gd name="connsiteX7" fmla="*/ 1451277 w 3535084"/>
                  <a:gd name="connsiteY7" fmla="*/ 2200034 h 2295672"/>
                  <a:gd name="connsiteX8" fmla="*/ 930577 w 3535084"/>
                  <a:gd name="connsiteY8" fmla="*/ 2060335 h 2295672"/>
                  <a:gd name="connsiteX9" fmla="*/ 585559 w 3535084"/>
                  <a:gd name="connsiteY9" fmla="*/ 1914284 h 2295672"/>
                  <a:gd name="connsiteX10" fmla="*/ 16176 w 3535084"/>
                  <a:gd name="connsiteY10" fmla="*/ 1080318 h 2295672"/>
                  <a:gd name="connsiteX11" fmla="*/ 670226 w 3535084"/>
                  <a:gd name="connsiteY11" fmla="*/ 832668 h 2295672"/>
                  <a:gd name="connsiteX12" fmla="*/ 985610 w 3535084"/>
                  <a:gd name="connsiteY12" fmla="*/ 671801 h 2295672"/>
                  <a:gd name="connsiteX13" fmla="*/ 1056707 w 3535084"/>
                  <a:gd name="connsiteY13" fmla="*/ 634845 h 2295672"/>
                  <a:gd name="connsiteX14" fmla="*/ 1010183 w 3535084"/>
                  <a:gd name="connsiteY14" fmla="*/ 585751 h 2295672"/>
                  <a:gd name="connsiteX15" fmla="*/ 929931 w 3535084"/>
                  <a:gd name="connsiteY15" fmla="*/ 357013 h 2295672"/>
                  <a:gd name="connsiteX16" fmla="*/ 1141597 w 3535084"/>
                  <a:gd name="connsiteY16" fmla="*/ 7168 h 2295672"/>
                  <a:gd name="connsiteX0" fmla="*/ 1141597 w 3535084"/>
                  <a:gd name="connsiteY0" fmla="*/ 43631 h 2332135"/>
                  <a:gd name="connsiteX1" fmla="*/ 1656510 w 3535084"/>
                  <a:gd name="connsiteY1" fmla="*/ 33908 h 2332135"/>
                  <a:gd name="connsiteX2" fmla="*/ 3191176 w 3535084"/>
                  <a:gd name="connsiteY2" fmla="*/ 418281 h 2332135"/>
                  <a:gd name="connsiteX3" fmla="*/ 3521376 w 3535084"/>
                  <a:gd name="connsiteY3" fmla="*/ 919931 h 2332135"/>
                  <a:gd name="connsiteX4" fmla="*/ 3174242 w 3535084"/>
                  <a:gd name="connsiteY4" fmla="*/ 1677698 h 2332135"/>
                  <a:gd name="connsiteX5" fmla="*/ 2700109 w 3535084"/>
                  <a:gd name="connsiteY5" fmla="*/ 2183581 h 2332135"/>
                  <a:gd name="connsiteX6" fmla="*/ 1792060 w 3535084"/>
                  <a:gd name="connsiteY6" fmla="*/ 2331748 h 2332135"/>
                  <a:gd name="connsiteX7" fmla="*/ 1451277 w 3535084"/>
                  <a:gd name="connsiteY7" fmla="*/ 2236497 h 2332135"/>
                  <a:gd name="connsiteX8" fmla="*/ 930577 w 3535084"/>
                  <a:gd name="connsiteY8" fmla="*/ 2096798 h 2332135"/>
                  <a:gd name="connsiteX9" fmla="*/ 585559 w 3535084"/>
                  <a:gd name="connsiteY9" fmla="*/ 1950747 h 2332135"/>
                  <a:gd name="connsiteX10" fmla="*/ 16176 w 3535084"/>
                  <a:gd name="connsiteY10" fmla="*/ 1116781 h 2332135"/>
                  <a:gd name="connsiteX11" fmla="*/ 670226 w 3535084"/>
                  <a:gd name="connsiteY11" fmla="*/ 869131 h 2332135"/>
                  <a:gd name="connsiteX12" fmla="*/ 985610 w 3535084"/>
                  <a:gd name="connsiteY12" fmla="*/ 708264 h 2332135"/>
                  <a:gd name="connsiteX13" fmla="*/ 1056707 w 3535084"/>
                  <a:gd name="connsiteY13" fmla="*/ 671308 h 2332135"/>
                  <a:gd name="connsiteX14" fmla="*/ 1010183 w 3535084"/>
                  <a:gd name="connsiteY14" fmla="*/ 622214 h 2332135"/>
                  <a:gd name="connsiteX15" fmla="*/ 929931 w 3535084"/>
                  <a:gd name="connsiteY15" fmla="*/ 393476 h 2332135"/>
                  <a:gd name="connsiteX16" fmla="*/ 1141597 w 3535084"/>
                  <a:gd name="connsiteY16" fmla="*/ 43631 h 2332135"/>
                  <a:gd name="connsiteX0" fmla="*/ 1141597 w 3535084"/>
                  <a:gd name="connsiteY0" fmla="*/ 25279 h 2313783"/>
                  <a:gd name="connsiteX1" fmla="*/ 1660743 w 3535084"/>
                  <a:gd name="connsiteY1" fmla="*/ 49422 h 2313783"/>
                  <a:gd name="connsiteX2" fmla="*/ 3191176 w 3535084"/>
                  <a:gd name="connsiteY2" fmla="*/ 399929 h 2313783"/>
                  <a:gd name="connsiteX3" fmla="*/ 3521376 w 3535084"/>
                  <a:gd name="connsiteY3" fmla="*/ 901579 h 2313783"/>
                  <a:gd name="connsiteX4" fmla="*/ 3174242 w 3535084"/>
                  <a:gd name="connsiteY4" fmla="*/ 1659346 h 2313783"/>
                  <a:gd name="connsiteX5" fmla="*/ 2700109 w 3535084"/>
                  <a:gd name="connsiteY5" fmla="*/ 2165229 h 2313783"/>
                  <a:gd name="connsiteX6" fmla="*/ 1792060 w 3535084"/>
                  <a:gd name="connsiteY6" fmla="*/ 2313396 h 2313783"/>
                  <a:gd name="connsiteX7" fmla="*/ 1451277 w 3535084"/>
                  <a:gd name="connsiteY7" fmla="*/ 2218145 h 2313783"/>
                  <a:gd name="connsiteX8" fmla="*/ 930577 w 3535084"/>
                  <a:gd name="connsiteY8" fmla="*/ 2078446 h 2313783"/>
                  <a:gd name="connsiteX9" fmla="*/ 585559 w 3535084"/>
                  <a:gd name="connsiteY9" fmla="*/ 1932395 h 2313783"/>
                  <a:gd name="connsiteX10" fmla="*/ 16176 w 3535084"/>
                  <a:gd name="connsiteY10" fmla="*/ 1098429 h 2313783"/>
                  <a:gd name="connsiteX11" fmla="*/ 670226 w 3535084"/>
                  <a:gd name="connsiteY11" fmla="*/ 850779 h 2313783"/>
                  <a:gd name="connsiteX12" fmla="*/ 985610 w 3535084"/>
                  <a:gd name="connsiteY12" fmla="*/ 689912 h 2313783"/>
                  <a:gd name="connsiteX13" fmla="*/ 1056707 w 3535084"/>
                  <a:gd name="connsiteY13" fmla="*/ 652956 h 2313783"/>
                  <a:gd name="connsiteX14" fmla="*/ 1010183 w 3535084"/>
                  <a:gd name="connsiteY14" fmla="*/ 603862 h 2313783"/>
                  <a:gd name="connsiteX15" fmla="*/ 929931 w 3535084"/>
                  <a:gd name="connsiteY15" fmla="*/ 375124 h 2313783"/>
                  <a:gd name="connsiteX16" fmla="*/ 1141597 w 3535084"/>
                  <a:gd name="connsiteY16" fmla="*/ 25279 h 2313783"/>
                  <a:gd name="connsiteX0" fmla="*/ 1141597 w 3535084"/>
                  <a:gd name="connsiteY0" fmla="*/ 9217 h 2297721"/>
                  <a:gd name="connsiteX1" fmla="*/ 1660743 w 3535084"/>
                  <a:gd name="connsiteY1" fmla="*/ 33360 h 2297721"/>
                  <a:gd name="connsiteX2" fmla="*/ 3191176 w 3535084"/>
                  <a:gd name="connsiteY2" fmla="*/ 383867 h 2297721"/>
                  <a:gd name="connsiteX3" fmla="*/ 3521376 w 3535084"/>
                  <a:gd name="connsiteY3" fmla="*/ 885517 h 2297721"/>
                  <a:gd name="connsiteX4" fmla="*/ 3174242 w 3535084"/>
                  <a:gd name="connsiteY4" fmla="*/ 1643284 h 2297721"/>
                  <a:gd name="connsiteX5" fmla="*/ 2700109 w 3535084"/>
                  <a:gd name="connsiteY5" fmla="*/ 2149167 h 2297721"/>
                  <a:gd name="connsiteX6" fmla="*/ 1792060 w 3535084"/>
                  <a:gd name="connsiteY6" fmla="*/ 2297334 h 2297721"/>
                  <a:gd name="connsiteX7" fmla="*/ 1451277 w 3535084"/>
                  <a:gd name="connsiteY7" fmla="*/ 2202083 h 2297721"/>
                  <a:gd name="connsiteX8" fmla="*/ 930577 w 3535084"/>
                  <a:gd name="connsiteY8" fmla="*/ 2062384 h 2297721"/>
                  <a:gd name="connsiteX9" fmla="*/ 585559 w 3535084"/>
                  <a:gd name="connsiteY9" fmla="*/ 1916333 h 2297721"/>
                  <a:gd name="connsiteX10" fmla="*/ 16176 w 3535084"/>
                  <a:gd name="connsiteY10" fmla="*/ 1082367 h 2297721"/>
                  <a:gd name="connsiteX11" fmla="*/ 670226 w 3535084"/>
                  <a:gd name="connsiteY11" fmla="*/ 834717 h 2297721"/>
                  <a:gd name="connsiteX12" fmla="*/ 985610 w 3535084"/>
                  <a:gd name="connsiteY12" fmla="*/ 673850 h 2297721"/>
                  <a:gd name="connsiteX13" fmla="*/ 1056707 w 3535084"/>
                  <a:gd name="connsiteY13" fmla="*/ 636894 h 2297721"/>
                  <a:gd name="connsiteX14" fmla="*/ 1010183 w 3535084"/>
                  <a:gd name="connsiteY14" fmla="*/ 587800 h 2297721"/>
                  <a:gd name="connsiteX15" fmla="*/ 929931 w 3535084"/>
                  <a:gd name="connsiteY15" fmla="*/ 359062 h 2297721"/>
                  <a:gd name="connsiteX16" fmla="*/ 1141597 w 3535084"/>
                  <a:gd name="connsiteY16" fmla="*/ 9217 h 2297721"/>
                  <a:gd name="connsiteX0" fmla="*/ 1141597 w 3535084"/>
                  <a:gd name="connsiteY0" fmla="*/ 16088 h 2304592"/>
                  <a:gd name="connsiteX1" fmla="*/ 1660743 w 3535084"/>
                  <a:gd name="connsiteY1" fmla="*/ 40231 h 2304592"/>
                  <a:gd name="connsiteX2" fmla="*/ 3191176 w 3535084"/>
                  <a:gd name="connsiteY2" fmla="*/ 390738 h 2304592"/>
                  <a:gd name="connsiteX3" fmla="*/ 3521376 w 3535084"/>
                  <a:gd name="connsiteY3" fmla="*/ 892388 h 2304592"/>
                  <a:gd name="connsiteX4" fmla="*/ 3174242 w 3535084"/>
                  <a:gd name="connsiteY4" fmla="*/ 1650155 h 2304592"/>
                  <a:gd name="connsiteX5" fmla="*/ 2700109 w 3535084"/>
                  <a:gd name="connsiteY5" fmla="*/ 2156038 h 2304592"/>
                  <a:gd name="connsiteX6" fmla="*/ 1792060 w 3535084"/>
                  <a:gd name="connsiteY6" fmla="*/ 2304205 h 2304592"/>
                  <a:gd name="connsiteX7" fmla="*/ 1451277 w 3535084"/>
                  <a:gd name="connsiteY7" fmla="*/ 2208954 h 2304592"/>
                  <a:gd name="connsiteX8" fmla="*/ 930577 w 3535084"/>
                  <a:gd name="connsiteY8" fmla="*/ 2069255 h 2304592"/>
                  <a:gd name="connsiteX9" fmla="*/ 585559 w 3535084"/>
                  <a:gd name="connsiteY9" fmla="*/ 1923204 h 2304592"/>
                  <a:gd name="connsiteX10" fmla="*/ 16176 w 3535084"/>
                  <a:gd name="connsiteY10" fmla="*/ 1089238 h 2304592"/>
                  <a:gd name="connsiteX11" fmla="*/ 670226 w 3535084"/>
                  <a:gd name="connsiteY11" fmla="*/ 841588 h 2304592"/>
                  <a:gd name="connsiteX12" fmla="*/ 985610 w 3535084"/>
                  <a:gd name="connsiteY12" fmla="*/ 680721 h 2304592"/>
                  <a:gd name="connsiteX13" fmla="*/ 1056707 w 3535084"/>
                  <a:gd name="connsiteY13" fmla="*/ 643765 h 2304592"/>
                  <a:gd name="connsiteX14" fmla="*/ 1010183 w 3535084"/>
                  <a:gd name="connsiteY14" fmla="*/ 594671 h 2304592"/>
                  <a:gd name="connsiteX15" fmla="*/ 929931 w 3535084"/>
                  <a:gd name="connsiteY15" fmla="*/ 365933 h 2304592"/>
                  <a:gd name="connsiteX16" fmla="*/ 1141597 w 3535084"/>
                  <a:gd name="connsiteY16" fmla="*/ 16088 h 2304592"/>
                  <a:gd name="connsiteX0" fmla="*/ 1141597 w 3535084"/>
                  <a:gd name="connsiteY0" fmla="*/ 0 h 2288504"/>
                  <a:gd name="connsiteX1" fmla="*/ 1660743 w 3535084"/>
                  <a:gd name="connsiteY1" fmla="*/ 24143 h 2288504"/>
                  <a:gd name="connsiteX2" fmla="*/ 3191176 w 3535084"/>
                  <a:gd name="connsiteY2" fmla="*/ 374650 h 2288504"/>
                  <a:gd name="connsiteX3" fmla="*/ 3521376 w 3535084"/>
                  <a:gd name="connsiteY3" fmla="*/ 876300 h 2288504"/>
                  <a:gd name="connsiteX4" fmla="*/ 3174242 w 3535084"/>
                  <a:gd name="connsiteY4" fmla="*/ 1634067 h 2288504"/>
                  <a:gd name="connsiteX5" fmla="*/ 2700109 w 3535084"/>
                  <a:gd name="connsiteY5" fmla="*/ 2139950 h 2288504"/>
                  <a:gd name="connsiteX6" fmla="*/ 1792060 w 3535084"/>
                  <a:gd name="connsiteY6" fmla="*/ 2288117 h 2288504"/>
                  <a:gd name="connsiteX7" fmla="*/ 1451277 w 3535084"/>
                  <a:gd name="connsiteY7" fmla="*/ 2192866 h 2288504"/>
                  <a:gd name="connsiteX8" fmla="*/ 930577 w 3535084"/>
                  <a:gd name="connsiteY8" fmla="*/ 2053167 h 2288504"/>
                  <a:gd name="connsiteX9" fmla="*/ 585559 w 3535084"/>
                  <a:gd name="connsiteY9" fmla="*/ 1907116 h 2288504"/>
                  <a:gd name="connsiteX10" fmla="*/ 16176 w 3535084"/>
                  <a:gd name="connsiteY10" fmla="*/ 1073150 h 2288504"/>
                  <a:gd name="connsiteX11" fmla="*/ 670226 w 3535084"/>
                  <a:gd name="connsiteY11" fmla="*/ 825500 h 2288504"/>
                  <a:gd name="connsiteX12" fmla="*/ 985610 w 3535084"/>
                  <a:gd name="connsiteY12" fmla="*/ 664633 h 2288504"/>
                  <a:gd name="connsiteX13" fmla="*/ 1056707 w 3535084"/>
                  <a:gd name="connsiteY13" fmla="*/ 627677 h 2288504"/>
                  <a:gd name="connsiteX14" fmla="*/ 1010183 w 3535084"/>
                  <a:gd name="connsiteY14" fmla="*/ 578583 h 2288504"/>
                  <a:gd name="connsiteX15" fmla="*/ 929931 w 3535084"/>
                  <a:gd name="connsiteY15" fmla="*/ 349845 h 2288504"/>
                  <a:gd name="connsiteX16" fmla="*/ 1141597 w 3535084"/>
                  <a:gd name="connsiteY16" fmla="*/ 0 h 2288504"/>
                  <a:gd name="connsiteX0" fmla="*/ 1141597 w 3535084"/>
                  <a:gd name="connsiteY0" fmla="*/ 0 h 2288504"/>
                  <a:gd name="connsiteX1" fmla="*/ 1660743 w 3535084"/>
                  <a:gd name="connsiteY1" fmla="*/ 24143 h 2288504"/>
                  <a:gd name="connsiteX2" fmla="*/ 3191176 w 3535084"/>
                  <a:gd name="connsiteY2" fmla="*/ 374650 h 2288504"/>
                  <a:gd name="connsiteX3" fmla="*/ 3521376 w 3535084"/>
                  <a:gd name="connsiteY3" fmla="*/ 876300 h 2288504"/>
                  <a:gd name="connsiteX4" fmla="*/ 3174242 w 3535084"/>
                  <a:gd name="connsiteY4" fmla="*/ 1634067 h 2288504"/>
                  <a:gd name="connsiteX5" fmla="*/ 2700109 w 3535084"/>
                  <a:gd name="connsiteY5" fmla="*/ 2139950 h 2288504"/>
                  <a:gd name="connsiteX6" fmla="*/ 1792060 w 3535084"/>
                  <a:gd name="connsiteY6" fmla="*/ 2288117 h 2288504"/>
                  <a:gd name="connsiteX7" fmla="*/ 1451277 w 3535084"/>
                  <a:gd name="connsiteY7" fmla="*/ 2192866 h 2288504"/>
                  <a:gd name="connsiteX8" fmla="*/ 930577 w 3535084"/>
                  <a:gd name="connsiteY8" fmla="*/ 2053167 h 2288504"/>
                  <a:gd name="connsiteX9" fmla="*/ 585559 w 3535084"/>
                  <a:gd name="connsiteY9" fmla="*/ 1907116 h 2288504"/>
                  <a:gd name="connsiteX10" fmla="*/ 16176 w 3535084"/>
                  <a:gd name="connsiteY10" fmla="*/ 1073150 h 2288504"/>
                  <a:gd name="connsiteX11" fmla="*/ 670226 w 3535084"/>
                  <a:gd name="connsiteY11" fmla="*/ 825500 h 2288504"/>
                  <a:gd name="connsiteX12" fmla="*/ 985610 w 3535084"/>
                  <a:gd name="connsiteY12" fmla="*/ 664633 h 2288504"/>
                  <a:gd name="connsiteX13" fmla="*/ 1056707 w 3535084"/>
                  <a:gd name="connsiteY13" fmla="*/ 627677 h 2288504"/>
                  <a:gd name="connsiteX14" fmla="*/ 1010183 w 3535084"/>
                  <a:gd name="connsiteY14" fmla="*/ 578583 h 2288504"/>
                  <a:gd name="connsiteX15" fmla="*/ 929931 w 3535084"/>
                  <a:gd name="connsiteY15" fmla="*/ 349845 h 2288504"/>
                  <a:gd name="connsiteX16" fmla="*/ 1141597 w 3535084"/>
                  <a:gd name="connsiteY16" fmla="*/ 0 h 228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5084" h="2288504">
                    <a:moveTo>
                      <a:pt x="1141597" y="0"/>
                    </a:moveTo>
                    <a:cubicBezTo>
                      <a:pt x="1320549" y="14861"/>
                      <a:pt x="1590079" y="-4433"/>
                      <a:pt x="1660743" y="24143"/>
                    </a:cubicBezTo>
                    <a:cubicBezTo>
                      <a:pt x="2054173" y="290292"/>
                      <a:pt x="2887787" y="547512"/>
                      <a:pt x="3191176" y="374650"/>
                    </a:cubicBezTo>
                    <a:cubicBezTo>
                      <a:pt x="3419776" y="376767"/>
                      <a:pt x="3584876" y="565150"/>
                      <a:pt x="3521376" y="876300"/>
                    </a:cubicBezTo>
                    <a:cubicBezTo>
                      <a:pt x="3515026" y="1096080"/>
                      <a:pt x="3432475" y="1552575"/>
                      <a:pt x="3174242" y="1634067"/>
                    </a:cubicBezTo>
                    <a:cubicBezTo>
                      <a:pt x="2890608" y="1986492"/>
                      <a:pt x="2927651" y="2040114"/>
                      <a:pt x="2700109" y="2139950"/>
                    </a:cubicBezTo>
                    <a:cubicBezTo>
                      <a:pt x="2336748" y="2190750"/>
                      <a:pt x="2117321" y="2207684"/>
                      <a:pt x="1792060" y="2288117"/>
                    </a:cubicBezTo>
                    <a:cubicBezTo>
                      <a:pt x="1553582" y="2292703"/>
                      <a:pt x="1652360" y="2256366"/>
                      <a:pt x="1451277" y="2192866"/>
                    </a:cubicBezTo>
                    <a:cubicBezTo>
                      <a:pt x="1285824" y="2151591"/>
                      <a:pt x="1163763" y="2202392"/>
                      <a:pt x="930577" y="2053167"/>
                    </a:cubicBezTo>
                    <a:cubicBezTo>
                      <a:pt x="790525" y="1988608"/>
                      <a:pt x="745721" y="1975202"/>
                      <a:pt x="585559" y="1907116"/>
                    </a:cubicBezTo>
                    <a:cubicBezTo>
                      <a:pt x="486077" y="1877483"/>
                      <a:pt x="-104474" y="1382184"/>
                      <a:pt x="16176" y="1073150"/>
                    </a:cubicBezTo>
                    <a:cubicBezTo>
                      <a:pt x="238427" y="766232"/>
                      <a:pt x="401409" y="903817"/>
                      <a:pt x="670226" y="825500"/>
                    </a:cubicBezTo>
                    <a:cubicBezTo>
                      <a:pt x="703387" y="776464"/>
                      <a:pt x="683985" y="712258"/>
                      <a:pt x="985610" y="664633"/>
                    </a:cubicBezTo>
                    <a:lnTo>
                      <a:pt x="1056707" y="627677"/>
                    </a:lnTo>
                    <a:lnTo>
                      <a:pt x="1010183" y="578583"/>
                    </a:lnTo>
                    <a:cubicBezTo>
                      <a:pt x="959516" y="513289"/>
                      <a:pt x="929931" y="434575"/>
                      <a:pt x="929931" y="349845"/>
                    </a:cubicBezTo>
                    <a:cubicBezTo>
                      <a:pt x="929931" y="123899"/>
                      <a:pt x="1072578" y="25400"/>
                      <a:pt x="1141597" y="0"/>
                    </a:cubicBezTo>
                    <a:close/>
                  </a:path>
                </a:pathLst>
              </a:custGeom>
              <a:solidFill>
                <a:schemeClr val="accent3">
                  <a:lumMod val="20000"/>
                  <a:lumOff val="80000"/>
                </a:schemeClr>
              </a:solidFill>
              <a:ln w="28575">
                <a:solidFill>
                  <a:schemeClr val="accent3">
                    <a:lumMod val="60000"/>
                    <a:lumOff val="40000"/>
                  </a:schemeClr>
                </a:solidFill>
                <a:miter lim="800000"/>
                <a:headEnd/>
                <a:tailEnd/>
              </a:ln>
            </p:spPr>
            <p:txBody>
              <a:bodyPr wrap="square" rtlCol="0" anchor="b">
                <a:noAutofit/>
              </a:bodyP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DA611147-3059-4527-BF9A-AFFD4F82830A}"/>
                  </a:ext>
                </a:extLst>
              </p:cNvPr>
              <p:cNvSpPr/>
              <p:nvPr/>
            </p:nvSpPr>
            <p:spPr bwMode="auto">
              <a:xfrm>
                <a:off x="4373034" y="4689529"/>
                <a:ext cx="430096" cy="348138"/>
              </a:xfrm>
              <a:custGeom>
                <a:avLst/>
                <a:gdLst>
                  <a:gd name="connsiteX0" fmla="*/ 0 w 427567"/>
                  <a:gd name="connsiteY0" fmla="*/ 0 h 347134"/>
                  <a:gd name="connsiteX1" fmla="*/ 427567 w 427567"/>
                  <a:gd name="connsiteY1" fmla="*/ 347134 h 347134"/>
                  <a:gd name="connsiteX0" fmla="*/ 0 w 427567"/>
                  <a:gd name="connsiteY0" fmla="*/ 698 h 347832"/>
                  <a:gd name="connsiteX1" fmla="*/ 427567 w 427567"/>
                  <a:gd name="connsiteY1" fmla="*/ 347832 h 347832"/>
                  <a:gd name="connsiteX0" fmla="*/ 0 w 430096"/>
                  <a:gd name="connsiteY0" fmla="*/ 1004 h 348138"/>
                  <a:gd name="connsiteX1" fmla="*/ 427567 w 430096"/>
                  <a:gd name="connsiteY1" fmla="*/ 348138 h 348138"/>
                </a:gdLst>
                <a:ahLst/>
                <a:cxnLst>
                  <a:cxn ang="0">
                    <a:pos x="connsiteX0" y="connsiteY0"/>
                  </a:cxn>
                  <a:cxn ang="0">
                    <a:pos x="connsiteX1" y="connsiteY1"/>
                  </a:cxn>
                </a:cxnLst>
                <a:rect l="l" t="t" r="r" b="b"/>
                <a:pathLst>
                  <a:path w="430096" h="348138">
                    <a:moveTo>
                      <a:pt x="0" y="1004"/>
                    </a:moveTo>
                    <a:cubicBezTo>
                      <a:pt x="464256" y="-14518"/>
                      <a:pt x="433212" y="151993"/>
                      <a:pt x="427567" y="348138"/>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127FF33E-D691-4339-8F06-6237DB6C18F3}"/>
                  </a:ext>
                </a:extLst>
              </p:cNvPr>
              <p:cNvSpPr/>
              <p:nvPr/>
            </p:nvSpPr>
            <p:spPr bwMode="auto">
              <a:xfrm>
                <a:off x="4813547" y="3964880"/>
                <a:ext cx="516219" cy="505519"/>
              </a:xfrm>
              <a:custGeom>
                <a:avLst/>
                <a:gdLst>
                  <a:gd name="connsiteX0" fmla="*/ 495300 w 495300"/>
                  <a:gd name="connsiteY0" fmla="*/ 0 h 495300"/>
                  <a:gd name="connsiteX1" fmla="*/ 0 w 495300"/>
                  <a:gd name="connsiteY1" fmla="*/ 495300 h 495300"/>
                  <a:gd name="connsiteX0" fmla="*/ 495300 w 495300"/>
                  <a:gd name="connsiteY0" fmla="*/ 9415 h 504715"/>
                  <a:gd name="connsiteX1" fmla="*/ 0 w 495300"/>
                  <a:gd name="connsiteY1" fmla="*/ 504715 h 504715"/>
                  <a:gd name="connsiteX0" fmla="*/ 516219 w 516219"/>
                  <a:gd name="connsiteY0" fmla="*/ 10219 h 505519"/>
                  <a:gd name="connsiteX1" fmla="*/ 20919 w 516219"/>
                  <a:gd name="connsiteY1" fmla="*/ 505519 h 505519"/>
                </a:gdLst>
                <a:ahLst/>
                <a:cxnLst>
                  <a:cxn ang="0">
                    <a:pos x="connsiteX0" y="connsiteY0"/>
                  </a:cxn>
                  <a:cxn ang="0">
                    <a:pos x="connsiteX1" y="connsiteY1"/>
                  </a:cxn>
                </a:cxnLst>
                <a:rect l="l" t="t" r="r" b="b"/>
                <a:pathLst>
                  <a:path w="516219" h="505519">
                    <a:moveTo>
                      <a:pt x="516219" y="10219"/>
                    </a:moveTo>
                    <a:cubicBezTo>
                      <a:pt x="50552" y="-65981"/>
                      <a:pt x="-51048" y="302319"/>
                      <a:pt x="20919" y="505519"/>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Freeform: Shape 15">
                <a:extLst>
                  <a:ext uri="{FF2B5EF4-FFF2-40B4-BE49-F238E27FC236}">
                    <a16:creationId xmlns:a16="http://schemas.microsoft.com/office/drawing/2014/main" id="{8717559E-6898-4182-9181-E734EAA003D5}"/>
                  </a:ext>
                </a:extLst>
              </p:cNvPr>
              <p:cNvSpPr/>
              <p:nvPr/>
            </p:nvSpPr>
            <p:spPr bwMode="auto">
              <a:xfrm>
                <a:off x="4711700" y="4440767"/>
                <a:ext cx="732367" cy="203913"/>
              </a:xfrm>
              <a:custGeom>
                <a:avLst/>
                <a:gdLst>
                  <a:gd name="connsiteX0" fmla="*/ 0 w 732367"/>
                  <a:gd name="connsiteY0" fmla="*/ 71966 h 173566"/>
                  <a:gd name="connsiteX1" fmla="*/ 427567 w 732367"/>
                  <a:gd name="connsiteY1" fmla="*/ 173566 h 173566"/>
                  <a:gd name="connsiteX2" fmla="*/ 732367 w 732367"/>
                  <a:gd name="connsiteY2" fmla="*/ 0 h 173566"/>
                  <a:gd name="connsiteX0" fmla="*/ 0 w 732367"/>
                  <a:gd name="connsiteY0" fmla="*/ 71966 h 203913"/>
                  <a:gd name="connsiteX1" fmla="*/ 427567 w 732367"/>
                  <a:gd name="connsiteY1" fmla="*/ 173566 h 203913"/>
                  <a:gd name="connsiteX2" fmla="*/ 732367 w 732367"/>
                  <a:gd name="connsiteY2" fmla="*/ 0 h 203913"/>
                  <a:gd name="connsiteX0" fmla="*/ 0 w 732367"/>
                  <a:gd name="connsiteY0" fmla="*/ 71966 h 203913"/>
                  <a:gd name="connsiteX1" fmla="*/ 427567 w 732367"/>
                  <a:gd name="connsiteY1" fmla="*/ 173566 h 203913"/>
                  <a:gd name="connsiteX2" fmla="*/ 732367 w 732367"/>
                  <a:gd name="connsiteY2" fmla="*/ 0 h 203913"/>
                </a:gdLst>
                <a:ahLst/>
                <a:cxnLst>
                  <a:cxn ang="0">
                    <a:pos x="connsiteX0" y="connsiteY0"/>
                  </a:cxn>
                  <a:cxn ang="0">
                    <a:pos x="connsiteX1" y="connsiteY1"/>
                  </a:cxn>
                  <a:cxn ang="0">
                    <a:pos x="connsiteX2" y="connsiteY2"/>
                  </a:cxn>
                </a:cxnLst>
                <a:rect l="l" t="t" r="r" b="b"/>
                <a:pathLst>
                  <a:path w="732367" h="203913">
                    <a:moveTo>
                      <a:pt x="0" y="71966"/>
                    </a:moveTo>
                    <a:cubicBezTo>
                      <a:pt x="142522" y="105833"/>
                      <a:pt x="238478" y="270932"/>
                      <a:pt x="427567" y="173566"/>
                    </a:cubicBezTo>
                    <a:cubicBezTo>
                      <a:pt x="529167" y="115711"/>
                      <a:pt x="694267" y="95955"/>
                      <a:pt x="732367"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Freeform: Shape 16">
                <a:extLst>
                  <a:ext uri="{FF2B5EF4-FFF2-40B4-BE49-F238E27FC236}">
                    <a16:creationId xmlns:a16="http://schemas.microsoft.com/office/drawing/2014/main" id="{D23B599E-E615-4E5F-933E-61EA7EA3ECCA}"/>
                  </a:ext>
                </a:extLst>
              </p:cNvPr>
              <p:cNvSpPr/>
              <p:nvPr/>
            </p:nvSpPr>
            <p:spPr bwMode="auto">
              <a:xfrm>
                <a:off x="5304367" y="4313767"/>
                <a:ext cx="685800" cy="677333"/>
              </a:xfrm>
              <a:custGeom>
                <a:avLst/>
                <a:gdLst>
                  <a:gd name="connsiteX0" fmla="*/ 0 w 685800"/>
                  <a:gd name="connsiteY0" fmla="*/ 0 h 677333"/>
                  <a:gd name="connsiteX1" fmla="*/ 588433 w 685800"/>
                  <a:gd name="connsiteY1" fmla="*/ 457200 h 677333"/>
                  <a:gd name="connsiteX2" fmla="*/ 685800 w 685800"/>
                  <a:gd name="connsiteY2" fmla="*/ 677333 h 677333"/>
                  <a:gd name="connsiteX0" fmla="*/ 0 w 685800"/>
                  <a:gd name="connsiteY0" fmla="*/ 0 h 677333"/>
                  <a:gd name="connsiteX1" fmla="*/ 588433 w 685800"/>
                  <a:gd name="connsiteY1" fmla="*/ 457200 h 677333"/>
                  <a:gd name="connsiteX2" fmla="*/ 685800 w 685800"/>
                  <a:gd name="connsiteY2" fmla="*/ 677333 h 677333"/>
                  <a:gd name="connsiteX0" fmla="*/ 0 w 685800"/>
                  <a:gd name="connsiteY0" fmla="*/ 0 h 677333"/>
                  <a:gd name="connsiteX1" fmla="*/ 588433 w 685800"/>
                  <a:gd name="connsiteY1" fmla="*/ 457200 h 677333"/>
                  <a:gd name="connsiteX2" fmla="*/ 685800 w 685800"/>
                  <a:gd name="connsiteY2" fmla="*/ 677333 h 677333"/>
                  <a:gd name="connsiteX0" fmla="*/ 0 w 685800"/>
                  <a:gd name="connsiteY0" fmla="*/ 0 h 677333"/>
                  <a:gd name="connsiteX1" fmla="*/ 588433 w 685800"/>
                  <a:gd name="connsiteY1" fmla="*/ 457200 h 677333"/>
                  <a:gd name="connsiteX2" fmla="*/ 685800 w 685800"/>
                  <a:gd name="connsiteY2" fmla="*/ 677333 h 677333"/>
                </a:gdLst>
                <a:ahLst/>
                <a:cxnLst>
                  <a:cxn ang="0">
                    <a:pos x="connsiteX0" y="connsiteY0"/>
                  </a:cxn>
                  <a:cxn ang="0">
                    <a:pos x="connsiteX1" y="connsiteY1"/>
                  </a:cxn>
                  <a:cxn ang="0">
                    <a:pos x="connsiteX2" y="connsiteY2"/>
                  </a:cxn>
                </a:cxnLst>
                <a:rect l="l" t="t" r="r" b="b"/>
                <a:pathLst>
                  <a:path w="685800" h="677333">
                    <a:moveTo>
                      <a:pt x="0" y="0"/>
                    </a:moveTo>
                    <a:cubicBezTo>
                      <a:pt x="361244" y="355600"/>
                      <a:pt x="392289" y="304800"/>
                      <a:pt x="588433" y="457200"/>
                    </a:cubicBezTo>
                    <a:cubicBezTo>
                      <a:pt x="658989" y="602545"/>
                      <a:pt x="653344" y="603955"/>
                      <a:pt x="685800" y="677333"/>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Freeform: Shape 17">
                <a:extLst>
                  <a:ext uri="{FF2B5EF4-FFF2-40B4-BE49-F238E27FC236}">
                    <a16:creationId xmlns:a16="http://schemas.microsoft.com/office/drawing/2014/main" id="{6E07F816-22A5-489C-B710-36C40442297D}"/>
                  </a:ext>
                </a:extLst>
              </p:cNvPr>
              <p:cNvSpPr/>
              <p:nvPr/>
            </p:nvSpPr>
            <p:spPr bwMode="auto">
              <a:xfrm>
                <a:off x="4076700" y="5359400"/>
                <a:ext cx="2133600" cy="550333"/>
              </a:xfrm>
              <a:custGeom>
                <a:avLst/>
                <a:gdLst>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Lst>
                <a:ahLst/>
                <a:cxnLst>
                  <a:cxn ang="0">
                    <a:pos x="connsiteX0" y="connsiteY0"/>
                  </a:cxn>
                  <a:cxn ang="0">
                    <a:pos x="connsiteX1" y="connsiteY1"/>
                  </a:cxn>
                  <a:cxn ang="0">
                    <a:pos x="connsiteX2" y="connsiteY2"/>
                  </a:cxn>
                </a:cxnLst>
                <a:rect l="l" t="t" r="r" b="b"/>
                <a:pathLst>
                  <a:path w="2133600" h="550333">
                    <a:moveTo>
                      <a:pt x="0" y="0"/>
                    </a:moveTo>
                    <a:cubicBezTo>
                      <a:pt x="254000" y="111478"/>
                      <a:pt x="419099" y="129822"/>
                      <a:pt x="762000" y="334433"/>
                    </a:cubicBezTo>
                    <a:cubicBezTo>
                      <a:pt x="1566334" y="372533"/>
                      <a:pt x="1871134" y="169332"/>
                      <a:pt x="2133600" y="550333"/>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46A823C9-B4AB-42AC-9E16-94EA1307911C}"/>
                  </a:ext>
                </a:extLst>
              </p:cNvPr>
              <p:cNvSpPr/>
              <p:nvPr/>
            </p:nvSpPr>
            <p:spPr bwMode="auto">
              <a:xfrm>
                <a:off x="6760633" y="4923323"/>
                <a:ext cx="266700" cy="609644"/>
              </a:xfrm>
              <a:custGeom>
                <a:avLst/>
                <a:gdLst>
                  <a:gd name="connsiteX0" fmla="*/ 266700 w 266700"/>
                  <a:gd name="connsiteY0" fmla="*/ 4277 h 609644"/>
                  <a:gd name="connsiteX1" fmla="*/ 88900 w 266700"/>
                  <a:gd name="connsiteY1" fmla="*/ 8510 h 609644"/>
                  <a:gd name="connsiteX2" fmla="*/ 71967 w 266700"/>
                  <a:gd name="connsiteY2" fmla="*/ 25444 h 609644"/>
                  <a:gd name="connsiteX3" fmla="*/ 38100 w 266700"/>
                  <a:gd name="connsiteY3" fmla="*/ 55077 h 609644"/>
                  <a:gd name="connsiteX4" fmla="*/ 21167 w 266700"/>
                  <a:gd name="connsiteY4" fmla="*/ 80477 h 609644"/>
                  <a:gd name="connsiteX5" fmla="*/ 16934 w 266700"/>
                  <a:gd name="connsiteY5" fmla="*/ 93177 h 609644"/>
                  <a:gd name="connsiteX6" fmla="*/ 12700 w 266700"/>
                  <a:gd name="connsiteY6" fmla="*/ 114344 h 609644"/>
                  <a:gd name="connsiteX7" fmla="*/ 8467 w 266700"/>
                  <a:gd name="connsiteY7" fmla="*/ 131277 h 609644"/>
                  <a:gd name="connsiteX8" fmla="*/ 12700 w 266700"/>
                  <a:gd name="connsiteY8" fmla="*/ 254044 h 609644"/>
                  <a:gd name="connsiteX9" fmla="*/ 16934 w 266700"/>
                  <a:gd name="connsiteY9" fmla="*/ 266744 h 609644"/>
                  <a:gd name="connsiteX10" fmla="*/ 25400 w 266700"/>
                  <a:gd name="connsiteY10" fmla="*/ 334477 h 609644"/>
                  <a:gd name="connsiteX11" fmla="*/ 21167 w 266700"/>
                  <a:gd name="connsiteY11" fmla="*/ 397977 h 609644"/>
                  <a:gd name="connsiteX12" fmla="*/ 12700 w 266700"/>
                  <a:gd name="connsiteY12" fmla="*/ 414910 h 609644"/>
                  <a:gd name="connsiteX13" fmla="*/ 8467 w 266700"/>
                  <a:gd name="connsiteY13" fmla="*/ 436077 h 609644"/>
                  <a:gd name="connsiteX14" fmla="*/ 0 w 266700"/>
                  <a:gd name="connsiteY14" fmla="*/ 461477 h 609644"/>
                  <a:gd name="connsiteX15" fmla="*/ 4234 w 266700"/>
                  <a:gd name="connsiteY15" fmla="*/ 609644 h 60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609644">
                    <a:moveTo>
                      <a:pt x="266700" y="4277"/>
                    </a:moveTo>
                    <a:cubicBezTo>
                      <a:pt x="207478" y="1457"/>
                      <a:pt x="147720" y="-5607"/>
                      <a:pt x="88900" y="8510"/>
                    </a:cubicBezTo>
                    <a:cubicBezTo>
                      <a:pt x="81138" y="10373"/>
                      <a:pt x="77933" y="20141"/>
                      <a:pt x="71967" y="25444"/>
                    </a:cubicBezTo>
                    <a:cubicBezTo>
                      <a:pt x="61078" y="35123"/>
                      <a:pt x="47281" y="43272"/>
                      <a:pt x="38100" y="55077"/>
                    </a:cubicBezTo>
                    <a:cubicBezTo>
                      <a:pt x="31853" y="63109"/>
                      <a:pt x="21167" y="80477"/>
                      <a:pt x="21167" y="80477"/>
                    </a:cubicBezTo>
                    <a:cubicBezTo>
                      <a:pt x="19756" y="84710"/>
                      <a:pt x="18016" y="88848"/>
                      <a:pt x="16934" y="93177"/>
                    </a:cubicBezTo>
                    <a:cubicBezTo>
                      <a:pt x="15189" y="100158"/>
                      <a:pt x="14261" y="107320"/>
                      <a:pt x="12700" y="114344"/>
                    </a:cubicBezTo>
                    <a:cubicBezTo>
                      <a:pt x="11438" y="120023"/>
                      <a:pt x="9878" y="125633"/>
                      <a:pt x="8467" y="131277"/>
                    </a:cubicBezTo>
                    <a:cubicBezTo>
                      <a:pt x="9878" y="172199"/>
                      <a:pt x="10146" y="213177"/>
                      <a:pt x="12700" y="254044"/>
                    </a:cubicBezTo>
                    <a:cubicBezTo>
                      <a:pt x="12978" y="258498"/>
                      <a:pt x="16380" y="262316"/>
                      <a:pt x="16934" y="266744"/>
                    </a:cubicBezTo>
                    <a:cubicBezTo>
                      <a:pt x="26086" y="339958"/>
                      <a:pt x="14239" y="300992"/>
                      <a:pt x="25400" y="334477"/>
                    </a:cubicBezTo>
                    <a:cubicBezTo>
                      <a:pt x="23989" y="355644"/>
                      <a:pt x="24476" y="377023"/>
                      <a:pt x="21167" y="397977"/>
                    </a:cubicBezTo>
                    <a:cubicBezTo>
                      <a:pt x="20183" y="404210"/>
                      <a:pt x="14696" y="408923"/>
                      <a:pt x="12700" y="414910"/>
                    </a:cubicBezTo>
                    <a:cubicBezTo>
                      <a:pt x="10425" y="421736"/>
                      <a:pt x="10360" y="429135"/>
                      <a:pt x="8467" y="436077"/>
                    </a:cubicBezTo>
                    <a:cubicBezTo>
                      <a:pt x="6119" y="444687"/>
                      <a:pt x="0" y="461477"/>
                      <a:pt x="0" y="461477"/>
                    </a:cubicBezTo>
                    <a:cubicBezTo>
                      <a:pt x="4366" y="601175"/>
                      <a:pt x="4234" y="551766"/>
                      <a:pt x="4234" y="609644"/>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Shape 20">
                <a:extLst>
                  <a:ext uri="{FF2B5EF4-FFF2-40B4-BE49-F238E27FC236}">
                    <a16:creationId xmlns:a16="http://schemas.microsoft.com/office/drawing/2014/main" id="{CCF61150-98F8-42C0-AE3F-9BC9F2636561}"/>
                  </a:ext>
                </a:extLst>
              </p:cNvPr>
              <p:cNvSpPr/>
              <p:nvPr/>
            </p:nvSpPr>
            <p:spPr bwMode="auto">
              <a:xfrm>
                <a:off x="5926667" y="4538133"/>
                <a:ext cx="1227666" cy="300567"/>
              </a:xfrm>
              <a:custGeom>
                <a:avLst/>
                <a:gdLst>
                  <a:gd name="connsiteX0" fmla="*/ 0 w 1227666"/>
                  <a:gd name="connsiteY0" fmla="*/ 300567 h 300567"/>
                  <a:gd name="connsiteX1" fmla="*/ 42333 w 1227666"/>
                  <a:gd name="connsiteY1" fmla="*/ 292100 h 300567"/>
                  <a:gd name="connsiteX2" fmla="*/ 63500 w 1227666"/>
                  <a:gd name="connsiteY2" fmla="*/ 283634 h 300567"/>
                  <a:gd name="connsiteX3" fmla="*/ 80433 w 1227666"/>
                  <a:gd name="connsiteY3" fmla="*/ 279400 h 300567"/>
                  <a:gd name="connsiteX4" fmla="*/ 122766 w 1227666"/>
                  <a:gd name="connsiteY4" fmla="*/ 258234 h 300567"/>
                  <a:gd name="connsiteX5" fmla="*/ 135466 w 1227666"/>
                  <a:gd name="connsiteY5" fmla="*/ 254000 h 300567"/>
                  <a:gd name="connsiteX6" fmla="*/ 169333 w 1227666"/>
                  <a:gd name="connsiteY6" fmla="*/ 249767 h 300567"/>
                  <a:gd name="connsiteX7" fmla="*/ 198966 w 1227666"/>
                  <a:gd name="connsiteY7" fmla="*/ 245534 h 300567"/>
                  <a:gd name="connsiteX8" fmla="*/ 245533 w 1227666"/>
                  <a:gd name="connsiteY8" fmla="*/ 232834 h 300567"/>
                  <a:gd name="connsiteX9" fmla="*/ 262466 w 1227666"/>
                  <a:gd name="connsiteY9" fmla="*/ 228600 h 300567"/>
                  <a:gd name="connsiteX10" fmla="*/ 351366 w 1227666"/>
                  <a:gd name="connsiteY10" fmla="*/ 220134 h 300567"/>
                  <a:gd name="connsiteX11" fmla="*/ 795866 w 1227666"/>
                  <a:gd name="connsiteY11" fmla="*/ 215900 h 300567"/>
                  <a:gd name="connsiteX12" fmla="*/ 842433 w 1227666"/>
                  <a:gd name="connsiteY12" fmla="*/ 207434 h 300567"/>
                  <a:gd name="connsiteX13" fmla="*/ 1100666 w 1227666"/>
                  <a:gd name="connsiteY13" fmla="*/ 198967 h 300567"/>
                  <a:gd name="connsiteX14" fmla="*/ 1113366 w 1227666"/>
                  <a:gd name="connsiteY14" fmla="*/ 190500 h 300567"/>
                  <a:gd name="connsiteX15" fmla="*/ 1121833 w 1227666"/>
                  <a:gd name="connsiteY15" fmla="*/ 177800 h 300567"/>
                  <a:gd name="connsiteX16" fmla="*/ 1138766 w 1227666"/>
                  <a:gd name="connsiteY16" fmla="*/ 169334 h 300567"/>
                  <a:gd name="connsiteX17" fmla="*/ 1151466 w 1227666"/>
                  <a:gd name="connsiteY17" fmla="*/ 156634 h 300567"/>
                  <a:gd name="connsiteX18" fmla="*/ 1172633 w 1227666"/>
                  <a:gd name="connsiteY18" fmla="*/ 122767 h 300567"/>
                  <a:gd name="connsiteX19" fmla="*/ 1185333 w 1227666"/>
                  <a:gd name="connsiteY19" fmla="*/ 110067 h 300567"/>
                  <a:gd name="connsiteX20" fmla="*/ 1206500 w 1227666"/>
                  <a:gd name="connsiteY20" fmla="*/ 67734 h 300567"/>
                  <a:gd name="connsiteX21" fmla="*/ 1214966 w 1227666"/>
                  <a:gd name="connsiteY21" fmla="*/ 50800 h 300567"/>
                  <a:gd name="connsiteX22" fmla="*/ 1227666 w 1227666"/>
                  <a:gd name="connsiteY22" fmla="*/ 0 h 30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7666" h="300567">
                    <a:moveTo>
                      <a:pt x="0" y="300567"/>
                    </a:moveTo>
                    <a:cubicBezTo>
                      <a:pt x="14111" y="297745"/>
                      <a:pt x="28428" y="295808"/>
                      <a:pt x="42333" y="292100"/>
                    </a:cubicBezTo>
                    <a:cubicBezTo>
                      <a:pt x="49676" y="290142"/>
                      <a:pt x="56291" y="286037"/>
                      <a:pt x="63500" y="283634"/>
                    </a:cubicBezTo>
                    <a:cubicBezTo>
                      <a:pt x="69020" y="281794"/>
                      <a:pt x="74789" y="280811"/>
                      <a:pt x="80433" y="279400"/>
                    </a:cubicBezTo>
                    <a:cubicBezTo>
                      <a:pt x="104654" y="264868"/>
                      <a:pt x="97158" y="267837"/>
                      <a:pt x="122766" y="258234"/>
                    </a:cubicBezTo>
                    <a:cubicBezTo>
                      <a:pt x="126944" y="256667"/>
                      <a:pt x="131076" y="254798"/>
                      <a:pt x="135466" y="254000"/>
                    </a:cubicBezTo>
                    <a:cubicBezTo>
                      <a:pt x="146659" y="251965"/>
                      <a:pt x="158056" y="251270"/>
                      <a:pt x="169333" y="249767"/>
                    </a:cubicBezTo>
                    <a:lnTo>
                      <a:pt x="198966" y="245534"/>
                    </a:lnTo>
                    <a:cubicBezTo>
                      <a:pt x="227605" y="231215"/>
                      <a:pt x="205257" y="240157"/>
                      <a:pt x="245533" y="232834"/>
                    </a:cubicBezTo>
                    <a:cubicBezTo>
                      <a:pt x="251257" y="231793"/>
                      <a:pt x="256742" y="229641"/>
                      <a:pt x="262466" y="228600"/>
                    </a:cubicBezTo>
                    <a:cubicBezTo>
                      <a:pt x="288533" y="223860"/>
                      <a:pt x="328145" y="220524"/>
                      <a:pt x="351366" y="220134"/>
                    </a:cubicBezTo>
                    <a:lnTo>
                      <a:pt x="795866" y="215900"/>
                    </a:lnTo>
                    <a:cubicBezTo>
                      <a:pt x="824843" y="208657"/>
                      <a:pt x="802988" y="213503"/>
                      <a:pt x="842433" y="207434"/>
                    </a:cubicBezTo>
                    <a:cubicBezTo>
                      <a:pt x="954050" y="190261"/>
                      <a:pt x="771983" y="204943"/>
                      <a:pt x="1100666" y="198967"/>
                    </a:cubicBezTo>
                    <a:cubicBezTo>
                      <a:pt x="1104899" y="196145"/>
                      <a:pt x="1109768" y="194098"/>
                      <a:pt x="1113366" y="190500"/>
                    </a:cubicBezTo>
                    <a:cubicBezTo>
                      <a:pt x="1116964" y="186902"/>
                      <a:pt x="1117924" y="181057"/>
                      <a:pt x="1121833" y="177800"/>
                    </a:cubicBezTo>
                    <a:cubicBezTo>
                      <a:pt x="1126681" y="173760"/>
                      <a:pt x="1133122" y="172156"/>
                      <a:pt x="1138766" y="169334"/>
                    </a:cubicBezTo>
                    <a:cubicBezTo>
                      <a:pt x="1142999" y="165101"/>
                      <a:pt x="1147633" y="161233"/>
                      <a:pt x="1151466" y="156634"/>
                    </a:cubicBezTo>
                    <a:cubicBezTo>
                      <a:pt x="1158862" y="147759"/>
                      <a:pt x="1166429" y="131040"/>
                      <a:pt x="1172633" y="122767"/>
                    </a:cubicBezTo>
                    <a:cubicBezTo>
                      <a:pt x="1176225" y="117978"/>
                      <a:pt x="1181500" y="114666"/>
                      <a:pt x="1185333" y="110067"/>
                    </a:cubicBezTo>
                    <a:cubicBezTo>
                      <a:pt x="1196361" y="96833"/>
                      <a:pt x="1198977" y="84284"/>
                      <a:pt x="1206500" y="67734"/>
                    </a:cubicBezTo>
                    <a:cubicBezTo>
                      <a:pt x="1209111" y="61989"/>
                      <a:pt x="1213084" y="56824"/>
                      <a:pt x="1214966" y="50800"/>
                    </a:cubicBezTo>
                    <a:cubicBezTo>
                      <a:pt x="1220172" y="34140"/>
                      <a:pt x="1227666" y="0"/>
                      <a:pt x="1227666"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14B69144-981D-4D5E-90F0-250D6935BBFB}"/>
                  </a:ext>
                </a:extLst>
              </p:cNvPr>
              <p:cNvSpPr/>
              <p:nvPr/>
            </p:nvSpPr>
            <p:spPr bwMode="auto">
              <a:xfrm>
                <a:off x="6091767" y="4525414"/>
                <a:ext cx="863600" cy="105853"/>
              </a:xfrm>
              <a:custGeom>
                <a:avLst/>
                <a:gdLst>
                  <a:gd name="connsiteX0" fmla="*/ 0 w 863600"/>
                  <a:gd name="connsiteY0" fmla="*/ 46586 h 105853"/>
                  <a:gd name="connsiteX1" fmla="*/ 59266 w 863600"/>
                  <a:gd name="connsiteY1" fmla="*/ 25419 h 105853"/>
                  <a:gd name="connsiteX2" fmla="*/ 80433 w 863600"/>
                  <a:gd name="connsiteY2" fmla="*/ 16953 h 105853"/>
                  <a:gd name="connsiteX3" fmla="*/ 114300 w 863600"/>
                  <a:gd name="connsiteY3" fmla="*/ 12719 h 105853"/>
                  <a:gd name="connsiteX4" fmla="*/ 156633 w 863600"/>
                  <a:gd name="connsiteY4" fmla="*/ 16953 h 105853"/>
                  <a:gd name="connsiteX5" fmla="*/ 169333 w 863600"/>
                  <a:gd name="connsiteY5" fmla="*/ 25419 h 105853"/>
                  <a:gd name="connsiteX6" fmla="*/ 194733 w 863600"/>
                  <a:gd name="connsiteY6" fmla="*/ 38119 h 105853"/>
                  <a:gd name="connsiteX7" fmla="*/ 203200 w 863600"/>
                  <a:gd name="connsiteY7" fmla="*/ 50819 h 105853"/>
                  <a:gd name="connsiteX8" fmla="*/ 215900 w 863600"/>
                  <a:gd name="connsiteY8" fmla="*/ 59286 h 105853"/>
                  <a:gd name="connsiteX9" fmla="*/ 232833 w 863600"/>
                  <a:gd name="connsiteY9" fmla="*/ 71986 h 105853"/>
                  <a:gd name="connsiteX10" fmla="*/ 254000 w 863600"/>
                  <a:gd name="connsiteY10" fmla="*/ 80453 h 105853"/>
                  <a:gd name="connsiteX11" fmla="*/ 283633 w 863600"/>
                  <a:gd name="connsiteY11" fmla="*/ 101619 h 105853"/>
                  <a:gd name="connsiteX12" fmla="*/ 309033 w 863600"/>
                  <a:gd name="connsiteY12" fmla="*/ 105853 h 105853"/>
                  <a:gd name="connsiteX13" fmla="*/ 368300 w 863600"/>
                  <a:gd name="connsiteY13" fmla="*/ 88919 h 105853"/>
                  <a:gd name="connsiteX14" fmla="*/ 381000 w 863600"/>
                  <a:gd name="connsiteY14" fmla="*/ 80453 h 105853"/>
                  <a:gd name="connsiteX15" fmla="*/ 410633 w 863600"/>
                  <a:gd name="connsiteY15" fmla="*/ 67753 h 105853"/>
                  <a:gd name="connsiteX16" fmla="*/ 423333 w 863600"/>
                  <a:gd name="connsiteY16" fmla="*/ 59286 h 105853"/>
                  <a:gd name="connsiteX17" fmla="*/ 436033 w 863600"/>
                  <a:gd name="connsiteY17" fmla="*/ 46586 h 105853"/>
                  <a:gd name="connsiteX18" fmla="*/ 465666 w 863600"/>
                  <a:gd name="connsiteY18" fmla="*/ 33886 h 105853"/>
                  <a:gd name="connsiteX19" fmla="*/ 486833 w 863600"/>
                  <a:gd name="connsiteY19" fmla="*/ 29653 h 105853"/>
                  <a:gd name="connsiteX20" fmla="*/ 524933 w 863600"/>
                  <a:gd name="connsiteY20" fmla="*/ 21186 h 105853"/>
                  <a:gd name="connsiteX21" fmla="*/ 630766 w 863600"/>
                  <a:gd name="connsiteY21" fmla="*/ 8486 h 105853"/>
                  <a:gd name="connsiteX22" fmla="*/ 643466 w 863600"/>
                  <a:gd name="connsiteY22" fmla="*/ 4253 h 105853"/>
                  <a:gd name="connsiteX23" fmla="*/ 753533 w 863600"/>
                  <a:gd name="connsiteY23" fmla="*/ 4253 h 105853"/>
                  <a:gd name="connsiteX24" fmla="*/ 770466 w 863600"/>
                  <a:gd name="connsiteY24" fmla="*/ 12719 h 105853"/>
                  <a:gd name="connsiteX25" fmla="*/ 787400 w 863600"/>
                  <a:gd name="connsiteY25" fmla="*/ 16953 h 105853"/>
                  <a:gd name="connsiteX26" fmla="*/ 800100 w 863600"/>
                  <a:gd name="connsiteY26" fmla="*/ 25419 h 105853"/>
                  <a:gd name="connsiteX27" fmla="*/ 817033 w 863600"/>
                  <a:gd name="connsiteY27" fmla="*/ 50819 h 105853"/>
                  <a:gd name="connsiteX28" fmla="*/ 838200 w 863600"/>
                  <a:gd name="connsiteY28" fmla="*/ 59286 h 105853"/>
                  <a:gd name="connsiteX29" fmla="*/ 863600 w 863600"/>
                  <a:gd name="connsiteY29" fmla="*/ 80453 h 10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3600" h="105853">
                    <a:moveTo>
                      <a:pt x="0" y="46586"/>
                    </a:moveTo>
                    <a:lnTo>
                      <a:pt x="59266" y="25419"/>
                    </a:lnTo>
                    <a:cubicBezTo>
                      <a:pt x="66397" y="22792"/>
                      <a:pt x="73029" y="18662"/>
                      <a:pt x="80433" y="16953"/>
                    </a:cubicBezTo>
                    <a:cubicBezTo>
                      <a:pt x="91519" y="14395"/>
                      <a:pt x="103011" y="14130"/>
                      <a:pt x="114300" y="12719"/>
                    </a:cubicBezTo>
                    <a:cubicBezTo>
                      <a:pt x="128411" y="14130"/>
                      <a:pt x="142815" y="13764"/>
                      <a:pt x="156633" y="16953"/>
                    </a:cubicBezTo>
                    <a:cubicBezTo>
                      <a:pt x="161590" y="18097"/>
                      <a:pt x="164886" y="22948"/>
                      <a:pt x="169333" y="25419"/>
                    </a:cubicBezTo>
                    <a:cubicBezTo>
                      <a:pt x="177608" y="30016"/>
                      <a:pt x="186266" y="33886"/>
                      <a:pt x="194733" y="38119"/>
                    </a:cubicBezTo>
                    <a:cubicBezTo>
                      <a:pt x="197555" y="42352"/>
                      <a:pt x="199602" y="47221"/>
                      <a:pt x="203200" y="50819"/>
                    </a:cubicBezTo>
                    <a:cubicBezTo>
                      <a:pt x="206798" y="54417"/>
                      <a:pt x="211760" y="56329"/>
                      <a:pt x="215900" y="59286"/>
                    </a:cubicBezTo>
                    <a:cubicBezTo>
                      <a:pt x="221641" y="63387"/>
                      <a:pt x="226665" y="68560"/>
                      <a:pt x="232833" y="71986"/>
                    </a:cubicBezTo>
                    <a:cubicBezTo>
                      <a:pt x="239476" y="75677"/>
                      <a:pt x="247357" y="76762"/>
                      <a:pt x="254000" y="80453"/>
                    </a:cubicBezTo>
                    <a:cubicBezTo>
                      <a:pt x="254759" y="80874"/>
                      <a:pt x="279661" y="100295"/>
                      <a:pt x="283633" y="101619"/>
                    </a:cubicBezTo>
                    <a:cubicBezTo>
                      <a:pt x="291776" y="104333"/>
                      <a:pt x="300566" y="104442"/>
                      <a:pt x="309033" y="105853"/>
                    </a:cubicBezTo>
                    <a:cubicBezTo>
                      <a:pt x="334064" y="100290"/>
                      <a:pt x="347020" y="99558"/>
                      <a:pt x="368300" y="88919"/>
                    </a:cubicBezTo>
                    <a:cubicBezTo>
                      <a:pt x="372851" y="86644"/>
                      <a:pt x="376449" y="82728"/>
                      <a:pt x="381000" y="80453"/>
                    </a:cubicBezTo>
                    <a:cubicBezTo>
                      <a:pt x="428475" y="56715"/>
                      <a:pt x="348997" y="102973"/>
                      <a:pt x="410633" y="67753"/>
                    </a:cubicBezTo>
                    <a:cubicBezTo>
                      <a:pt x="415051" y="65229"/>
                      <a:pt x="419424" y="62543"/>
                      <a:pt x="423333" y="59286"/>
                    </a:cubicBezTo>
                    <a:cubicBezTo>
                      <a:pt x="427932" y="55453"/>
                      <a:pt x="430899" y="49666"/>
                      <a:pt x="436033" y="46586"/>
                    </a:cubicBezTo>
                    <a:cubicBezTo>
                      <a:pt x="445248" y="41057"/>
                      <a:pt x="455471" y="37284"/>
                      <a:pt x="465666" y="33886"/>
                    </a:cubicBezTo>
                    <a:cubicBezTo>
                      <a:pt x="472492" y="31611"/>
                      <a:pt x="479809" y="31214"/>
                      <a:pt x="486833" y="29653"/>
                    </a:cubicBezTo>
                    <a:cubicBezTo>
                      <a:pt x="503488" y="25952"/>
                      <a:pt x="507037" y="23743"/>
                      <a:pt x="524933" y="21186"/>
                    </a:cubicBezTo>
                    <a:cubicBezTo>
                      <a:pt x="560140" y="16156"/>
                      <a:pt x="595439" y="12411"/>
                      <a:pt x="630766" y="8486"/>
                    </a:cubicBezTo>
                    <a:cubicBezTo>
                      <a:pt x="634999" y="7075"/>
                      <a:pt x="639056" y="4932"/>
                      <a:pt x="643466" y="4253"/>
                    </a:cubicBezTo>
                    <a:cubicBezTo>
                      <a:pt x="692175" y="-3241"/>
                      <a:pt x="697383" y="743"/>
                      <a:pt x="753533" y="4253"/>
                    </a:cubicBezTo>
                    <a:cubicBezTo>
                      <a:pt x="759177" y="7075"/>
                      <a:pt x="764557" y="10503"/>
                      <a:pt x="770466" y="12719"/>
                    </a:cubicBezTo>
                    <a:cubicBezTo>
                      <a:pt x="775914" y="14762"/>
                      <a:pt x="782052" y="14661"/>
                      <a:pt x="787400" y="16953"/>
                    </a:cubicBezTo>
                    <a:cubicBezTo>
                      <a:pt x="792076" y="18957"/>
                      <a:pt x="795867" y="22597"/>
                      <a:pt x="800100" y="25419"/>
                    </a:cubicBezTo>
                    <a:cubicBezTo>
                      <a:pt x="805744" y="33886"/>
                      <a:pt x="809428" y="44059"/>
                      <a:pt x="817033" y="50819"/>
                    </a:cubicBezTo>
                    <a:cubicBezTo>
                      <a:pt x="822713" y="55868"/>
                      <a:pt x="831557" y="55595"/>
                      <a:pt x="838200" y="59286"/>
                    </a:cubicBezTo>
                    <a:cubicBezTo>
                      <a:pt x="849520" y="65575"/>
                      <a:pt x="855125" y="71978"/>
                      <a:pt x="863600" y="80453"/>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Shape 23">
                <a:extLst>
                  <a:ext uri="{FF2B5EF4-FFF2-40B4-BE49-F238E27FC236}">
                    <a16:creationId xmlns:a16="http://schemas.microsoft.com/office/drawing/2014/main" id="{0A51A977-CD8B-4A57-A653-47EF58CE01D2}"/>
                  </a:ext>
                </a:extLst>
              </p:cNvPr>
              <p:cNvSpPr/>
              <p:nvPr/>
            </p:nvSpPr>
            <p:spPr bwMode="auto">
              <a:xfrm>
                <a:off x="6993467" y="4762500"/>
                <a:ext cx="110066" cy="347133"/>
              </a:xfrm>
              <a:custGeom>
                <a:avLst/>
                <a:gdLst>
                  <a:gd name="connsiteX0" fmla="*/ 0 w 110066"/>
                  <a:gd name="connsiteY0" fmla="*/ 0 h 347133"/>
                  <a:gd name="connsiteX1" fmla="*/ 59266 w 110066"/>
                  <a:gd name="connsiteY1" fmla="*/ 8467 h 347133"/>
                  <a:gd name="connsiteX2" fmla="*/ 71966 w 110066"/>
                  <a:gd name="connsiteY2" fmla="*/ 16933 h 347133"/>
                  <a:gd name="connsiteX3" fmla="*/ 88900 w 110066"/>
                  <a:gd name="connsiteY3" fmla="*/ 29633 h 347133"/>
                  <a:gd name="connsiteX4" fmla="*/ 101600 w 110066"/>
                  <a:gd name="connsiteY4" fmla="*/ 71967 h 347133"/>
                  <a:gd name="connsiteX5" fmla="*/ 110066 w 110066"/>
                  <a:gd name="connsiteY5" fmla="*/ 131233 h 347133"/>
                  <a:gd name="connsiteX6" fmla="*/ 105833 w 110066"/>
                  <a:gd name="connsiteY6" fmla="*/ 275167 h 347133"/>
                  <a:gd name="connsiteX7" fmla="*/ 101600 w 110066"/>
                  <a:gd name="connsiteY7" fmla="*/ 292100 h 347133"/>
                  <a:gd name="connsiteX8" fmla="*/ 97366 w 110066"/>
                  <a:gd name="connsiteY8" fmla="*/ 313267 h 347133"/>
                  <a:gd name="connsiteX9" fmla="*/ 88900 w 110066"/>
                  <a:gd name="connsiteY9" fmla="*/ 342900 h 347133"/>
                  <a:gd name="connsiteX10" fmla="*/ 88900 w 110066"/>
                  <a:gd name="connsiteY10" fmla="*/ 347133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66" h="347133">
                    <a:moveTo>
                      <a:pt x="0" y="0"/>
                    </a:moveTo>
                    <a:cubicBezTo>
                      <a:pt x="19755" y="2822"/>
                      <a:pt x="39841" y="3896"/>
                      <a:pt x="59266" y="8467"/>
                    </a:cubicBezTo>
                    <a:cubicBezTo>
                      <a:pt x="64218" y="9632"/>
                      <a:pt x="67826" y="13976"/>
                      <a:pt x="71966" y="16933"/>
                    </a:cubicBezTo>
                    <a:cubicBezTo>
                      <a:pt x="77708" y="21034"/>
                      <a:pt x="83255" y="25400"/>
                      <a:pt x="88900" y="29633"/>
                    </a:cubicBezTo>
                    <a:cubicBezTo>
                      <a:pt x="99896" y="84616"/>
                      <a:pt x="84892" y="16276"/>
                      <a:pt x="101600" y="71967"/>
                    </a:cubicBezTo>
                    <a:cubicBezTo>
                      <a:pt x="106357" y="87823"/>
                      <a:pt x="108559" y="117665"/>
                      <a:pt x="110066" y="131233"/>
                    </a:cubicBezTo>
                    <a:cubicBezTo>
                      <a:pt x="108655" y="179211"/>
                      <a:pt x="108356" y="227235"/>
                      <a:pt x="105833" y="275167"/>
                    </a:cubicBezTo>
                    <a:cubicBezTo>
                      <a:pt x="105527" y="280977"/>
                      <a:pt x="102862" y="286421"/>
                      <a:pt x="101600" y="292100"/>
                    </a:cubicBezTo>
                    <a:cubicBezTo>
                      <a:pt x="100039" y="299124"/>
                      <a:pt x="99111" y="306286"/>
                      <a:pt x="97366" y="313267"/>
                    </a:cubicBezTo>
                    <a:cubicBezTo>
                      <a:pt x="89300" y="345530"/>
                      <a:pt x="96814" y="303328"/>
                      <a:pt x="88900" y="342900"/>
                    </a:cubicBezTo>
                    <a:cubicBezTo>
                      <a:pt x="88623" y="344284"/>
                      <a:pt x="88900" y="345722"/>
                      <a:pt x="88900" y="347133"/>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Shape 24">
                <a:extLst>
                  <a:ext uri="{FF2B5EF4-FFF2-40B4-BE49-F238E27FC236}">
                    <a16:creationId xmlns:a16="http://schemas.microsoft.com/office/drawing/2014/main" id="{7B0CAE28-F2FF-44AE-9DCC-F754A196756B}"/>
                  </a:ext>
                </a:extLst>
              </p:cNvPr>
              <p:cNvSpPr/>
              <p:nvPr/>
            </p:nvSpPr>
            <p:spPr bwMode="auto">
              <a:xfrm>
                <a:off x="6417733" y="5020733"/>
                <a:ext cx="216093" cy="300567"/>
              </a:xfrm>
              <a:custGeom>
                <a:avLst/>
                <a:gdLst>
                  <a:gd name="connsiteX0" fmla="*/ 0 w 216093"/>
                  <a:gd name="connsiteY0" fmla="*/ 0 h 300567"/>
                  <a:gd name="connsiteX1" fmla="*/ 46567 w 216093"/>
                  <a:gd name="connsiteY1" fmla="*/ 46567 h 300567"/>
                  <a:gd name="connsiteX2" fmla="*/ 67734 w 216093"/>
                  <a:gd name="connsiteY2" fmla="*/ 71967 h 300567"/>
                  <a:gd name="connsiteX3" fmla="*/ 80434 w 216093"/>
                  <a:gd name="connsiteY3" fmla="*/ 88900 h 300567"/>
                  <a:gd name="connsiteX4" fmla="*/ 93134 w 216093"/>
                  <a:gd name="connsiteY4" fmla="*/ 97367 h 300567"/>
                  <a:gd name="connsiteX5" fmla="*/ 143934 w 216093"/>
                  <a:gd name="connsiteY5" fmla="*/ 148167 h 300567"/>
                  <a:gd name="connsiteX6" fmla="*/ 160867 w 216093"/>
                  <a:gd name="connsiteY6" fmla="*/ 165100 h 300567"/>
                  <a:gd name="connsiteX7" fmla="*/ 169334 w 216093"/>
                  <a:gd name="connsiteY7" fmla="*/ 182034 h 300567"/>
                  <a:gd name="connsiteX8" fmla="*/ 177800 w 216093"/>
                  <a:gd name="connsiteY8" fmla="*/ 194734 h 300567"/>
                  <a:gd name="connsiteX9" fmla="*/ 182034 w 216093"/>
                  <a:gd name="connsiteY9" fmla="*/ 207434 h 300567"/>
                  <a:gd name="connsiteX10" fmla="*/ 207434 w 216093"/>
                  <a:gd name="connsiteY10" fmla="*/ 254000 h 300567"/>
                  <a:gd name="connsiteX11" fmla="*/ 215900 w 216093"/>
                  <a:gd name="connsiteY11" fmla="*/ 300567 h 30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93" h="300567">
                    <a:moveTo>
                      <a:pt x="0" y="0"/>
                    </a:moveTo>
                    <a:cubicBezTo>
                      <a:pt x="15522" y="15522"/>
                      <a:pt x="31522" y="30582"/>
                      <a:pt x="46567" y="46567"/>
                    </a:cubicBezTo>
                    <a:cubicBezTo>
                      <a:pt x="54121" y="54593"/>
                      <a:pt x="60849" y="63361"/>
                      <a:pt x="67734" y="71967"/>
                    </a:cubicBezTo>
                    <a:cubicBezTo>
                      <a:pt x="72142" y="77476"/>
                      <a:pt x="75445" y="83911"/>
                      <a:pt x="80434" y="88900"/>
                    </a:cubicBezTo>
                    <a:cubicBezTo>
                      <a:pt x="84032" y="92498"/>
                      <a:pt x="89383" y="93929"/>
                      <a:pt x="93134" y="97367"/>
                    </a:cubicBezTo>
                    <a:lnTo>
                      <a:pt x="143934" y="148167"/>
                    </a:lnTo>
                    <a:cubicBezTo>
                      <a:pt x="149578" y="153811"/>
                      <a:pt x="157297" y="157960"/>
                      <a:pt x="160867" y="165100"/>
                    </a:cubicBezTo>
                    <a:cubicBezTo>
                      <a:pt x="163689" y="170745"/>
                      <a:pt x="166203" y="176555"/>
                      <a:pt x="169334" y="182034"/>
                    </a:cubicBezTo>
                    <a:cubicBezTo>
                      <a:pt x="171858" y="186451"/>
                      <a:pt x="175525" y="190183"/>
                      <a:pt x="177800" y="194734"/>
                    </a:cubicBezTo>
                    <a:cubicBezTo>
                      <a:pt x="179796" y="198725"/>
                      <a:pt x="180187" y="203372"/>
                      <a:pt x="182034" y="207434"/>
                    </a:cubicBezTo>
                    <a:cubicBezTo>
                      <a:pt x="195756" y="237622"/>
                      <a:pt x="194178" y="234116"/>
                      <a:pt x="207434" y="254000"/>
                    </a:cubicBezTo>
                    <a:cubicBezTo>
                      <a:pt x="218131" y="286094"/>
                      <a:pt x="215900" y="270475"/>
                      <a:pt x="215900" y="300567"/>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Freeform: Shape 25">
                <a:extLst>
                  <a:ext uri="{FF2B5EF4-FFF2-40B4-BE49-F238E27FC236}">
                    <a16:creationId xmlns:a16="http://schemas.microsoft.com/office/drawing/2014/main" id="{FD41CE4B-BAB3-45F4-AECB-E3B9F254F332}"/>
                  </a:ext>
                </a:extLst>
              </p:cNvPr>
              <p:cNvSpPr/>
              <p:nvPr/>
            </p:nvSpPr>
            <p:spPr bwMode="auto">
              <a:xfrm>
                <a:off x="6057900" y="4847167"/>
                <a:ext cx="668867" cy="156633"/>
              </a:xfrm>
              <a:custGeom>
                <a:avLst/>
                <a:gdLst>
                  <a:gd name="connsiteX0" fmla="*/ 0 w 668867"/>
                  <a:gd name="connsiteY0" fmla="*/ 156633 h 156633"/>
                  <a:gd name="connsiteX1" fmla="*/ 330200 w 668867"/>
                  <a:gd name="connsiteY1" fmla="*/ 93133 h 156633"/>
                  <a:gd name="connsiteX2" fmla="*/ 668867 w 668867"/>
                  <a:gd name="connsiteY2" fmla="*/ 0 h 156633"/>
                  <a:gd name="connsiteX0" fmla="*/ 0 w 668867"/>
                  <a:gd name="connsiteY0" fmla="*/ 156633 h 156633"/>
                  <a:gd name="connsiteX1" fmla="*/ 330200 w 668867"/>
                  <a:gd name="connsiteY1" fmla="*/ 93133 h 156633"/>
                  <a:gd name="connsiteX2" fmla="*/ 668867 w 668867"/>
                  <a:gd name="connsiteY2" fmla="*/ 0 h 156633"/>
                  <a:gd name="connsiteX0" fmla="*/ 0 w 668867"/>
                  <a:gd name="connsiteY0" fmla="*/ 156633 h 156633"/>
                  <a:gd name="connsiteX1" fmla="*/ 330200 w 668867"/>
                  <a:gd name="connsiteY1" fmla="*/ 93133 h 156633"/>
                  <a:gd name="connsiteX2" fmla="*/ 668867 w 668867"/>
                  <a:gd name="connsiteY2" fmla="*/ 0 h 156633"/>
                  <a:gd name="connsiteX0" fmla="*/ 0 w 668867"/>
                  <a:gd name="connsiteY0" fmla="*/ 156633 h 156633"/>
                  <a:gd name="connsiteX1" fmla="*/ 330200 w 668867"/>
                  <a:gd name="connsiteY1" fmla="*/ 93133 h 156633"/>
                  <a:gd name="connsiteX2" fmla="*/ 668867 w 668867"/>
                  <a:gd name="connsiteY2" fmla="*/ 0 h 156633"/>
                </a:gdLst>
                <a:ahLst/>
                <a:cxnLst>
                  <a:cxn ang="0">
                    <a:pos x="connsiteX0" y="connsiteY0"/>
                  </a:cxn>
                  <a:cxn ang="0">
                    <a:pos x="connsiteX1" y="connsiteY1"/>
                  </a:cxn>
                  <a:cxn ang="0">
                    <a:pos x="connsiteX2" y="connsiteY2"/>
                  </a:cxn>
                </a:cxnLst>
                <a:rect l="l" t="t" r="r" b="b"/>
                <a:pathLst>
                  <a:path w="668867" h="156633">
                    <a:moveTo>
                      <a:pt x="0" y="156633"/>
                    </a:moveTo>
                    <a:cubicBezTo>
                      <a:pt x="110067" y="135466"/>
                      <a:pt x="186266" y="12700"/>
                      <a:pt x="330200" y="93133"/>
                    </a:cubicBezTo>
                    <a:cubicBezTo>
                      <a:pt x="544689" y="227189"/>
                      <a:pt x="611011" y="60678"/>
                      <a:pt x="668867"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Shape 26">
                <a:extLst>
                  <a:ext uri="{FF2B5EF4-FFF2-40B4-BE49-F238E27FC236}">
                    <a16:creationId xmlns:a16="http://schemas.microsoft.com/office/drawing/2014/main" id="{9E1D6625-0979-46A1-82C0-5FF5E8F8CB26}"/>
                  </a:ext>
                </a:extLst>
              </p:cNvPr>
              <p:cNvSpPr/>
              <p:nvPr/>
            </p:nvSpPr>
            <p:spPr bwMode="auto">
              <a:xfrm>
                <a:off x="4375151" y="4962245"/>
                <a:ext cx="1656423" cy="498913"/>
              </a:xfrm>
              <a:custGeom>
                <a:avLst/>
                <a:gdLst>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5448 w 1636764"/>
                  <a:gd name="connsiteY0" fmla="*/ 44450 h 495300"/>
                  <a:gd name="connsiteX1" fmla="*/ 315964 w 1636764"/>
                  <a:gd name="connsiteY1" fmla="*/ 224367 h 495300"/>
                  <a:gd name="connsiteX2" fmla="*/ 231298 w 1636764"/>
                  <a:gd name="connsiteY2" fmla="*/ 309034 h 495300"/>
                  <a:gd name="connsiteX3" fmla="*/ 1331964 w 1636764"/>
                  <a:gd name="connsiteY3" fmla="*/ 300567 h 495300"/>
                  <a:gd name="connsiteX4" fmla="*/ 1560564 w 1636764"/>
                  <a:gd name="connsiteY4" fmla="*/ 0 h 495300"/>
                  <a:gd name="connsiteX5" fmla="*/ 1636764 w 1636764"/>
                  <a:gd name="connsiteY5" fmla="*/ 169334 h 495300"/>
                  <a:gd name="connsiteX6" fmla="*/ 701198 w 1636764"/>
                  <a:gd name="connsiteY6" fmla="*/ 495300 h 495300"/>
                  <a:gd name="connsiteX7" fmla="*/ 2698 w 1636764"/>
                  <a:gd name="connsiteY7" fmla="*/ 249767 h 495300"/>
                  <a:gd name="connsiteX8" fmla="*/ 320198 w 1636764"/>
                  <a:gd name="connsiteY8" fmla="*/ 165100 h 495300"/>
                  <a:gd name="connsiteX9" fmla="*/ 415448 w 1636764"/>
                  <a:gd name="connsiteY9" fmla="*/ 44450 h 495300"/>
                  <a:gd name="connsiteX0" fmla="*/ 417538 w 1638854"/>
                  <a:gd name="connsiteY0" fmla="*/ 44450 h 495300"/>
                  <a:gd name="connsiteX1" fmla="*/ 318054 w 1638854"/>
                  <a:gd name="connsiteY1" fmla="*/ 224367 h 495300"/>
                  <a:gd name="connsiteX2" fmla="*/ 233388 w 1638854"/>
                  <a:gd name="connsiteY2" fmla="*/ 309034 h 495300"/>
                  <a:gd name="connsiteX3" fmla="*/ 1334054 w 1638854"/>
                  <a:gd name="connsiteY3" fmla="*/ 300567 h 495300"/>
                  <a:gd name="connsiteX4" fmla="*/ 1562654 w 1638854"/>
                  <a:gd name="connsiteY4" fmla="*/ 0 h 495300"/>
                  <a:gd name="connsiteX5" fmla="*/ 1638854 w 1638854"/>
                  <a:gd name="connsiteY5" fmla="*/ 169334 h 495300"/>
                  <a:gd name="connsiteX6" fmla="*/ 703288 w 1638854"/>
                  <a:gd name="connsiteY6" fmla="*/ 495300 h 495300"/>
                  <a:gd name="connsiteX7" fmla="*/ 2671 w 1638854"/>
                  <a:gd name="connsiteY7" fmla="*/ 249767 h 495300"/>
                  <a:gd name="connsiteX8" fmla="*/ 322288 w 1638854"/>
                  <a:gd name="connsiteY8" fmla="*/ 165100 h 495300"/>
                  <a:gd name="connsiteX9" fmla="*/ 417538 w 1638854"/>
                  <a:gd name="connsiteY9" fmla="*/ 44450 h 495300"/>
                  <a:gd name="connsiteX0" fmla="*/ 417538 w 1638854"/>
                  <a:gd name="connsiteY0" fmla="*/ 44450 h 495300"/>
                  <a:gd name="connsiteX1" fmla="*/ 318054 w 1638854"/>
                  <a:gd name="connsiteY1" fmla="*/ 224367 h 495300"/>
                  <a:gd name="connsiteX2" fmla="*/ 351921 w 1638854"/>
                  <a:gd name="connsiteY2" fmla="*/ 374650 h 495300"/>
                  <a:gd name="connsiteX3" fmla="*/ 1334054 w 1638854"/>
                  <a:gd name="connsiteY3" fmla="*/ 300567 h 495300"/>
                  <a:gd name="connsiteX4" fmla="*/ 1562654 w 1638854"/>
                  <a:gd name="connsiteY4" fmla="*/ 0 h 495300"/>
                  <a:gd name="connsiteX5" fmla="*/ 1638854 w 1638854"/>
                  <a:gd name="connsiteY5" fmla="*/ 169334 h 495300"/>
                  <a:gd name="connsiteX6" fmla="*/ 703288 w 1638854"/>
                  <a:gd name="connsiteY6" fmla="*/ 495300 h 495300"/>
                  <a:gd name="connsiteX7" fmla="*/ 2671 w 1638854"/>
                  <a:gd name="connsiteY7" fmla="*/ 249767 h 495300"/>
                  <a:gd name="connsiteX8" fmla="*/ 322288 w 1638854"/>
                  <a:gd name="connsiteY8" fmla="*/ 165100 h 495300"/>
                  <a:gd name="connsiteX9" fmla="*/ 417538 w 1638854"/>
                  <a:gd name="connsiteY9" fmla="*/ 44450 h 495300"/>
                  <a:gd name="connsiteX0" fmla="*/ 417538 w 1638854"/>
                  <a:gd name="connsiteY0" fmla="*/ 44450 h 495300"/>
                  <a:gd name="connsiteX1" fmla="*/ 318054 w 1638854"/>
                  <a:gd name="connsiteY1" fmla="*/ 224367 h 495300"/>
                  <a:gd name="connsiteX2" fmla="*/ 351921 w 1638854"/>
                  <a:gd name="connsiteY2" fmla="*/ 374650 h 495300"/>
                  <a:gd name="connsiteX3" fmla="*/ 1334054 w 1638854"/>
                  <a:gd name="connsiteY3" fmla="*/ 300567 h 495300"/>
                  <a:gd name="connsiteX4" fmla="*/ 1562654 w 1638854"/>
                  <a:gd name="connsiteY4" fmla="*/ 0 h 495300"/>
                  <a:gd name="connsiteX5" fmla="*/ 1638854 w 1638854"/>
                  <a:gd name="connsiteY5" fmla="*/ 169334 h 495300"/>
                  <a:gd name="connsiteX6" fmla="*/ 703288 w 1638854"/>
                  <a:gd name="connsiteY6" fmla="*/ 495300 h 495300"/>
                  <a:gd name="connsiteX7" fmla="*/ 2671 w 1638854"/>
                  <a:gd name="connsiteY7" fmla="*/ 249767 h 495300"/>
                  <a:gd name="connsiteX8" fmla="*/ 322288 w 1638854"/>
                  <a:gd name="connsiteY8" fmla="*/ 165100 h 495300"/>
                  <a:gd name="connsiteX9" fmla="*/ 417538 w 1638854"/>
                  <a:gd name="connsiteY9" fmla="*/ 44450 h 495300"/>
                  <a:gd name="connsiteX0" fmla="*/ 417538 w 1638854"/>
                  <a:gd name="connsiteY0" fmla="*/ 44450 h 474133"/>
                  <a:gd name="connsiteX1" fmla="*/ 318054 w 1638854"/>
                  <a:gd name="connsiteY1" fmla="*/ 224367 h 474133"/>
                  <a:gd name="connsiteX2" fmla="*/ 351921 w 1638854"/>
                  <a:gd name="connsiteY2" fmla="*/ 374650 h 474133"/>
                  <a:gd name="connsiteX3" fmla="*/ 1334054 w 1638854"/>
                  <a:gd name="connsiteY3" fmla="*/ 300567 h 474133"/>
                  <a:gd name="connsiteX4" fmla="*/ 1562654 w 1638854"/>
                  <a:gd name="connsiteY4" fmla="*/ 0 h 474133"/>
                  <a:gd name="connsiteX5" fmla="*/ 1638854 w 1638854"/>
                  <a:gd name="connsiteY5" fmla="*/ 169334 h 474133"/>
                  <a:gd name="connsiteX6" fmla="*/ 711755 w 1638854"/>
                  <a:gd name="connsiteY6" fmla="*/ 474133 h 474133"/>
                  <a:gd name="connsiteX7" fmla="*/ 2671 w 1638854"/>
                  <a:gd name="connsiteY7" fmla="*/ 249767 h 474133"/>
                  <a:gd name="connsiteX8" fmla="*/ 322288 w 1638854"/>
                  <a:gd name="connsiteY8" fmla="*/ 165100 h 474133"/>
                  <a:gd name="connsiteX9" fmla="*/ 417538 w 1638854"/>
                  <a:gd name="connsiteY9" fmla="*/ 44450 h 474133"/>
                  <a:gd name="connsiteX0" fmla="*/ 417538 w 1638854"/>
                  <a:gd name="connsiteY0" fmla="*/ 44450 h 478366"/>
                  <a:gd name="connsiteX1" fmla="*/ 318054 w 1638854"/>
                  <a:gd name="connsiteY1" fmla="*/ 224367 h 478366"/>
                  <a:gd name="connsiteX2" fmla="*/ 351921 w 1638854"/>
                  <a:gd name="connsiteY2" fmla="*/ 374650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51921 w 1638854"/>
                  <a:gd name="connsiteY2" fmla="*/ 374650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05354 w 1638854"/>
                  <a:gd name="connsiteY1" fmla="*/ 196850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269370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11703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11703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11703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11703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94434"/>
                  <a:gd name="connsiteX1" fmla="*/ 345571 w 1638854"/>
                  <a:gd name="connsiteY1" fmla="*/ 228600 h 494434"/>
                  <a:gd name="connsiteX2" fmla="*/ 311703 w 1638854"/>
                  <a:gd name="connsiteY2" fmla="*/ 321734 h 494434"/>
                  <a:gd name="connsiteX3" fmla="*/ 1334054 w 1638854"/>
                  <a:gd name="connsiteY3" fmla="*/ 300567 h 494434"/>
                  <a:gd name="connsiteX4" fmla="*/ 1562654 w 1638854"/>
                  <a:gd name="connsiteY4" fmla="*/ 0 h 494434"/>
                  <a:gd name="connsiteX5" fmla="*/ 1638854 w 1638854"/>
                  <a:gd name="connsiteY5" fmla="*/ 169334 h 494434"/>
                  <a:gd name="connsiteX6" fmla="*/ 686355 w 1638854"/>
                  <a:gd name="connsiteY6" fmla="*/ 478366 h 494434"/>
                  <a:gd name="connsiteX7" fmla="*/ 2671 w 1638854"/>
                  <a:gd name="connsiteY7" fmla="*/ 249767 h 494434"/>
                  <a:gd name="connsiteX8" fmla="*/ 322288 w 1638854"/>
                  <a:gd name="connsiteY8" fmla="*/ 165100 h 494434"/>
                  <a:gd name="connsiteX9" fmla="*/ 417538 w 1638854"/>
                  <a:gd name="connsiteY9" fmla="*/ 44450 h 494434"/>
                  <a:gd name="connsiteX0" fmla="*/ 417538 w 1638854"/>
                  <a:gd name="connsiteY0" fmla="*/ 44450 h 494434"/>
                  <a:gd name="connsiteX1" fmla="*/ 345571 w 1638854"/>
                  <a:gd name="connsiteY1" fmla="*/ 228600 h 494434"/>
                  <a:gd name="connsiteX2" fmla="*/ 311703 w 1638854"/>
                  <a:gd name="connsiteY2" fmla="*/ 321734 h 494434"/>
                  <a:gd name="connsiteX3" fmla="*/ 1295954 w 1638854"/>
                  <a:gd name="connsiteY3" fmla="*/ 226483 h 494434"/>
                  <a:gd name="connsiteX4" fmla="*/ 1562654 w 1638854"/>
                  <a:gd name="connsiteY4" fmla="*/ 0 h 494434"/>
                  <a:gd name="connsiteX5" fmla="*/ 1638854 w 1638854"/>
                  <a:gd name="connsiteY5" fmla="*/ 169334 h 494434"/>
                  <a:gd name="connsiteX6" fmla="*/ 686355 w 1638854"/>
                  <a:gd name="connsiteY6" fmla="*/ 478366 h 494434"/>
                  <a:gd name="connsiteX7" fmla="*/ 2671 w 1638854"/>
                  <a:gd name="connsiteY7" fmla="*/ 249767 h 494434"/>
                  <a:gd name="connsiteX8" fmla="*/ 322288 w 1638854"/>
                  <a:gd name="connsiteY8" fmla="*/ 165100 h 494434"/>
                  <a:gd name="connsiteX9" fmla="*/ 417538 w 1638854"/>
                  <a:gd name="connsiteY9" fmla="*/ 44450 h 494434"/>
                  <a:gd name="connsiteX0" fmla="*/ 417538 w 1638854"/>
                  <a:gd name="connsiteY0" fmla="*/ 44450 h 502963"/>
                  <a:gd name="connsiteX1" fmla="*/ 345571 w 1638854"/>
                  <a:gd name="connsiteY1" fmla="*/ 228600 h 502963"/>
                  <a:gd name="connsiteX2" fmla="*/ 311703 w 1638854"/>
                  <a:gd name="connsiteY2" fmla="*/ 321734 h 502963"/>
                  <a:gd name="connsiteX3" fmla="*/ 1295954 w 1638854"/>
                  <a:gd name="connsiteY3" fmla="*/ 226483 h 502963"/>
                  <a:gd name="connsiteX4" fmla="*/ 1562654 w 1638854"/>
                  <a:gd name="connsiteY4" fmla="*/ 0 h 502963"/>
                  <a:gd name="connsiteX5" fmla="*/ 1638854 w 1638854"/>
                  <a:gd name="connsiteY5" fmla="*/ 169334 h 502963"/>
                  <a:gd name="connsiteX6" fmla="*/ 686355 w 1638854"/>
                  <a:gd name="connsiteY6" fmla="*/ 478366 h 502963"/>
                  <a:gd name="connsiteX7" fmla="*/ 2671 w 1638854"/>
                  <a:gd name="connsiteY7" fmla="*/ 249767 h 502963"/>
                  <a:gd name="connsiteX8" fmla="*/ 322288 w 1638854"/>
                  <a:gd name="connsiteY8" fmla="*/ 165100 h 502963"/>
                  <a:gd name="connsiteX9" fmla="*/ 417538 w 1638854"/>
                  <a:gd name="connsiteY9" fmla="*/ 44450 h 502963"/>
                  <a:gd name="connsiteX0" fmla="*/ 417538 w 1638854"/>
                  <a:gd name="connsiteY0" fmla="*/ 44450 h 480156"/>
                  <a:gd name="connsiteX1" fmla="*/ 345571 w 1638854"/>
                  <a:gd name="connsiteY1" fmla="*/ 228600 h 480156"/>
                  <a:gd name="connsiteX2" fmla="*/ 311703 w 1638854"/>
                  <a:gd name="connsiteY2" fmla="*/ 321734 h 480156"/>
                  <a:gd name="connsiteX3" fmla="*/ 1295954 w 1638854"/>
                  <a:gd name="connsiteY3" fmla="*/ 226483 h 480156"/>
                  <a:gd name="connsiteX4" fmla="*/ 1562654 w 1638854"/>
                  <a:gd name="connsiteY4" fmla="*/ 0 h 480156"/>
                  <a:gd name="connsiteX5" fmla="*/ 1638854 w 1638854"/>
                  <a:gd name="connsiteY5" fmla="*/ 169334 h 480156"/>
                  <a:gd name="connsiteX6" fmla="*/ 686355 w 1638854"/>
                  <a:gd name="connsiteY6" fmla="*/ 478366 h 480156"/>
                  <a:gd name="connsiteX7" fmla="*/ 2671 w 1638854"/>
                  <a:gd name="connsiteY7" fmla="*/ 249767 h 480156"/>
                  <a:gd name="connsiteX8" fmla="*/ 322288 w 1638854"/>
                  <a:gd name="connsiteY8" fmla="*/ 165100 h 480156"/>
                  <a:gd name="connsiteX9" fmla="*/ 417538 w 1638854"/>
                  <a:gd name="connsiteY9" fmla="*/ 44450 h 480156"/>
                  <a:gd name="connsiteX0" fmla="*/ 417538 w 1638854"/>
                  <a:gd name="connsiteY0" fmla="*/ 44450 h 488093"/>
                  <a:gd name="connsiteX1" fmla="*/ 345571 w 1638854"/>
                  <a:gd name="connsiteY1" fmla="*/ 228600 h 488093"/>
                  <a:gd name="connsiteX2" fmla="*/ 311703 w 1638854"/>
                  <a:gd name="connsiteY2" fmla="*/ 321734 h 488093"/>
                  <a:gd name="connsiteX3" fmla="*/ 1295954 w 1638854"/>
                  <a:gd name="connsiteY3" fmla="*/ 226483 h 488093"/>
                  <a:gd name="connsiteX4" fmla="*/ 1562654 w 1638854"/>
                  <a:gd name="connsiteY4" fmla="*/ 0 h 488093"/>
                  <a:gd name="connsiteX5" fmla="*/ 1638854 w 1638854"/>
                  <a:gd name="connsiteY5" fmla="*/ 169334 h 488093"/>
                  <a:gd name="connsiteX6" fmla="*/ 686355 w 1638854"/>
                  <a:gd name="connsiteY6" fmla="*/ 478366 h 488093"/>
                  <a:gd name="connsiteX7" fmla="*/ 2671 w 1638854"/>
                  <a:gd name="connsiteY7" fmla="*/ 249767 h 488093"/>
                  <a:gd name="connsiteX8" fmla="*/ 322288 w 1638854"/>
                  <a:gd name="connsiteY8" fmla="*/ 165100 h 488093"/>
                  <a:gd name="connsiteX9" fmla="*/ 417538 w 1638854"/>
                  <a:gd name="connsiteY9" fmla="*/ 44450 h 488093"/>
                  <a:gd name="connsiteX0" fmla="*/ 417538 w 1652882"/>
                  <a:gd name="connsiteY0" fmla="*/ 44450 h 488093"/>
                  <a:gd name="connsiteX1" fmla="*/ 345571 w 1652882"/>
                  <a:gd name="connsiteY1" fmla="*/ 228600 h 488093"/>
                  <a:gd name="connsiteX2" fmla="*/ 311703 w 1652882"/>
                  <a:gd name="connsiteY2" fmla="*/ 321734 h 488093"/>
                  <a:gd name="connsiteX3" fmla="*/ 1295954 w 1652882"/>
                  <a:gd name="connsiteY3" fmla="*/ 226483 h 488093"/>
                  <a:gd name="connsiteX4" fmla="*/ 1562654 w 1652882"/>
                  <a:gd name="connsiteY4" fmla="*/ 0 h 488093"/>
                  <a:gd name="connsiteX5" fmla="*/ 1638854 w 1652882"/>
                  <a:gd name="connsiteY5" fmla="*/ 169334 h 488093"/>
                  <a:gd name="connsiteX6" fmla="*/ 686355 w 1652882"/>
                  <a:gd name="connsiteY6" fmla="*/ 478366 h 488093"/>
                  <a:gd name="connsiteX7" fmla="*/ 2671 w 1652882"/>
                  <a:gd name="connsiteY7" fmla="*/ 249767 h 488093"/>
                  <a:gd name="connsiteX8" fmla="*/ 322288 w 1652882"/>
                  <a:gd name="connsiteY8" fmla="*/ 165100 h 488093"/>
                  <a:gd name="connsiteX9" fmla="*/ 417538 w 1652882"/>
                  <a:gd name="connsiteY9" fmla="*/ 44450 h 488093"/>
                  <a:gd name="connsiteX0" fmla="*/ 417538 w 1656427"/>
                  <a:gd name="connsiteY0" fmla="*/ 44450 h 488093"/>
                  <a:gd name="connsiteX1" fmla="*/ 345571 w 1656427"/>
                  <a:gd name="connsiteY1" fmla="*/ 228600 h 488093"/>
                  <a:gd name="connsiteX2" fmla="*/ 311703 w 1656427"/>
                  <a:gd name="connsiteY2" fmla="*/ 321734 h 488093"/>
                  <a:gd name="connsiteX3" fmla="*/ 1295954 w 1656427"/>
                  <a:gd name="connsiteY3" fmla="*/ 226483 h 488093"/>
                  <a:gd name="connsiteX4" fmla="*/ 1562654 w 1656427"/>
                  <a:gd name="connsiteY4" fmla="*/ 0 h 488093"/>
                  <a:gd name="connsiteX5" fmla="*/ 1638854 w 1656427"/>
                  <a:gd name="connsiteY5" fmla="*/ 169334 h 488093"/>
                  <a:gd name="connsiteX6" fmla="*/ 686355 w 1656427"/>
                  <a:gd name="connsiteY6" fmla="*/ 478366 h 488093"/>
                  <a:gd name="connsiteX7" fmla="*/ 2671 w 1656427"/>
                  <a:gd name="connsiteY7" fmla="*/ 249767 h 488093"/>
                  <a:gd name="connsiteX8" fmla="*/ 322288 w 1656427"/>
                  <a:gd name="connsiteY8" fmla="*/ 165100 h 488093"/>
                  <a:gd name="connsiteX9" fmla="*/ 417538 w 1656427"/>
                  <a:gd name="connsiteY9" fmla="*/ 44450 h 488093"/>
                  <a:gd name="connsiteX0" fmla="*/ 417538 w 1656427"/>
                  <a:gd name="connsiteY0" fmla="*/ 47436 h 491079"/>
                  <a:gd name="connsiteX1" fmla="*/ 345571 w 1656427"/>
                  <a:gd name="connsiteY1" fmla="*/ 231586 h 491079"/>
                  <a:gd name="connsiteX2" fmla="*/ 311703 w 1656427"/>
                  <a:gd name="connsiteY2" fmla="*/ 324720 h 491079"/>
                  <a:gd name="connsiteX3" fmla="*/ 1295954 w 1656427"/>
                  <a:gd name="connsiteY3" fmla="*/ 229469 h 491079"/>
                  <a:gd name="connsiteX4" fmla="*/ 1562654 w 1656427"/>
                  <a:gd name="connsiteY4" fmla="*/ 2986 h 491079"/>
                  <a:gd name="connsiteX5" fmla="*/ 1638854 w 1656427"/>
                  <a:gd name="connsiteY5" fmla="*/ 172320 h 491079"/>
                  <a:gd name="connsiteX6" fmla="*/ 686355 w 1656427"/>
                  <a:gd name="connsiteY6" fmla="*/ 481352 h 491079"/>
                  <a:gd name="connsiteX7" fmla="*/ 2671 w 1656427"/>
                  <a:gd name="connsiteY7" fmla="*/ 252753 h 491079"/>
                  <a:gd name="connsiteX8" fmla="*/ 322288 w 1656427"/>
                  <a:gd name="connsiteY8" fmla="*/ 168086 h 491079"/>
                  <a:gd name="connsiteX9" fmla="*/ 417538 w 1656427"/>
                  <a:gd name="connsiteY9" fmla="*/ 47436 h 491079"/>
                  <a:gd name="connsiteX0" fmla="*/ 417538 w 1656427"/>
                  <a:gd name="connsiteY0" fmla="*/ 46634 h 490277"/>
                  <a:gd name="connsiteX1" fmla="*/ 345571 w 1656427"/>
                  <a:gd name="connsiteY1" fmla="*/ 230784 h 490277"/>
                  <a:gd name="connsiteX2" fmla="*/ 311703 w 1656427"/>
                  <a:gd name="connsiteY2" fmla="*/ 323918 h 490277"/>
                  <a:gd name="connsiteX3" fmla="*/ 1382737 w 1656427"/>
                  <a:gd name="connsiteY3" fmla="*/ 302750 h 490277"/>
                  <a:gd name="connsiteX4" fmla="*/ 1562654 w 1656427"/>
                  <a:gd name="connsiteY4" fmla="*/ 2184 h 490277"/>
                  <a:gd name="connsiteX5" fmla="*/ 1638854 w 1656427"/>
                  <a:gd name="connsiteY5" fmla="*/ 171518 h 490277"/>
                  <a:gd name="connsiteX6" fmla="*/ 686355 w 1656427"/>
                  <a:gd name="connsiteY6" fmla="*/ 480550 h 490277"/>
                  <a:gd name="connsiteX7" fmla="*/ 2671 w 1656427"/>
                  <a:gd name="connsiteY7" fmla="*/ 251951 h 490277"/>
                  <a:gd name="connsiteX8" fmla="*/ 322288 w 1656427"/>
                  <a:gd name="connsiteY8" fmla="*/ 167284 h 490277"/>
                  <a:gd name="connsiteX9" fmla="*/ 417538 w 1656427"/>
                  <a:gd name="connsiteY9" fmla="*/ 46634 h 490277"/>
                  <a:gd name="connsiteX0" fmla="*/ 417538 w 1656427"/>
                  <a:gd name="connsiteY0" fmla="*/ 46897 h 490540"/>
                  <a:gd name="connsiteX1" fmla="*/ 345571 w 1656427"/>
                  <a:gd name="connsiteY1" fmla="*/ 231047 h 490540"/>
                  <a:gd name="connsiteX2" fmla="*/ 311703 w 1656427"/>
                  <a:gd name="connsiteY2" fmla="*/ 324181 h 490540"/>
                  <a:gd name="connsiteX3" fmla="*/ 1382737 w 1656427"/>
                  <a:gd name="connsiteY3" fmla="*/ 273379 h 490540"/>
                  <a:gd name="connsiteX4" fmla="*/ 1562654 w 1656427"/>
                  <a:gd name="connsiteY4" fmla="*/ 2447 h 490540"/>
                  <a:gd name="connsiteX5" fmla="*/ 1638854 w 1656427"/>
                  <a:gd name="connsiteY5" fmla="*/ 171781 h 490540"/>
                  <a:gd name="connsiteX6" fmla="*/ 686355 w 1656427"/>
                  <a:gd name="connsiteY6" fmla="*/ 480813 h 490540"/>
                  <a:gd name="connsiteX7" fmla="*/ 2671 w 1656427"/>
                  <a:gd name="connsiteY7" fmla="*/ 252214 h 490540"/>
                  <a:gd name="connsiteX8" fmla="*/ 322288 w 1656427"/>
                  <a:gd name="connsiteY8" fmla="*/ 167547 h 490540"/>
                  <a:gd name="connsiteX9" fmla="*/ 417538 w 1656427"/>
                  <a:gd name="connsiteY9" fmla="*/ 46897 h 490540"/>
                  <a:gd name="connsiteX0" fmla="*/ 417538 w 1656427"/>
                  <a:gd name="connsiteY0" fmla="*/ 46743 h 490386"/>
                  <a:gd name="connsiteX1" fmla="*/ 345571 w 1656427"/>
                  <a:gd name="connsiteY1" fmla="*/ 230893 h 490386"/>
                  <a:gd name="connsiteX2" fmla="*/ 311703 w 1656427"/>
                  <a:gd name="connsiteY2" fmla="*/ 324027 h 490386"/>
                  <a:gd name="connsiteX3" fmla="*/ 1382737 w 1656427"/>
                  <a:gd name="connsiteY3" fmla="*/ 273225 h 490386"/>
                  <a:gd name="connsiteX4" fmla="*/ 1562654 w 1656427"/>
                  <a:gd name="connsiteY4" fmla="*/ 2293 h 490386"/>
                  <a:gd name="connsiteX5" fmla="*/ 1638854 w 1656427"/>
                  <a:gd name="connsiteY5" fmla="*/ 171627 h 490386"/>
                  <a:gd name="connsiteX6" fmla="*/ 686355 w 1656427"/>
                  <a:gd name="connsiteY6" fmla="*/ 480659 h 490386"/>
                  <a:gd name="connsiteX7" fmla="*/ 2671 w 1656427"/>
                  <a:gd name="connsiteY7" fmla="*/ 252060 h 490386"/>
                  <a:gd name="connsiteX8" fmla="*/ 322288 w 1656427"/>
                  <a:gd name="connsiteY8" fmla="*/ 167393 h 490386"/>
                  <a:gd name="connsiteX9" fmla="*/ 417538 w 1656427"/>
                  <a:gd name="connsiteY9" fmla="*/ 46743 h 490386"/>
                  <a:gd name="connsiteX0" fmla="*/ 417538 w 1656427"/>
                  <a:gd name="connsiteY0" fmla="*/ 47788 h 491431"/>
                  <a:gd name="connsiteX1" fmla="*/ 345571 w 1656427"/>
                  <a:gd name="connsiteY1" fmla="*/ 231938 h 491431"/>
                  <a:gd name="connsiteX2" fmla="*/ 311703 w 1656427"/>
                  <a:gd name="connsiteY2" fmla="*/ 325072 h 491431"/>
                  <a:gd name="connsiteX3" fmla="*/ 1382737 w 1656427"/>
                  <a:gd name="connsiteY3" fmla="*/ 274270 h 491431"/>
                  <a:gd name="connsiteX4" fmla="*/ 1562654 w 1656427"/>
                  <a:gd name="connsiteY4" fmla="*/ 3338 h 491431"/>
                  <a:gd name="connsiteX5" fmla="*/ 1638854 w 1656427"/>
                  <a:gd name="connsiteY5" fmla="*/ 172672 h 491431"/>
                  <a:gd name="connsiteX6" fmla="*/ 686355 w 1656427"/>
                  <a:gd name="connsiteY6" fmla="*/ 481704 h 491431"/>
                  <a:gd name="connsiteX7" fmla="*/ 2671 w 1656427"/>
                  <a:gd name="connsiteY7" fmla="*/ 253105 h 491431"/>
                  <a:gd name="connsiteX8" fmla="*/ 322288 w 1656427"/>
                  <a:gd name="connsiteY8" fmla="*/ 168438 h 491431"/>
                  <a:gd name="connsiteX9" fmla="*/ 417538 w 1656427"/>
                  <a:gd name="connsiteY9" fmla="*/ 47788 h 491431"/>
                  <a:gd name="connsiteX0" fmla="*/ 417538 w 1656427"/>
                  <a:gd name="connsiteY0" fmla="*/ 51766 h 495409"/>
                  <a:gd name="connsiteX1" fmla="*/ 345571 w 1656427"/>
                  <a:gd name="connsiteY1" fmla="*/ 235916 h 495409"/>
                  <a:gd name="connsiteX2" fmla="*/ 311703 w 1656427"/>
                  <a:gd name="connsiteY2" fmla="*/ 329050 h 495409"/>
                  <a:gd name="connsiteX3" fmla="*/ 1382737 w 1656427"/>
                  <a:gd name="connsiteY3" fmla="*/ 278248 h 495409"/>
                  <a:gd name="connsiteX4" fmla="*/ 1562654 w 1656427"/>
                  <a:gd name="connsiteY4" fmla="*/ 7316 h 495409"/>
                  <a:gd name="connsiteX5" fmla="*/ 1638854 w 1656427"/>
                  <a:gd name="connsiteY5" fmla="*/ 176650 h 495409"/>
                  <a:gd name="connsiteX6" fmla="*/ 686355 w 1656427"/>
                  <a:gd name="connsiteY6" fmla="*/ 485682 h 495409"/>
                  <a:gd name="connsiteX7" fmla="*/ 2671 w 1656427"/>
                  <a:gd name="connsiteY7" fmla="*/ 257083 h 495409"/>
                  <a:gd name="connsiteX8" fmla="*/ 322288 w 1656427"/>
                  <a:gd name="connsiteY8" fmla="*/ 172416 h 495409"/>
                  <a:gd name="connsiteX9" fmla="*/ 417538 w 1656427"/>
                  <a:gd name="connsiteY9" fmla="*/ 51766 h 495409"/>
                  <a:gd name="connsiteX0" fmla="*/ 417538 w 1656427"/>
                  <a:gd name="connsiteY0" fmla="*/ 52052 h 495695"/>
                  <a:gd name="connsiteX1" fmla="*/ 345571 w 1656427"/>
                  <a:gd name="connsiteY1" fmla="*/ 236202 h 495695"/>
                  <a:gd name="connsiteX2" fmla="*/ 311703 w 1656427"/>
                  <a:gd name="connsiteY2" fmla="*/ 329336 h 495695"/>
                  <a:gd name="connsiteX3" fmla="*/ 1382737 w 1656427"/>
                  <a:gd name="connsiteY3" fmla="*/ 278534 h 495695"/>
                  <a:gd name="connsiteX4" fmla="*/ 1562654 w 1656427"/>
                  <a:gd name="connsiteY4" fmla="*/ 7602 h 495695"/>
                  <a:gd name="connsiteX5" fmla="*/ 1638854 w 1656427"/>
                  <a:gd name="connsiteY5" fmla="*/ 176936 h 495695"/>
                  <a:gd name="connsiteX6" fmla="*/ 686355 w 1656427"/>
                  <a:gd name="connsiteY6" fmla="*/ 485968 h 495695"/>
                  <a:gd name="connsiteX7" fmla="*/ 2671 w 1656427"/>
                  <a:gd name="connsiteY7" fmla="*/ 257369 h 495695"/>
                  <a:gd name="connsiteX8" fmla="*/ 322288 w 1656427"/>
                  <a:gd name="connsiteY8" fmla="*/ 172702 h 495695"/>
                  <a:gd name="connsiteX9" fmla="*/ 417538 w 1656427"/>
                  <a:gd name="connsiteY9" fmla="*/ 52052 h 495695"/>
                  <a:gd name="connsiteX0" fmla="*/ 417538 w 1656427"/>
                  <a:gd name="connsiteY0" fmla="*/ 51632 h 495275"/>
                  <a:gd name="connsiteX1" fmla="*/ 345571 w 1656427"/>
                  <a:gd name="connsiteY1" fmla="*/ 235782 h 495275"/>
                  <a:gd name="connsiteX2" fmla="*/ 311703 w 1656427"/>
                  <a:gd name="connsiteY2" fmla="*/ 328916 h 495275"/>
                  <a:gd name="connsiteX3" fmla="*/ 1382737 w 1656427"/>
                  <a:gd name="connsiteY3" fmla="*/ 278114 h 495275"/>
                  <a:gd name="connsiteX4" fmla="*/ 1562654 w 1656427"/>
                  <a:gd name="connsiteY4" fmla="*/ 7182 h 495275"/>
                  <a:gd name="connsiteX5" fmla="*/ 1638854 w 1656427"/>
                  <a:gd name="connsiteY5" fmla="*/ 176516 h 495275"/>
                  <a:gd name="connsiteX6" fmla="*/ 686355 w 1656427"/>
                  <a:gd name="connsiteY6" fmla="*/ 485548 h 495275"/>
                  <a:gd name="connsiteX7" fmla="*/ 2671 w 1656427"/>
                  <a:gd name="connsiteY7" fmla="*/ 256949 h 495275"/>
                  <a:gd name="connsiteX8" fmla="*/ 322288 w 1656427"/>
                  <a:gd name="connsiteY8" fmla="*/ 172282 h 495275"/>
                  <a:gd name="connsiteX9" fmla="*/ 417538 w 1656427"/>
                  <a:gd name="connsiteY9" fmla="*/ 51632 h 495275"/>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553 h 495196"/>
                  <a:gd name="connsiteX1" fmla="*/ 345571 w 1656427"/>
                  <a:gd name="connsiteY1" fmla="*/ 235703 h 495196"/>
                  <a:gd name="connsiteX2" fmla="*/ 311703 w 1656427"/>
                  <a:gd name="connsiteY2" fmla="*/ 328837 h 495196"/>
                  <a:gd name="connsiteX3" fmla="*/ 1414487 w 1656427"/>
                  <a:gd name="connsiteY3" fmla="*/ 288618 h 495196"/>
                  <a:gd name="connsiteX4" fmla="*/ 1562654 w 1656427"/>
                  <a:gd name="connsiteY4" fmla="*/ 7103 h 495196"/>
                  <a:gd name="connsiteX5" fmla="*/ 1638854 w 1656427"/>
                  <a:gd name="connsiteY5" fmla="*/ 176437 h 495196"/>
                  <a:gd name="connsiteX6" fmla="*/ 686355 w 1656427"/>
                  <a:gd name="connsiteY6" fmla="*/ 485469 h 495196"/>
                  <a:gd name="connsiteX7" fmla="*/ 2671 w 1656427"/>
                  <a:gd name="connsiteY7" fmla="*/ 256870 h 495196"/>
                  <a:gd name="connsiteX8" fmla="*/ 322288 w 1656427"/>
                  <a:gd name="connsiteY8" fmla="*/ 172203 h 495196"/>
                  <a:gd name="connsiteX9" fmla="*/ 417538 w 1656427"/>
                  <a:gd name="connsiteY9" fmla="*/ 51553 h 495196"/>
                  <a:gd name="connsiteX0" fmla="*/ 417538 w 1656427"/>
                  <a:gd name="connsiteY0" fmla="*/ 52137 h 495780"/>
                  <a:gd name="connsiteX1" fmla="*/ 345571 w 1656427"/>
                  <a:gd name="connsiteY1" fmla="*/ 236287 h 495780"/>
                  <a:gd name="connsiteX2" fmla="*/ 311703 w 1656427"/>
                  <a:gd name="connsiteY2" fmla="*/ 329421 h 495780"/>
                  <a:gd name="connsiteX3" fmla="*/ 1389087 w 1656427"/>
                  <a:gd name="connsiteY3" fmla="*/ 272269 h 495780"/>
                  <a:gd name="connsiteX4" fmla="*/ 1562654 w 1656427"/>
                  <a:gd name="connsiteY4" fmla="*/ 7687 h 495780"/>
                  <a:gd name="connsiteX5" fmla="*/ 1638854 w 1656427"/>
                  <a:gd name="connsiteY5" fmla="*/ 177021 h 495780"/>
                  <a:gd name="connsiteX6" fmla="*/ 686355 w 1656427"/>
                  <a:gd name="connsiteY6" fmla="*/ 486053 h 495780"/>
                  <a:gd name="connsiteX7" fmla="*/ 2671 w 1656427"/>
                  <a:gd name="connsiteY7" fmla="*/ 257454 h 495780"/>
                  <a:gd name="connsiteX8" fmla="*/ 322288 w 1656427"/>
                  <a:gd name="connsiteY8" fmla="*/ 172787 h 495780"/>
                  <a:gd name="connsiteX9" fmla="*/ 417538 w 1656427"/>
                  <a:gd name="connsiteY9" fmla="*/ 52137 h 495780"/>
                  <a:gd name="connsiteX0" fmla="*/ 417538 w 1659094"/>
                  <a:gd name="connsiteY0" fmla="*/ 52137 h 495780"/>
                  <a:gd name="connsiteX1" fmla="*/ 345571 w 1659094"/>
                  <a:gd name="connsiteY1" fmla="*/ 236287 h 495780"/>
                  <a:gd name="connsiteX2" fmla="*/ 311703 w 1659094"/>
                  <a:gd name="connsiteY2" fmla="*/ 329421 h 495780"/>
                  <a:gd name="connsiteX3" fmla="*/ 1389087 w 1659094"/>
                  <a:gd name="connsiteY3" fmla="*/ 272269 h 495780"/>
                  <a:gd name="connsiteX4" fmla="*/ 1562654 w 1659094"/>
                  <a:gd name="connsiteY4" fmla="*/ 7687 h 495780"/>
                  <a:gd name="connsiteX5" fmla="*/ 1638854 w 1659094"/>
                  <a:gd name="connsiteY5" fmla="*/ 177021 h 495780"/>
                  <a:gd name="connsiteX6" fmla="*/ 686355 w 1659094"/>
                  <a:gd name="connsiteY6" fmla="*/ 486053 h 495780"/>
                  <a:gd name="connsiteX7" fmla="*/ 2671 w 1659094"/>
                  <a:gd name="connsiteY7" fmla="*/ 257454 h 495780"/>
                  <a:gd name="connsiteX8" fmla="*/ 322288 w 1659094"/>
                  <a:gd name="connsiteY8" fmla="*/ 172787 h 495780"/>
                  <a:gd name="connsiteX9" fmla="*/ 417538 w 1659094"/>
                  <a:gd name="connsiteY9" fmla="*/ 52137 h 495780"/>
                  <a:gd name="connsiteX0" fmla="*/ 417538 w 1659094"/>
                  <a:gd name="connsiteY0" fmla="*/ 52137 h 498913"/>
                  <a:gd name="connsiteX1" fmla="*/ 345571 w 1659094"/>
                  <a:gd name="connsiteY1" fmla="*/ 236287 h 498913"/>
                  <a:gd name="connsiteX2" fmla="*/ 311703 w 1659094"/>
                  <a:gd name="connsiteY2" fmla="*/ 329421 h 498913"/>
                  <a:gd name="connsiteX3" fmla="*/ 1389087 w 1659094"/>
                  <a:gd name="connsiteY3" fmla="*/ 272269 h 498913"/>
                  <a:gd name="connsiteX4" fmla="*/ 1562654 w 1659094"/>
                  <a:gd name="connsiteY4" fmla="*/ 7687 h 498913"/>
                  <a:gd name="connsiteX5" fmla="*/ 1638854 w 1659094"/>
                  <a:gd name="connsiteY5" fmla="*/ 177021 h 498913"/>
                  <a:gd name="connsiteX6" fmla="*/ 686355 w 1659094"/>
                  <a:gd name="connsiteY6" fmla="*/ 486053 h 498913"/>
                  <a:gd name="connsiteX7" fmla="*/ 2671 w 1659094"/>
                  <a:gd name="connsiteY7" fmla="*/ 257454 h 498913"/>
                  <a:gd name="connsiteX8" fmla="*/ 322288 w 1659094"/>
                  <a:gd name="connsiteY8" fmla="*/ 172787 h 498913"/>
                  <a:gd name="connsiteX9" fmla="*/ 417538 w 1659094"/>
                  <a:gd name="connsiteY9" fmla="*/ 52137 h 498913"/>
                  <a:gd name="connsiteX0" fmla="*/ 415012 w 1656568"/>
                  <a:gd name="connsiteY0" fmla="*/ 52137 h 498913"/>
                  <a:gd name="connsiteX1" fmla="*/ 343045 w 1656568"/>
                  <a:gd name="connsiteY1" fmla="*/ 236287 h 498913"/>
                  <a:gd name="connsiteX2" fmla="*/ 309177 w 1656568"/>
                  <a:gd name="connsiteY2" fmla="*/ 329421 h 498913"/>
                  <a:gd name="connsiteX3" fmla="*/ 1386561 w 1656568"/>
                  <a:gd name="connsiteY3" fmla="*/ 272269 h 498913"/>
                  <a:gd name="connsiteX4" fmla="*/ 1560128 w 1656568"/>
                  <a:gd name="connsiteY4" fmla="*/ 7687 h 498913"/>
                  <a:gd name="connsiteX5" fmla="*/ 1636328 w 1656568"/>
                  <a:gd name="connsiteY5" fmla="*/ 177021 h 498913"/>
                  <a:gd name="connsiteX6" fmla="*/ 683829 w 1656568"/>
                  <a:gd name="connsiteY6" fmla="*/ 486053 h 498913"/>
                  <a:gd name="connsiteX7" fmla="*/ 145 w 1656568"/>
                  <a:gd name="connsiteY7" fmla="*/ 257454 h 498913"/>
                  <a:gd name="connsiteX8" fmla="*/ 319762 w 1656568"/>
                  <a:gd name="connsiteY8" fmla="*/ 172787 h 498913"/>
                  <a:gd name="connsiteX9" fmla="*/ 415012 w 1656568"/>
                  <a:gd name="connsiteY9" fmla="*/ 52137 h 498913"/>
                  <a:gd name="connsiteX0" fmla="*/ 414867 w 1656423"/>
                  <a:gd name="connsiteY0" fmla="*/ 52137 h 498913"/>
                  <a:gd name="connsiteX1" fmla="*/ 342900 w 1656423"/>
                  <a:gd name="connsiteY1" fmla="*/ 236287 h 498913"/>
                  <a:gd name="connsiteX2" fmla="*/ 309032 w 1656423"/>
                  <a:gd name="connsiteY2" fmla="*/ 329421 h 498913"/>
                  <a:gd name="connsiteX3" fmla="*/ 1386416 w 1656423"/>
                  <a:gd name="connsiteY3" fmla="*/ 272269 h 498913"/>
                  <a:gd name="connsiteX4" fmla="*/ 1559983 w 1656423"/>
                  <a:gd name="connsiteY4" fmla="*/ 7687 h 498913"/>
                  <a:gd name="connsiteX5" fmla="*/ 1636183 w 1656423"/>
                  <a:gd name="connsiteY5" fmla="*/ 177021 h 498913"/>
                  <a:gd name="connsiteX6" fmla="*/ 683684 w 1656423"/>
                  <a:gd name="connsiteY6" fmla="*/ 486053 h 498913"/>
                  <a:gd name="connsiteX7" fmla="*/ 0 w 1656423"/>
                  <a:gd name="connsiteY7" fmla="*/ 257454 h 498913"/>
                  <a:gd name="connsiteX8" fmla="*/ 319617 w 1656423"/>
                  <a:gd name="connsiteY8" fmla="*/ 172787 h 498913"/>
                  <a:gd name="connsiteX9" fmla="*/ 414867 w 1656423"/>
                  <a:gd name="connsiteY9" fmla="*/ 52137 h 49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423" h="498913">
                    <a:moveTo>
                      <a:pt x="414867" y="52137"/>
                    </a:moveTo>
                    <a:cubicBezTo>
                      <a:pt x="404284" y="56370"/>
                      <a:pt x="474133" y="227821"/>
                      <a:pt x="342900" y="236287"/>
                    </a:cubicBezTo>
                    <a:cubicBezTo>
                      <a:pt x="168627" y="229937"/>
                      <a:pt x="140405" y="278620"/>
                      <a:pt x="309032" y="329421"/>
                    </a:cubicBezTo>
                    <a:cubicBezTo>
                      <a:pt x="713316" y="402798"/>
                      <a:pt x="1085849" y="393625"/>
                      <a:pt x="1386416" y="272269"/>
                    </a:cubicBezTo>
                    <a:cubicBezTo>
                      <a:pt x="1589614" y="124807"/>
                      <a:pt x="1422399" y="-37468"/>
                      <a:pt x="1559983" y="7687"/>
                    </a:cubicBezTo>
                    <a:cubicBezTo>
                      <a:pt x="1617133" y="36616"/>
                      <a:pt x="1693333" y="57076"/>
                      <a:pt x="1636183" y="177021"/>
                    </a:cubicBezTo>
                    <a:cubicBezTo>
                      <a:pt x="1390649" y="464182"/>
                      <a:pt x="1147235" y="531210"/>
                      <a:pt x="683684" y="486053"/>
                    </a:cubicBezTo>
                    <a:cubicBezTo>
                      <a:pt x="488245" y="476176"/>
                      <a:pt x="28222" y="451481"/>
                      <a:pt x="0" y="257454"/>
                    </a:cubicBezTo>
                    <a:cubicBezTo>
                      <a:pt x="23283" y="153032"/>
                      <a:pt x="162984" y="167142"/>
                      <a:pt x="319617" y="172787"/>
                    </a:cubicBezTo>
                    <a:cubicBezTo>
                      <a:pt x="364773" y="152325"/>
                      <a:pt x="367595" y="104349"/>
                      <a:pt x="414867" y="52137"/>
                    </a:cubicBezTo>
                    <a:close/>
                  </a:path>
                </a:pathLst>
              </a:custGeom>
              <a:solidFill>
                <a:schemeClr val="tx1">
                  <a:lumMod val="95000"/>
                </a:schemeClr>
              </a:solidFill>
              <a:ln w="9525">
                <a:solidFill>
                  <a:schemeClr val="accent3">
                    <a:lumMod val="60000"/>
                    <a:lumOff val="40000"/>
                  </a:schemeClr>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53" name="TextBox 52">
              <a:extLst>
                <a:ext uri="{FF2B5EF4-FFF2-40B4-BE49-F238E27FC236}">
                  <a16:creationId xmlns:a16="http://schemas.microsoft.com/office/drawing/2014/main" id="{A0C0B024-43BA-4478-AB13-6F3034FD6428}"/>
                </a:ext>
              </a:extLst>
            </p:cNvPr>
            <p:cNvSpPr txBox="1"/>
            <p:nvPr/>
          </p:nvSpPr>
          <p:spPr bwMode="auto">
            <a:xfrm>
              <a:off x="3792980" y="1478888"/>
              <a:ext cx="29810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Top-down control of emotion</a:t>
              </a:r>
            </a:p>
          </p:txBody>
        </p:sp>
        <p:sp>
          <p:nvSpPr>
            <p:cNvPr id="54" name="TextBox 53">
              <a:extLst>
                <a:ext uri="{FF2B5EF4-FFF2-40B4-BE49-F238E27FC236}">
                  <a16:creationId xmlns:a16="http://schemas.microsoft.com/office/drawing/2014/main" id="{A2755C69-317F-439F-87E2-655F293BAD86}"/>
                </a:ext>
              </a:extLst>
            </p:cNvPr>
            <p:cNvSpPr txBox="1"/>
            <p:nvPr/>
          </p:nvSpPr>
          <p:spPr bwMode="auto">
            <a:xfrm>
              <a:off x="3335839" y="2116932"/>
              <a:ext cx="833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Lateral</a:t>
              </a:r>
            </a:p>
          </p:txBody>
        </p:sp>
        <p:sp>
          <p:nvSpPr>
            <p:cNvPr id="55" name="Rectangle 54">
              <a:extLst>
                <a:ext uri="{FF2B5EF4-FFF2-40B4-BE49-F238E27FC236}">
                  <a16:creationId xmlns:a16="http://schemas.microsoft.com/office/drawing/2014/main" id="{FE20A933-DB24-4A79-AB09-00FD3B873AA0}"/>
                </a:ext>
              </a:extLst>
            </p:cNvPr>
            <p:cNvSpPr/>
            <p:nvPr/>
          </p:nvSpPr>
          <p:spPr bwMode="auto">
            <a:xfrm>
              <a:off x="5621108" y="3202216"/>
              <a:ext cx="1227667" cy="1136788"/>
            </a:xfrm>
            <a:prstGeom prst="rect">
              <a:avLst/>
            </a:prstGeom>
            <a:solidFill>
              <a:schemeClr val="accent4">
                <a:lumMod val="20000"/>
                <a:lumOff val="80000"/>
              </a:schemeClr>
            </a:solidFill>
            <a:ln w="0">
              <a:noFill/>
              <a:miter lim="800000"/>
              <a:headEnd/>
              <a:tailEnd/>
            </a:ln>
          </p:spPr>
          <p:txBody>
            <a:bodyPr rtlCol="0" anchor="t"/>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2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Catecholamines:</a:t>
              </a:r>
            </a:p>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2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Locus coeruleus (NE)</a:t>
              </a:r>
            </a:p>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2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SN/VTA (DA)</a:t>
              </a:r>
            </a:p>
          </p:txBody>
        </p:sp>
        <p:sp>
          <p:nvSpPr>
            <p:cNvPr id="58" name="Freeform: Shape 57">
              <a:extLst>
                <a:ext uri="{FF2B5EF4-FFF2-40B4-BE49-F238E27FC236}">
                  <a16:creationId xmlns:a16="http://schemas.microsoft.com/office/drawing/2014/main" id="{D857814A-92B3-4B02-8AA0-22869845BF61}"/>
                </a:ext>
              </a:extLst>
            </p:cNvPr>
            <p:cNvSpPr/>
            <p:nvPr/>
          </p:nvSpPr>
          <p:spPr bwMode="auto">
            <a:xfrm>
              <a:off x="4187452" y="3075048"/>
              <a:ext cx="1536700" cy="515265"/>
            </a:xfrm>
            <a:custGeom>
              <a:avLst/>
              <a:gdLst>
                <a:gd name="connsiteX0" fmla="*/ 0 w 1536700"/>
                <a:gd name="connsiteY0" fmla="*/ 0 h 508000"/>
                <a:gd name="connsiteX1" fmla="*/ 1536700 w 1536700"/>
                <a:gd name="connsiteY1" fmla="*/ 508000 h 508000"/>
                <a:gd name="connsiteX0" fmla="*/ 0 w 1536700"/>
                <a:gd name="connsiteY0" fmla="*/ 0 h 513963"/>
                <a:gd name="connsiteX1" fmla="*/ 1536700 w 1536700"/>
                <a:gd name="connsiteY1" fmla="*/ 508000 h 513963"/>
                <a:gd name="connsiteX0" fmla="*/ 0 w 1536700"/>
                <a:gd name="connsiteY0" fmla="*/ 0 h 515265"/>
                <a:gd name="connsiteX1" fmla="*/ 1536700 w 1536700"/>
                <a:gd name="connsiteY1" fmla="*/ 508000 h 515265"/>
              </a:gdLst>
              <a:ahLst/>
              <a:cxnLst>
                <a:cxn ang="0">
                  <a:pos x="connsiteX0" y="connsiteY0"/>
                </a:cxn>
                <a:cxn ang="0">
                  <a:pos x="connsiteX1" y="connsiteY1"/>
                </a:cxn>
              </a:cxnLst>
              <a:rect l="l" t="t" r="r" b="b"/>
              <a:pathLst>
                <a:path w="1536700" h="515265">
                  <a:moveTo>
                    <a:pt x="0" y="0"/>
                  </a:moveTo>
                  <a:cubicBezTo>
                    <a:pt x="201083" y="251883"/>
                    <a:pt x="383117" y="567267"/>
                    <a:pt x="1536700" y="508000"/>
                  </a:cubicBezTo>
                </a:path>
              </a:pathLst>
            </a:custGeom>
            <a:noFill/>
            <a:ln w="28575">
              <a:solidFill>
                <a:schemeClr val="accent1"/>
              </a:solidFill>
              <a:miter lim="800000"/>
              <a:headEnd/>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Shape 34">
              <a:extLst>
                <a:ext uri="{FF2B5EF4-FFF2-40B4-BE49-F238E27FC236}">
                  <a16:creationId xmlns:a16="http://schemas.microsoft.com/office/drawing/2014/main" id="{745E17E4-62E9-4CB6-8D19-E8E1E34CFFA8}"/>
                </a:ext>
              </a:extLst>
            </p:cNvPr>
            <p:cNvSpPr/>
            <p:nvPr/>
          </p:nvSpPr>
          <p:spPr bwMode="auto">
            <a:xfrm rot="1971163" flipH="1">
              <a:off x="4265409" y="3027901"/>
              <a:ext cx="1464255" cy="445768"/>
            </a:xfrm>
            <a:custGeom>
              <a:avLst/>
              <a:gdLst>
                <a:gd name="connsiteX0" fmla="*/ 0 w 1536700"/>
                <a:gd name="connsiteY0" fmla="*/ 0 h 508000"/>
                <a:gd name="connsiteX1" fmla="*/ 1536700 w 1536700"/>
                <a:gd name="connsiteY1" fmla="*/ 508000 h 508000"/>
                <a:gd name="connsiteX0" fmla="*/ 0 w 1536700"/>
                <a:gd name="connsiteY0" fmla="*/ 0 h 513963"/>
                <a:gd name="connsiteX1" fmla="*/ 1536700 w 1536700"/>
                <a:gd name="connsiteY1" fmla="*/ 508000 h 513963"/>
                <a:gd name="connsiteX0" fmla="*/ 0 w 1536700"/>
                <a:gd name="connsiteY0" fmla="*/ 0 h 515265"/>
                <a:gd name="connsiteX1" fmla="*/ 1536700 w 1536700"/>
                <a:gd name="connsiteY1" fmla="*/ 508000 h 515265"/>
                <a:gd name="connsiteX0" fmla="*/ 0 w 1537163"/>
                <a:gd name="connsiteY0" fmla="*/ 0 h 446771"/>
                <a:gd name="connsiteX1" fmla="*/ 1537163 w 1537163"/>
                <a:gd name="connsiteY1" fmla="*/ 437823 h 446771"/>
                <a:gd name="connsiteX0" fmla="*/ 0 w 1537163"/>
                <a:gd name="connsiteY0" fmla="*/ 0 h 451596"/>
                <a:gd name="connsiteX1" fmla="*/ 1537163 w 1537163"/>
                <a:gd name="connsiteY1" fmla="*/ 437823 h 451596"/>
                <a:gd name="connsiteX0" fmla="*/ 0 w 1537163"/>
                <a:gd name="connsiteY0" fmla="*/ 0 h 448564"/>
                <a:gd name="connsiteX1" fmla="*/ 1537163 w 1537163"/>
                <a:gd name="connsiteY1" fmla="*/ 437823 h 448564"/>
                <a:gd name="connsiteX0" fmla="*/ 0 w 1537163"/>
                <a:gd name="connsiteY0" fmla="*/ 0 h 472304"/>
                <a:gd name="connsiteX1" fmla="*/ 1537163 w 1537163"/>
                <a:gd name="connsiteY1" fmla="*/ 437823 h 472304"/>
              </a:gdLst>
              <a:ahLst/>
              <a:cxnLst>
                <a:cxn ang="0">
                  <a:pos x="connsiteX0" y="connsiteY0"/>
                </a:cxn>
                <a:cxn ang="0">
                  <a:pos x="connsiteX1" y="connsiteY1"/>
                </a:cxn>
              </a:cxnLst>
              <a:rect l="l" t="t" r="r" b="b"/>
              <a:pathLst>
                <a:path w="1537163" h="472304">
                  <a:moveTo>
                    <a:pt x="0" y="0"/>
                  </a:moveTo>
                  <a:cubicBezTo>
                    <a:pt x="509545" y="305561"/>
                    <a:pt x="680470" y="568852"/>
                    <a:pt x="1537163" y="437823"/>
                  </a:cubicBezTo>
                </a:path>
              </a:pathLst>
            </a:custGeom>
            <a:noFill/>
            <a:ln w="28575">
              <a:solidFill>
                <a:schemeClr val="accent4"/>
              </a:solidFill>
              <a:miter lim="800000"/>
              <a:headEnd/>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1467EAF-9A1A-442D-A3BE-FD1C04B480D0}"/>
                </a:ext>
              </a:extLst>
            </p:cNvPr>
            <p:cNvSpPr txBox="1"/>
            <p:nvPr/>
          </p:nvSpPr>
          <p:spPr bwMode="auto">
            <a:xfrm>
              <a:off x="3654294" y="2786432"/>
              <a:ext cx="718402" cy="369332"/>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dIPFC</a:t>
              </a:r>
            </a:p>
          </p:txBody>
        </p:sp>
        <p:sp>
          <p:nvSpPr>
            <p:cNvPr id="37" name="TextBox 36">
              <a:extLst>
                <a:ext uri="{FF2B5EF4-FFF2-40B4-BE49-F238E27FC236}">
                  <a16:creationId xmlns:a16="http://schemas.microsoft.com/office/drawing/2014/main" id="{E5D4017D-E78B-4F96-A106-437F58C86529}"/>
                </a:ext>
              </a:extLst>
            </p:cNvPr>
            <p:cNvSpPr txBox="1"/>
            <p:nvPr/>
          </p:nvSpPr>
          <p:spPr bwMode="auto">
            <a:xfrm>
              <a:off x="3323747" y="3760036"/>
              <a:ext cx="1227668" cy="523220"/>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Top-down Regulation</a:t>
              </a:r>
            </a:p>
          </p:txBody>
        </p:sp>
        <p:sp>
          <p:nvSpPr>
            <p:cNvPr id="38" name="TextBox 37">
              <a:extLst>
                <a:ext uri="{FF2B5EF4-FFF2-40B4-BE49-F238E27FC236}">
                  <a16:creationId xmlns:a16="http://schemas.microsoft.com/office/drawing/2014/main" id="{90173A2B-2616-46D0-9560-C193D7F2BBB1}"/>
                </a:ext>
              </a:extLst>
            </p:cNvPr>
            <p:cNvSpPr txBox="1"/>
            <p:nvPr/>
          </p:nvSpPr>
          <p:spPr bwMode="auto">
            <a:xfrm>
              <a:off x="4438818" y="4130240"/>
              <a:ext cx="1227668"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682E74"/>
                  </a:solidFill>
                  <a:effectLst/>
                  <a:uLnTx/>
                  <a:uFillTx/>
                  <a:latin typeface="Calibri" panose="020F0502020204030204" pitchFamily="34" charset="0"/>
                  <a:ea typeface="+mn-ea"/>
                  <a:cs typeface="Arial" panose="020B0604020202020204" pitchFamily="34" charset="0"/>
                </a:rPr>
                <a:t>Amygdala</a:t>
              </a:r>
            </a:p>
          </p:txBody>
        </p:sp>
        <p:sp>
          <p:nvSpPr>
            <p:cNvPr id="39" name="TextBox 38">
              <a:extLst>
                <a:ext uri="{FF2B5EF4-FFF2-40B4-BE49-F238E27FC236}">
                  <a16:creationId xmlns:a16="http://schemas.microsoft.com/office/drawing/2014/main" id="{472885ED-ABCC-44EC-A181-E0F5D2E88B20}"/>
                </a:ext>
              </a:extLst>
            </p:cNvPr>
            <p:cNvSpPr txBox="1"/>
            <p:nvPr/>
          </p:nvSpPr>
          <p:spPr bwMode="auto">
            <a:xfrm>
              <a:off x="4762499" y="4674796"/>
              <a:ext cx="1227668" cy="523220"/>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682E74"/>
                  </a:solidFill>
                  <a:effectLst/>
                  <a:uLnTx/>
                  <a:uFillTx/>
                  <a:latin typeface="Calibri" panose="020F0502020204030204" pitchFamily="34" charset="0"/>
                  <a:ea typeface="+mn-ea"/>
                  <a:cs typeface="Arial" panose="020B0604020202020204" pitchFamily="34" charset="0"/>
                </a:rPr>
                <a:t>Visceromotor Outputs</a:t>
              </a:r>
            </a:p>
          </p:txBody>
        </p:sp>
        <p:sp>
          <p:nvSpPr>
            <p:cNvPr id="40" name="TextBox 39">
              <a:extLst>
                <a:ext uri="{FF2B5EF4-FFF2-40B4-BE49-F238E27FC236}">
                  <a16:creationId xmlns:a16="http://schemas.microsoft.com/office/drawing/2014/main" id="{32DC73A7-CDED-4C03-9F30-3E2723F211A4}"/>
                </a:ext>
              </a:extLst>
            </p:cNvPr>
            <p:cNvSpPr txBox="1"/>
            <p:nvPr/>
          </p:nvSpPr>
          <p:spPr bwMode="auto">
            <a:xfrm>
              <a:off x="4318013" y="4785129"/>
              <a:ext cx="480898"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682E74"/>
                  </a:solidFill>
                  <a:effectLst/>
                  <a:uLnTx/>
                  <a:uFillTx/>
                  <a:latin typeface="Calibri" panose="020F0502020204030204" pitchFamily="34" charset="0"/>
                  <a:ea typeface="+mn-ea"/>
                  <a:cs typeface="Arial" panose="020B0604020202020204" pitchFamily="34" charset="0"/>
                </a:rPr>
                <a:t>25</a:t>
              </a:r>
            </a:p>
          </p:txBody>
        </p:sp>
        <p:sp>
          <p:nvSpPr>
            <p:cNvPr id="41" name="TextBox 40">
              <a:extLst>
                <a:ext uri="{FF2B5EF4-FFF2-40B4-BE49-F238E27FC236}">
                  <a16:creationId xmlns:a16="http://schemas.microsoft.com/office/drawing/2014/main" id="{A2FEF6EA-D43A-4E56-AECB-EAB8F0159439}"/>
                </a:ext>
              </a:extLst>
            </p:cNvPr>
            <p:cNvSpPr txBox="1"/>
            <p:nvPr/>
          </p:nvSpPr>
          <p:spPr bwMode="auto">
            <a:xfrm>
              <a:off x="4232098" y="5282165"/>
              <a:ext cx="480898"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682E74"/>
                  </a:solidFill>
                  <a:effectLst/>
                  <a:uLnTx/>
                  <a:uFillTx/>
                  <a:latin typeface="Calibri" panose="020F0502020204030204" pitchFamily="34" charset="0"/>
                  <a:ea typeface="+mn-ea"/>
                  <a:cs typeface="Arial" panose="020B0604020202020204" pitchFamily="34" charset="0"/>
                </a:rPr>
                <a:t>24</a:t>
              </a:r>
            </a:p>
          </p:txBody>
        </p:sp>
        <p:sp>
          <p:nvSpPr>
            <p:cNvPr id="42" name="TextBox 41">
              <a:extLst>
                <a:ext uri="{FF2B5EF4-FFF2-40B4-BE49-F238E27FC236}">
                  <a16:creationId xmlns:a16="http://schemas.microsoft.com/office/drawing/2014/main" id="{94E511F9-D671-46B1-941F-7588A82BFAD3}"/>
                </a:ext>
              </a:extLst>
            </p:cNvPr>
            <p:cNvSpPr txBox="1"/>
            <p:nvPr/>
          </p:nvSpPr>
          <p:spPr bwMode="auto">
            <a:xfrm>
              <a:off x="3589954" y="5755514"/>
              <a:ext cx="85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Medial</a:t>
              </a:r>
            </a:p>
          </p:txBody>
        </p:sp>
        <p:sp>
          <p:nvSpPr>
            <p:cNvPr id="56" name="TextBox 55">
              <a:extLst>
                <a:ext uri="{FF2B5EF4-FFF2-40B4-BE49-F238E27FC236}">
                  <a16:creationId xmlns:a16="http://schemas.microsoft.com/office/drawing/2014/main" id="{10BCEB66-5257-4CFC-8A73-EBC1FF3FD10C}"/>
                </a:ext>
              </a:extLst>
            </p:cNvPr>
            <p:cNvSpPr txBox="1"/>
            <p:nvPr/>
          </p:nvSpPr>
          <p:spPr bwMode="auto">
            <a:xfrm>
              <a:off x="3660788" y="5017127"/>
              <a:ext cx="509283"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4DA1BB"/>
                  </a:solidFill>
                  <a:effectLst/>
                  <a:uLnTx/>
                  <a:uFillTx/>
                  <a:latin typeface="Calibri" panose="020F0502020204030204" pitchFamily="34" charset="0"/>
                  <a:ea typeface="+mn-ea"/>
                  <a:cs typeface="Arial" panose="020B0604020202020204" pitchFamily="34" charset="0"/>
                </a:rPr>
                <a:t>10m</a:t>
              </a:r>
            </a:p>
          </p:txBody>
        </p:sp>
        <p:sp>
          <p:nvSpPr>
            <p:cNvPr id="57" name="TextBox 56">
              <a:extLst>
                <a:ext uri="{FF2B5EF4-FFF2-40B4-BE49-F238E27FC236}">
                  <a16:creationId xmlns:a16="http://schemas.microsoft.com/office/drawing/2014/main" id="{B242C329-95E2-41B8-9540-556C9E949162}"/>
                </a:ext>
              </a:extLst>
            </p:cNvPr>
            <p:cNvSpPr txBox="1"/>
            <p:nvPr/>
          </p:nvSpPr>
          <p:spPr bwMode="auto">
            <a:xfrm>
              <a:off x="3932186" y="5080401"/>
              <a:ext cx="509283"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4DA1BB"/>
                  </a:solidFill>
                  <a:effectLst/>
                  <a:uLnTx/>
                  <a:uFillTx/>
                  <a:latin typeface="Calibri" panose="020F0502020204030204" pitchFamily="34" charset="0"/>
                  <a:ea typeface="+mn-ea"/>
                  <a:cs typeface="Arial" panose="020B0604020202020204" pitchFamily="34" charset="0"/>
                </a:rPr>
                <a:t>32</a:t>
              </a:r>
            </a:p>
          </p:txBody>
        </p:sp>
        <p:sp>
          <p:nvSpPr>
            <p:cNvPr id="59" name="Freeform: Shape 58">
              <a:extLst>
                <a:ext uri="{FF2B5EF4-FFF2-40B4-BE49-F238E27FC236}">
                  <a16:creationId xmlns:a16="http://schemas.microsoft.com/office/drawing/2014/main" id="{A44831CA-5BCA-4B0E-8F4E-F21B01507D94}"/>
                </a:ext>
              </a:extLst>
            </p:cNvPr>
            <p:cNvSpPr/>
            <p:nvPr/>
          </p:nvSpPr>
          <p:spPr bwMode="auto">
            <a:xfrm rot="19843058">
              <a:off x="5144962" y="3928466"/>
              <a:ext cx="657155" cy="102736"/>
            </a:xfrm>
            <a:custGeom>
              <a:avLst/>
              <a:gdLst>
                <a:gd name="connsiteX0" fmla="*/ 0 w 1536700"/>
                <a:gd name="connsiteY0" fmla="*/ 0 h 508000"/>
                <a:gd name="connsiteX1" fmla="*/ 1536700 w 1536700"/>
                <a:gd name="connsiteY1" fmla="*/ 508000 h 508000"/>
                <a:gd name="connsiteX0" fmla="*/ 0 w 1536700"/>
                <a:gd name="connsiteY0" fmla="*/ 0 h 513963"/>
                <a:gd name="connsiteX1" fmla="*/ 1536700 w 1536700"/>
                <a:gd name="connsiteY1" fmla="*/ 508000 h 513963"/>
                <a:gd name="connsiteX0" fmla="*/ 0 w 1536700"/>
                <a:gd name="connsiteY0" fmla="*/ 0 h 515265"/>
                <a:gd name="connsiteX1" fmla="*/ 1536700 w 1536700"/>
                <a:gd name="connsiteY1" fmla="*/ 508000 h 515265"/>
                <a:gd name="connsiteX0" fmla="*/ 1 w 1581608"/>
                <a:gd name="connsiteY0" fmla="*/ -1 h 200633"/>
                <a:gd name="connsiteX1" fmla="*/ 1581608 w 1581608"/>
                <a:gd name="connsiteY1" fmla="*/ 158110 h 200633"/>
                <a:gd name="connsiteX0" fmla="*/ 1 w 1581608"/>
                <a:gd name="connsiteY0" fmla="*/ -1 h 178112"/>
                <a:gd name="connsiteX1" fmla="*/ 1581608 w 1581608"/>
                <a:gd name="connsiteY1" fmla="*/ 158110 h 178112"/>
                <a:gd name="connsiteX0" fmla="*/ 0 w 1562602"/>
                <a:gd name="connsiteY0" fmla="*/ -1 h 227060"/>
                <a:gd name="connsiteX1" fmla="*/ 1562602 w 1562602"/>
                <a:gd name="connsiteY1" fmla="*/ 212565 h 227060"/>
              </a:gdLst>
              <a:ahLst/>
              <a:cxnLst>
                <a:cxn ang="0">
                  <a:pos x="connsiteX0" y="connsiteY0"/>
                </a:cxn>
                <a:cxn ang="0">
                  <a:pos x="connsiteX1" y="connsiteY1"/>
                </a:cxn>
              </a:cxnLst>
              <a:rect l="l" t="t" r="r" b="b"/>
              <a:pathLst>
                <a:path w="1562602" h="227060">
                  <a:moveTo>
                    <a:pt x="0" y="-1"/>
                  </a:moveTo>
                  <a:cubicBezTo>
                    <a:pt x="379899" y="139127"/>
                    <a:pt x="409019" y="271832"/>
                    <a:pt x="1562602" y="212565"/>
                  </a:cubicBezTo>
                </a:path>
              </a:pathLst>
            </a:custGeom>
            <a:noFill/>
            <a:ln w="28575">
              <a:solidFill>
                <a:schemeClr val="accent6"/>
              </a:solidFill>
              <a:miter lim="800000"/>
              <a:headEnd/>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E6CBE221-A686-493D-BF24-13A62B2566C7}"/>
                </a:ext>
              </a:extLst>
            </p:cNvPr>
            <p:cNvSpPr/>
            <p:nvPr/>
          </p:nvSpPr>
          <p:spPr bwMode="auto">
            <a:xfrm rot="10073597" flipV="1">
              <a:off x="5205794" y="4004149"/>
              <a:ext cx="657155" cy="102736"/>
            </a:xfrm>
            <a:custGeom>
              <a:avLst/>
              <a:gdLst>
                <a:gd name="connsiteX0" fmla="*/ 0 w 1536700"/>
                <a:gd name="connsiteY0" fmla="*/ 0 h 508000"/>
                <a:gd name="connsiteX1" fmla="*/ 1536700 w 1536700"/>
                <a:gd name="connsiteY1" fmla="*/ 508000 h 508000"/>
                <a:gd name="connsiteX0" fmla="*/ 0 w 1536700"/>
                <a:gd name="connsiteY0" fmla="*/ 0 h 513963"/>
                <a:gd name="connsiteX1" fmla="*/ 1536700 w 1536700"/>
                <a:gd name="connsiteY1" fmla="*/ 508000 h 513963"/>
                <a:gd name="connsiteX0" fmla="*/ 0 w 1536700"/>
                <a:gd name="connsiteY0" fmla="*/ 0 h 515265"/>
                <a:gd name="connsiteX1" fmla="*/ 1536700 w 1536700"/>
                <a:gd name="connsiteY1" fmla="*/ 508000 h 515265"/>
                <a:gd name="connsiteX0" fmla="*/ 1 w 1581608"/>
                <a:gd name="connsiteY0" fmla="*/ -1 h 200633"/>
                <a:gd name="connsiteX1" fmla="*/ 1581608 w 1581608"/>
                <a:gd name="connsiteY1" fmla="*/ 158110 h 200633"/>
                <a:gd name="connsiteX0" fmla="*/ 1 w 1581608"/>
                <a:gd name="connsiteY0" fmla="*/ -1 h 178112"/>
                <a:gd name="connsiteX1" fmla="*/ 1581608 w 1581608"/>
                <a:gd name="connsiteY1" fmla="*/ 158110 h 178112"/>
                <a:gd name="connsiteX0" fmla="*/ 0 w 1562602"/>
                <a:gd name="connsiteY0" fmla="*/ -1 h 227060"/>
                <a:gd name="connsiteX1" fmla="*/ 1562602 w 1562602"/>
                <a:gd name="connsiteY1" fmla="*/ 212565 h 227060"/>
              </a:gdLst>
              <a:ahLst/>
              <a:cxnLst>
                <a:cxn ang="0">
                  <a:pos x="connsiteX0" y="connsiteY0"/>
                </a:cxn>
                <a:cxn ang="0">
                  <a:pos x="connsiteX1" y="connsiteY1"/>
                </a:cxn>
              </a:cxnLst>
              <a:rect l="l" t="t" r="r" b="b"/>
              <a:pathLst>
                <a:path w="1562602" h="227060">
                  <a:moveTo>
                    <a:pt x="0" y="-1"/>
                  </a:moveTo>
                  <a:cubicBezTo>
                    <a:pt x="379899" y="139127"/>
                    <a:pt x="409019" y="271832"/>
                    <a:pt x="1562602" y="212565"/>
                  </a:cubicBezTo>
                </a:path>
              </a:pathLst>
            </a:custGeom>
            <a:noFill/>
            <a:ln w="28575">
              <a:solidFill>
                <a:schemeClr val="accent4"/>
              </a:solidFill>
              <a:miter lim="800000"/>
              <a:headEnd/>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9E2F20E0-0807-43CD-91D7-ADB58DD2641B}"/>
                </a:ext>
              </a:extLst>
            </p:cNvPr>
            <p:cNvSpPr/>
            <p:nvPr/>
          </p:nvSpPr>
          <p:spPr bwMode="auto">
            <a:xfrm rot="18111658">
              <a:off x="4389840" y="4538498"/>
              <a:ext cx="657155" cy="102736"/>
            </a:xfrm>
            <a:custGeom>
              <a:avLst/>
              <a:gdLst>
                <a:gd name="connsiteX0" fmla="*/ 0 w 1536700"/>
                <a:gd name="connsiteY0" fmla="*/ 0 h 508000"/>
                <a:gd name="connsiteX1" fmla="*/ 1536700 w 1536700"/>
                <a:gd name="connsiteY1" fmla="*/ 508000 h 508000"/>
                <a:gd name="connsiteX0" fmla="*/ 0 w 1536700"/>
                <a:gd name="connsiteY0" fmla="*/ 0 h 513963"/>
                <a:gd name="connsiteX1" fmla="*/ 1536700 w 1536700"/>
                <a:gd name="connsiteY1" fmla="*/ 508000 h 513963"/>
                <a:gd name="connsiteX0" fmla="*/ 0 w 1536700"/>
                <a:gd name="connsiteY0" fmla="*/ 0 h 515265"/>
                <a:gd name="connsiteX1" fmla="*/ 1536700 w 1536700"/>
                <a:gd name="connsiteY1" fmla="*/ 508000 h 515265"/>
                <a:gd name="connsiteX0" fmla="*/ 1 w 1581608"/>
                <a:gd name="connsiteY0" fmla="*/ -1 h 200633"/>
                <a:gd name="connsiteX1" fmla="*/ 1581608 w 1581608"/>
                <a:gd name="connsiteY1" fmla="*/ 158110 h 200633"/>
                <a:gd name="connsiteX0" fmla="*/ 1 w 1581608"/>
                <a:gd name="connsiteY0" fmla="*/ -1 h 178112"/>
                <a:gd name="connsiteX1" fmla="*/ 1581608 w 1581608"/>
                <a:gd name="connsiteY1" fmla="*/ 158110 h 178112"/>
                <a:gd name="connsiteX0" fmla="*/ 0 w 1562602"/>
                <a:gd name="connsiteY0" fmla="*/ -1 h 227060"/>
                <a:gd name="connsiteX1" fmla="*/ 1562602 w 1562602"/>
                <a:gd name="connsiteY1" fmla="*/ 212565 h 227060"/>
              </a:gdLst>
              <a:ahLst/>
              <a:cxnLst>
                <a:cxn ang="0">
                  <a:pos x="connsiteX0" y="connsiteY0"/>
                </a:cxn>
                <a:cxn ang="0">
                  <a:pos x="connsiteX1" y="connsiteY1"/>
                </a:cxn>
              </a:cxnLst>
              <a:rect l="l" t="t" r="r" b="b"/>
              <a:pathLst>
                <a:path w="1562602" h="227060">
                  <a:moveTo>
                    <a:pt x="0" y="-1"/>
                  </a:moveTo>
                  <a:cubicBezTo>
                    <a:pt x="379899" y="139127"/>
                    <a:pt x="409019" y="271832"/>
                    <a:pt x="1562602" y="212565"/>
                  </a:cubicBezTo>
                </a:path>
              </a:pathLst>
            </a:custGeom>
            <a:noFill/>
            <a:ln w="28575">
              <a:solidFill>
                <a:schemeClr val="accent6"/>
              </a:solidFill>
              <a:miter lim="800000"/>
              <a:headEnd/>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9B1875F2-135F-48FC-B88C-063E1AFD14CB}"/>
                </a:ext>
              </a:extLst>
            </p:cNvPr>
            <p:cNvSpPr/>
            <p:nvPr/>
          </p:nvSpPr>
          <p:spPr bwMode="auto">
            <a:xfrm rot="8342197" flipV="1">
              <a:off x="4546676" y="4590151"/>
              <a:ext cx="562837" cy="118857"/>
            </a:xfrm>
            <a:custGeom>
              <a:avLst/>
              <a:gdLst>
                <a:gd name="connsiteX0" fmla="*/ 0 w 1536700"/>
                <a:gd name="connsiteY0" fmla="*/ 0 h 508000"/>
                <a:gd name="connsiteX1" fmla="*/ 1536700 w 1536700"/>
                <a:gd name="connsiteY1" fmla="*/ 508000 h 508000"/>
                <a:gd name="connsiteX0" fmla="*/ 0 w 1536700"/>
                <a:gd name="connsiteY0" fmla="*/ 0 h 513963"/>
                <a:gd name="connsiteX1" fmla="*/ 1536700 w 1536700"/>
                <a:gd name="connsiteY1" fmla="*/ 508000 h 513963"/>
                <a:gd name="connsiteX0" fmla="*/ 0 w 1536700"/>
                <a:gd name="connsiteY0" fmla="*/ 0 h 515265"/>
                <a:gd name="connsiteX1" fmla="*/ 1536700 w 1536700"/>
                <a:gd name="connsiteY1" fmla="*/ 508000 h 515265"/>
                <a:gd name="connsiteX0" fmla="*/ 1 w 1581608"/>
                <a:gd name="connsiteY0" fmla="*/ -1 h 200633"/>
                <a:gd name="connsiteX1" fmla="*/ 1581608 w 1581608"/>
                <a:gd name="connsiteY1" fmla="*/ 158110 h 200633"/>
                <a:gd name="connsiteX0" fmla="*/ 1 w 1581608"/>
                <a:gd name="connsiteY0" fmla="*/ -1 h 178112"/>
                <a:gd name="connsiteX1" fmla="*/ 1581608 w 1581608"/>
                <a:gd name="connsiteY1" fmla="*/ 158110 h 178112"/>
                <a:gd name="connsiteX0" fmla="*/ 0 w 1562602"/>
                <a:gd name="connsiteY0" fmla="*/ -1 h 227060"/>
                <a:gd name="connsiteX1" fmla="*/ 1562602 w 1562602"/>
                <a:gd name="connsiteY1" fmla="*/ 212565 h 227060"/>
                <a:gd name="connsiteX0" fmla="*/ 0 w 1491450"/>
                <a:gd name="connsiteY0" fmla="*/ -1 h 285266"/>
                <a:gd name="connsiteX1" fmla="*/ 1491449 w 1491450"/>
                <a:gd name="connsiteY1" fmla="*/ 274329 h 285266"/>
                <a:gd name="connsiteX0" fmla="*/ 0 w 1491450"/>
                <a:gd name="connsiteY0" fmla="*/ -1 h 274329"/>
                <a:gd name="connsiteX1" fmla="*/ 1491449 w 1491450"/>
                <a:gd name="connsiteY1" fmla="*/ 274329 h 274329"/>
                <a:gd name="connsiteX0" fmla="*/ 0 w 1491450"/>
                <a:gd name="connsiteY0" fmla="*/ -1 h 314905"/>
                <a:gd name="connsiteX1" fmla="*/ 1491449 w 1491450"/>
                <a:gd name="connsiteY1" fmla="*/ 274329 h 314905"/>
              </a:gdLst>
              <a:ahLst/>
              <a:cxnLst>
                <a:cxn ang="0">
                  <a:pos x="connsiteX0" y="connsiteY0"/>
                </a:cxn>
                <a:cxn ang="0">
                  <a:pos x="connsiteX1" y="connsiteY1"/>
                </a:cxn>
              </a:cxnLst>
              <a:rect l="l" t="t" r="r" b="b"/>
              <a:pathLst>
                <a:path w="1491450" h="314905">
                  <a:moveTo>
                    <a:pt x="0" y="-1"/>
                  </a:moveTo>
                  <a:cubicBezTo>
                    <a:pt x="379899" y="139127"/>
                    <a:pt x="608529" y="419481"/>
                    <a:pt x="1491449" y="274329"/>
                  </a:cubicBezTo>
                </a:path>
              </a:pathLst>
            </a:custGeom>
            <a:noFill/>
            <a:ln w="28575">
              <a:solidFill>
                <a:schemeClr val="accent6"/>
              </a:solidFill>
              <a:miter lim="800000"/>
              <a:headEnd/>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Freeform: Shape 62">
              <a:extLst>
                <a:ext uri="{FF2B5EF4-FFF2-40B4-BE49-F238E27FC236}">
                  <a16:creationId xmlns:a16="http://schemas.microsoft.com/office/drawing/2014/main" id="{F616FE49-29BA-4DCD-B1C6-83810A4355E1}"/>
                </a:ext>
              </a:extLst>
            </p:cNvPr>
            <p:cNvSpPr/>
            <p:nvPr/>
          </p:nvSpPr>
          <p:spPr bwMode="auto">
            <a:xfrm rot="20548059">
              <a:off x="4647099" y="4892305"/>
              <a:ext cx="540969" cy="113475"/>
            </a:xfrm>
            <a:custGeom>
              <a:avLst/>
              <a:gdLst>
                <a:gd name="connsiteX0" fmla="*/ 0 w 1536700"/>
                <a:gd name="connsiteY0" fmla="*/ 0 h 508000"/>
                <a:gd name="connsiteX1" fmla="*/ 1536700 w 1536700"/>
                <a:gd name="connsiteY1" fmla="*/ 508000 h 508000"/>
                <a:gd name="connsiteX0" fmla="*/ 0 w 1536700"/>
                <a:gd name="connsiteY0" fmla="*/ 0 h 513963"/>
                <a:gd name="connsiteX1" fmla="*/ 1536700 w 1536700"/>
                <a:gd name="connsiteY1" fmla="*/ 508000 h 513963"/>
                <a:gd name="connsiteX0" fmla="*/ 0 w 1536700"/>
                <a:gd name="connsiteY0" fmla="*/ 0 h 515265"/>
                <a:gd name="connsiteX1" fmla="*/ 1536700 w 1536700"/>
                <a:gd name="connsiteY1" fmla="*/ 508000 h 515265"/>
                <a:gd name="connsiteX0" fmla="*/ 1 w 1581608"/>
                <a:gd name="connsiteY0" fmla="*/ -1 h 200633"/>
                <a:gd name="connsiteX1" fmla="*/ 1581608 w 1581608"/>
                <a:gd name="connsiteY1" fmla="*/ 158110 h 200633"/>
                <a:gd name="connsiteX0" fmla="*/ 1 w 1581608"/>
                <a:gd name="connsiteY0" fmla="*/ -1 h 178112"/>
                <a:gd name="connsiteX1" fmla="*/ 1581608 w 1581608"/>
                <a:gd name="connsiteY1" fmla="*/ 158110 h 178112"/>
                <a:gd name="connsiteX0" fmla="*/ 0 w 1562602"/>
                <a:gd name="connsiteY0" fmla="*/ -1 h 227060"/>
                <a:gd name="connsiteX1" fmla="*/ 1562602 w 1562602"/>
                <a:gd name="connsiteY1" fmla="*/ 212565 h 227060"/>
              </a:gdLst>
              <a:ahLst/>
              <a:cxnLst>
                <a:cxn ang="0">
                  <a:pos x="connsiteX0" y="connsiteY0"/>
                </a:cxn>
                <a:cxn ang="0">
                  <a:pos x="connsiteX1" y="connsiteY1"/>
                </a:cxn>
              </a:cxnLst>
              <a:rect l="l" t="t" r="r" b="b"/>
              <a:pathLst>
                <a:path w="1562602" h="227060">
                  <a:moveTo>
                    <a:pt x="0" y="-1"/>
                  </a:moveTo>
                  <a:cubicBezTo>
                    <a:pt x="379899" y="139127"/>
                    <a:pt x="409019" y="271832"/>
                    <a:pt x="1562602" y="212565"/>
                  </a:cubicBezTo>
                </a:path>
              </a:pathLst>
            </a:custGeom>
            <a:noFill/>
            <a:ln w="28575">
              <a:solidFill>
                <a:schemeClr val="accent6"/>
              </a:solidFill>
              <a:miter lim="800000"/>
              <a:headEnd/>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4" name="Freeform: Shape 63">
              <a:extLst>
                <a:ext uri="{FF2B5EF4-FFF2-40B4-BE49-F238E27FC236}">
                  <a16:creationId xmlns:a16="http://schemas.microsoft.com/office/drawing/2014/main" id="{9843D816-CDAF-47C0-9959-AAB68443906C}"/>
                </a:ext>
              </a:extLst>
            </p:cNvPr>
            <p:cNvSpPr/>
            <p:nvPr/>
          </p:nvSpPr>
          <p:spPr bwMode="auto">
            <a:xfrm rot="3110116">
              <a:off x="3909083" y="5045323"/>
              <a:ext cx="216056" cy="143307"/>
            </a:xfrm>
            <a:custGeom>
              <a:avLst/>
              <a:gdLst>
                <a:gd name="connsiteX0" fmla="*/ 149225 w 149225"/>
                <a:gd name="connsiteY0" fmla="*/ 0 h 136525"/>
                <a:gd name="connsiteX1" fmla="*/ 0 w 149225"/>
                <a:gd name="connsiteY1" fmla="*/ 136525 h 136525"/>
                <a:gd name="connsiteX0" fmla="*/ 149937 w 149937"/>
                <a:gd name="connsiteY0" fmla="*/ 0 h 136525"/>
                <a:gd name="connsiteX1" fmla="*/ 712 w 149937"/>
                <a:gd name="connsiteY1" fmla="*/ 136525 h 136525"/>
                <a:gd name="connsiteX0" fmla="*/ 150260 w 150260"/>
                <a:gd name="connsiteY0" fmla="*/ 8518 h 145043"/>
                <a:gd name="connsiteX1" fmla="*/ 1035 w 150260"/>
                <a:gd name="connsiteY1" fmla="*/ 145043 h 145043"/>
                <a:gd name="connsiteX0" fmla="*/ 150157 w 150157"/>
                <a:gd name="connsiteY0" fmla="*/ 484 h 137009"/>
                <a:gd name="connsiteX1" fmla="*/ 932 w 150157"/>
                <a:gd name="connsiteY1" fmla="*/ 137009 h 137009"/>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8991 w 158991"/>
                <a:gd name="connsiteY0" fmla="*/ 0 h 152400"/>
                <a:gd name="connsiteX1" fmla="*/ 3416 w 158991"/>
                <a:gd name="connsiteY1" fmla="*/ 152400 h 152400"/>
              </a:gdLst>
              <a:ahLst/>
              <a:cxnLst>
                <a:cxn ang="0">
                  <a:pos x="connsiteX0" y="connsiteY0"/>
                </a:cxn>
                <a:cxn ang="0">
                  <a:pos x="connsiteX1" y="connsiteY1"/>
                </a:cxn>
              </a:cxnLst>
              <a:rect l="l" t="t" r="r" b="b"/>
              <a:pathLst>
                <a:path w="158991" h="152400">
                  <a:moveTo>
                    <a:pt x="158991" y="0"/>
                  </a:moveTo>
                  <a:cubicBezTo>
                    <a:pt x="80674" y="20108"/>
                    <a:pt x="-19867" y="-16933"/>
                    <a:pt x="3416" y="152400"/>
                  </a:cubicBezTo>
                </a:path>
              </a:pathLst>
            </a:custGeom>
            <a:noFill/>
            <a:ln w="38100">
              <a:solidFill>
                <a:schemeClr val="accent2"/>
              </a:solidFill>
              <a:miter lim="800000"/>
              <a:headEnd type="triangle"/>
              <a:tailEnd type="non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1" name="Group 10">
              <a:extLst>
                <a:ext uri="{FF2B5EF4-FFF2-40B4-BE49-F238E27FC236}">
                  <a16:creationId xmlns:a16="http://schemas.microsoft.com/office/drawing/2014/main" id="{0E18FD90-EBC5-4CCE-80AC-2BA4A8D61ABB}"/>
                </a:ext>
              </a:extLst>
            </p:cNvPr>
            <p:cNvGrpSpPr/>
            <p:nvPr/>
          </p:nvGrpSpPr>
          <p:grpSpPr>
            <a:xfrm>
              <a:off x="4232034" y="4901735"/>
              <a:ext cx="162787" cy="222715"/>
              <a:chOff x="4232034" y="4901735"/>
              <a:chExt cx="162787" cy="222715"/>
            </a:xfrm>
          </p:grpSpPr>
          <p:sp>
            <p:nvSpPr>
              <p:cNvPr id="6" name="Freeform: Shape 5">
                <a:extLst>
                  <a:ext uri="{FF2B5EF4-FFF2-40B4-BE49-F238E27FC236}">
                    <a16:creationId xmlns:a16="http://schemas.microsoft.com/office/drawing/2014/main" id="{CFC4A52B-B7AE-4A6F-AA38-67947DD2FC07}"/>
                  </a:ext>
                </a:extLst>
              </p:cNvPr>
              <p:cNvSpPr/>
              <p:nvPr/>
            </p:nvSpPr>
            <p:spPr bwMode="auto">
              <a:xfrm>
                <a:off x="4232034" y="4972050"/>
                <a:ext cx="158991" cy="152400"/>
              </a:xfrm>
              <a:custGeom>
                <a:avLst/>
                <a:gdLst>
                  <a:gd name="connsiteX0" fmla="*/ 149225 w 149225"/>
                  <a:gd name="connsiteY0" fmla="*/ 0 h 136525"/>
                  <a:gd name="connsiteX1" fmla="*/ 0 w 149225"/>
                  <a:gd name="connsiteY1" fmla="*/ 136525 h 136525"/>
                  <a:gd name="connsiteX0" fmla="*/ 149937 w 149937"/>
                  <a:gd name="connsiteY0" fmla="*/ 0 h 136525"/>
                  <a:gd name="connsiteX1" fmla="*/ 712 w 149937"/>
                  <a:gd name="connsiteY1" fmla="*/ 136525 h 136525"/>
                  <a:gd name="connsiteX0" fmla="*/ 150260 w 150260"/>
                  <a:gd name="connsiteY0" fmla="*/ 8518 h 145043"/>
                  <a:gd name="connsiteX1" fmla="*/ 1035 w 150260"/>
                  <a:gd name="connsiteY1" fmla="*/ 145043 h 145043"/>
                  <a:gd name="connsiteX0" fmla="*/ 150157 w 150157"/>
                  <a:gd name="connsiteY0" fmla="*/ 484 h 137009"/>
                  <a:gd name="connsiteX1" fmla="*/ 932 w 150157"/>
                  <a:gd name="connsiteY1" fmla="*/ 137009 h 137009"/>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8991 w 158991"/>
                  <a:gd name="connsiteY0" fmla="*/ 0 h 152400"/>
                  <a:gd name="connsiteX1" fmla="*/ 3416 w 158991"/>
                  <a:gd name="connsiteY1" fmla="*/ 152400 h 152400"/>
                </a:gdLst>
                <a:ahLst/>
                <a:cxnLst>
                  <a:cxn ang="0">
                    <a:pos x="connsiteX0" y="connsiteY0"/>
                  </a:cxn>
                  <a:cxn ang="0">
                    <a:pos x="connsiteX1" y="connsiteY1"/>
                  </a:cxn>
                </a:cxnLst>
                <a:rect l="l" t="t" r="r" b="b"/>
                <a:pathLst>
                  <a:path w="158991" h="152400">
                    <a:moveTo>
                      <a:pt x="158991" y="0"/>
                    </a:moveTo>
                    <a:cubicBezTo>
                      <a:pt x="80674" y="20108"/>
                      <a:pt x="-19867" y="-16933"/>
                      <a:pt x="3416" y="152400"/>
                    </a:cubicBezTo>
                  </a:path>
                </a:pathLst>
              </a:custGeom>
              <a:noFill/>
              <a:ln w="38100">
                <a:solidFill>
                  <a:schemeClr val="accent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0" name="Straight Connector 9">
                <a:extLst>
                  <a:ext uri="{FF2B5EF4-FFF2-40B4-BE49-F238E27FC236}">
                    <a16:creationId xmlns:a16="http://schemas.microsoft.com/office/drawing/2014/main" id="{C3802526-0977-4720-8ED5-180B96822251}"/>
                  </a:ext>
                </a:extLst>
              </p:cNvPr>
              <p:cNvCxnSpPr>
                <a:cxnSpLocks/>
              </p:cNvCxnSpPr>
              <p:nvPr/>
            </p:nvCxnSpPr>
            <p:spPr bwMode="auto">
              <a:xfrm flipH="1">
                <a:off x="4389932" y="4901735"/>
                <a:ext cx="4889" cy="153888"/>
              </a:xfrm>
              <a:prstGeom prst="line">
                <a:avLst/>
              </a:prstGeom>
              <a:noFill/>
              <a:ln w="38100" cap="flat" cmpd="sng" algn="ctr">
                <a:solidFill>
                  <a:schemeClr val="accent1"/>
                </a:solidFill>
                <a:prstDash val="solid"/>
                <a:round/>
                <a:headEnd type="none" w="med" len="med"/>
                <a:tailEnd type="none" w="med" len="med"/>
              </a:ln>
              <a:effectLst/>
            </p:spPr>
          </p:cxnSp>
        </p:grpSp>
        <p:sp>
          <p:nvSpPr>
            <p:cNvPr id="65" name="Freeform: Shape 64">
              <a:extLst>
                <a:ext uri="{FF2B5EF4-FFF2-40B4-BE49-F238E27FC236}">
                  <a16:creationId xmlns:a16="http://schemas.microsoft.com/office/drawing/2014/main" id="{3D729A44-5606-436E-8C4A-3E0FC2DFBFD7}"/>
                </a:ext>
              </a:extLst>
            </p:cNvPr>
            <p:cNvSpPr/>
            <p:nvPr/>
          </p:nvSpPr>
          <p:spPr bwMode="auto">
            <a:xfrm rot="17684343">
              <a:off x="4282438" y="5149682"/>
              <a:ext cx="216056" cy="143307"/>
            </a:xfrm>
            <a:custGeom>
              <a:avLst/>
              <a:gdLst>
                <a:gd name="connsiteX0" fmla="*/ 149225 w 149225"/>
                <a:gd name="connsiteY0" fmla="*/ 0 h 136525"/>
                <a:gd name="connsiteX1" fmla="*/ 0 w 149225"/>
                <a:gd name="connsiteY1" fmla="*/ 136525 h 136525"/>
                <a:gd name="connsiteX0" fmla="*/ 149937 w 149937"/>
                <a:gd name="connsiteY0" fmla="*/ 0 h 136525"/>
                <a:gd name="connsiteX1" fmla="*/ 712 w 149937"/>
                <a:gd name="connsiteY1" fmla="*/ 136525 h 136525"/>
                <a:gd name="connsiteX0" fmla="*/ 150260 w 150260"/>
                <a:gd name="connsiteY0" fmla="*/ 8518 h 145043"/>
                <a:gd name="connsiteX1" fmla="*/ 1035 w 150260"/>
                <a:gd name="connsiteY1" fmla="*/ 145043 h 145043"/>
                <a:gd name="connsiteX0" fmla="*/ 150157 w 150157"/>
                <a:gd name="connsiteY0" fmla="*/ 484 h 137009"/>
                <a:gd name="connsiteX1" fmla="*/ 932 w 150157"/>
                <a:gd name="connsiteY1" fmla="*/ 137009 h 137009"/>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8991 w 158991"/>
                <a:gd name="connsiteY0" fmla="*/ 0 h 152400"/>
                <a:gd name="connsiteX1" fmla="*/ 3416 w 158991"/>
                <a:gd name="connsiteY1" fmla="*/ 152400 h 152400"/>
              </a:gdLst>
              <a:ahLst/>
              <a:cxnLst>
                <a:cxn ang="0">
                  <a:pos x="connsiteX0" y="connsiteY0"/>
                </a:cxn>
                <a:cxn ang="0">
                  <a:pos x="connsiteX1" y="connsiteY1"/>
                </a:cxn>
              </a:cxnLst>
              <a:rect l="l" t="t" r="r" b="b"/>
              <a:pathLst>
                <a:path w="158991" h="152400">
                  <a:moveTo>
                    <a:pt x="158991" y="0"/>
                  </a:moveTo>
                  <a:cubicBezTo>
                    <a:pt x="80674" y="20108"/>
                    <a:pt x="-19867" y="-16933"/>
                    <a:pt x="3416" y="152400"/>
                  </a:cubicBezTo>
                </a:path>
              </a:pathLst>
            </a:custGeom>
            <a:noFill/>
            <a:ln w="28575">
              <a:solidFill>
                <a:schemeClr val="accent6"/>
              </a:solidFill>
              <a:miter lim="800000"/>
              <a:headEnd type="triangle"/>
              <a:tailEnd type="non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9B47CD31-002E-47C8-A476-B1F0D55A6708}"/>
                </a:ext>
              </a:extLst>
            </p:cNvPr>
            <p:cNvSpPr/>
            <p:nvPr/>
          </p:nvSpPr>
          <p:spPr bwMode="auto">
            <a:xfrm>
              <a:off x="3502330" y="3083560"/>
              <a:ext cx="622630" cy="1869440"/>
            </a:xfrm>
            <a:custGeom>
              <a:avLst/>
              <a:gdLst>
                <a:gd name="connsiteX0" fmla="*/ 0 w 30480"/>
                <a:gd name="connsiteY0" fmla="*/ 0 h 1869440"/>
                <a:gd name="connsiteX1" fmla="*/ 30480 w 30480"/>
                <a:gd name="connsiteY1" fmla="*/ 1869440 h 1869440"/>
                <a:gd name="connsiteX0" fmla="*/ 445986 w 476466"/>
                <a:gd name="connsiteY0" fmla="*/ 0 h 1869440"/>
                <a:gd name="connsiteX1" fmla="*/ 476466 w 476466"/>
                <a:gd name="connsiteY1" fmla="*/ 1869440 h 1869440"/>
                <a:gd name="connsiteX0" fmla="*/ 592150 w 622630"/>
                <a:gd name="connsiteY0" fmla="*/ 0 h 1869440"/>
                <a:gd name="connsiteX1" fmla="*/ 622630 w 622630"/>
                <a:gd name="connsiteY1" fmla="*/ 1869440 h 1869440"/>
                <a:gd name="connsiteX0" fmla="*/ 592150 w 622630"/>
                <a:gd name="connsiteY0" fmla="*/ 0 h 1869440"/>
                <a:gd name="connsiteX1" fmla="*/ 622630 w 622630"/>
                <a:gd name="connsiteY1" fmla="*/ 1869440 h 1869440"/>
              </a:gdLst>
              <a:ahLst/>
              <a:cxnLst>
                <a:cxn ang="0">
                  <a:pos x="connsiteX0" y="connsiteY0"/>
                </a:cxn>
                <a:cxn ang="0">
                  <a:pos x="connsiteX1" y="connsiteY1"/>
                </a:cxn>
              </a:cxnLst>
              <a:rect l="l" t="t" r="r" b="b"/>
              <a:pathLst>
                <a:path w="622630" h="1869440">
                  <a:moveTo>
                    <a:pt x="592150" y="0"/>
                  </a:moveTo>
                  <a:cubicBezTo>
                    <a:pt x="-423850" y="988907"/>
                    <a:pt x="58750" y="1281853"/>
                    <a:pt x="622630" y="1869440"/>
                  </a:cubicBezTo>
                </a:path>
              </a:pathLst>
            </a:custGeom>
            <a:noFill/>
            <a:ln w="28575">
              <a:solidFill>
                <a:schemeClr val="accent1"/>
              </a:solidFill>
              <a:miter lim="800000"/>
              <a:headEnd type="none"/>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6" name="Freeform: Shape 65">
              <a:extLst>
                <a:ext uri="{FF2B5EF4-FFF2-40B4-BE49-F238E27FC236}">
                  <a16:creationId xmlns:a16="http://schemas.microsoft.com/office/drawing/2014/main" id="{7CFEEEEE-AE45-4574-ADBA-A645DB180C36}"/>
                </a:ext>
              </a:extLst>
            </p:cNvPr>
            <p:cNvSpPr/>
            <p:nvPr/>
          </p:nvSpPr>
          <p:spPr bwMode="auto">
            <a:xfrm>
              <a:off x="3303008" y="3088817"/>
              <a:ext cx="537937" cy="1991584"/>
            </a:xfrm>
            <a:custGeom>
              <a:avLst/>
              <a:gdLst>
                <a:gd name="connsiteX0" fmla="*/ 0 w 30480"/>
                <a:gd name="connsiteY0" fmla="*/ 0 h 1869440"/>
                <a:gd name="connsiteX1" fmla="*/ 30480 w 30480"/>
                <a:gd name="connsiteY1" fmla="*/ 1869440 h 1869440"/>
                <a:gd name="connsiteX0" fmla="*/ 445986 w 476466"/>
                <a:gd name="connsiteY0" fmla="*/ 0 h 1869440"/>
                <a:gd name="connsiteX1" fmla="*/ 476466 w 476466"/>
                <a:gd name="connsiteY1" fmla="*/ 1869440 h 1869440"/>
                <a:gd name="connsiteX0" fmla="*/ 592150 w 622630"/>
                <a:gd name="connsiteY0" fmla="*/ 0 h 1869440"/>
                <a:gd name="connsiteX1" fmla="*/ 622630 w 622630"/>
                <a:gd name="connsiteY1" fmla="*/ 1869440 h 1869440"/>
                <a:gd name="connsiteX0" fmla="*/ 592150 w 622630"/>
                <a:gd name="connsiteY0" fmla="*/ 0 h 1869440"/>
                <a:gd name="connsiteX1" fmla="*/ 622630 w 622630"/>
                <a:gd name="connsiteY1" fmla="*/ 1869440 h 1869440"/>
              </a:gdLst>
              <a:ahLst/>
              <a:cxnLst>
                <a:cxn ang="0">
                  <a:pos x="connsiteX0" y="connsiteY0"/>
                </a:cxn>
                <a:cxn ang="0">
                  <a:pos x="connsiteX1" y="connsiteY1"/>
                </a:cxn>
              </a:cxnLst>
              <a:rect l="l" t="t" r="r" b="b"/>
              <a:pathLst>
                <a:path w="622630" h="1869440">
                  <a:moveTo>
                    <a:pt x="592150" y="0"/>
                  </a:moveTo>
                  <a:cubicBezTo>
                    <a:pt x="-423850" y="988907"/>
                    <a:pt x="58750" y="1281853"/>
                    <a:pt x="622630" y="1869440"/>
                  </a:cubicBezTo>
                </a:path>
              </a:pathLst>
            </a:custGeom>
            <a:noFill/>
            <a:ln w="28575">
              <a:solidFill>
                <a:schemeClr val="accent1"/>
              </a:solidFill>
              <a:miter lim="800000"/>
              <a:headEnd type="none"/>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1A166C4C-80BB-406C-89F5-E75081448AA8}"/>
                </a:ext>
              </a:extLst>
            </p:cNvPr>
            <p:cNvGrpSpPr/>
            <p:nvPr/>
          </p:nvGrpSpPr>
          <p:grpSpPr>
            <a:xfrm>
              <a:off x="3017432" y="3048000"/>
              <a:ext cx="1367565" cy="2570866"/>
              <a:chOff x="3017432" y="3048000"/>
              <a:chExt cx="1367565" cy="2570866"/>
            </a:xfrm>
          </p:grpSpPr>
          <p:sp>
            <p:nvSpPr>
              <p:cNvPr id="19" name="Freeform: Shape 18">
                <a:extLst>
                  <a:ext uri="{FF2B5EF4-FFF2-40B4-BE49-F238E27FC236}">
                    <a16:creationId xmlns:a16="http://schemas.microsoft.com/office/drawing/2014/main" id="{A5DEC58C-E609-47F8-A3DB-06B71BA3793D}"/>
                  </a:ext>
                </a:extLst>
              </p:cNvPr>
              <p:cNvSpPr/>
              <p:nvPr/>
            </p:nvSpPr>
            <p:spPr bwMode="auto">
              <a:xfrm>
                <a:off x="3017432" y="3048000"/>
                <a:ext cx="1320888" cy="2570866"/>
              </a:xfrm>
              <a:custGeom>
                <a:avLst/>
                <a:gdLst>
                  <a:gd name="connsiteX0" fmla="*/ 421640 w 1046480"/>
                  <a:gd name="connsiteY0" fmla="*/ 0 h 2402840"/>
                  <a:gd name="connsiteX1" fmla="*/ 0 w 1046480"/>
                  <a:gd name="connsiteY1" fmla="*/ 1828800 h 2402840"/>
                  <a:gd name="connsiteX2" fmla="*/ 1046480 w 1046480"/>
                  <a:gd name="connsiteY2" fmla="*/ 2402840 h 2402840"/>
                  <a:gd name="connsiteX0" fmla="*/ 488472 w 1113312"/>
                  <a:gd name="connsiteY0" fmla="*/ 0 h 2402840"/>
                  <a:gd name="connsiteX1" fmla="*/ 66832 w 1113312"/>
                  <a:gd name="connsiteY1" fmla="*/ 1828800 h 2402840"/>
                  <a:gd name="connsiteX2" fmla="*/ 1113312 w 1113312"/>
                  <a:gd name="connsiteY2" fmla="*/ 2402840 h 2402840"/>
                  <a:gd name="connsiteX0" fmla="*/ 676029 w 1300869"/>
                  <a:gd name="connsiteY0" fmla="*/ 0 h 2402840"/>
                  <a:gd name="connsiteX1" fmla="*/ 254389 w 1300869"/>
                  <a:gd name="connsiteY1" fmla="*/ 1828800 h 2402840"/>
                  <a:gd name="connsiteX2" fmla="*/ 1300869 w 1300869"/>
                  <a:gd name="connsiteY2" fmla="*/ 2402840 h 2402840"/>
                  <a:gd name="connsiteX0" fmla="*/ 718247 w 1343087"/>
                  <a:gd name="connsiteY0" fmla="*/ 0 h 2402840"/>
                  <a:gd name="connsiteX1" fmla="*/ 296607 w 1343087"/>
                  <a:gd name="connsiteY1" fmla="*/ 1828800 h 2402840"/>
                  <a:gd name="connsiteX2" fmla="*/ 1343087 w 1343087"/>
                  <a:gd name="connsiteY2" fmla="*/ 2402840 h 2402840"/>
                  <a:gd name="connsiteX0" fmla="*/ 696048 w 1320888"/>
                  <a:gd name="connsiteY0" fmla="*/ 0 h 2402840"/>
                  <a:gd name="connsiteX1" fmla="*/ 274408 w 1320888"/>
                  <a:gd name="connsiteY1" fmla="*/ 1828800 h 2402840"/>
                  <a:gd name="connsiteX2" fmla="*/ 1320888 w 1320888"/>
                  <a:gd name="connsiteY2" fmla="*/ 2402840 h 2402840"/>
                  <a:gd name="connsiteX0" fmla="*/ 696048 w 1320888"/>
                  <a:gd name="connsiteY0" fmla="*/ 0 h 2524094"/>
                  <a:gd name="connsiteX1" fmla="*/ 274408 w 1320888"/>
                  <a:gd name="connsiteY1" fmla="*/ 1828800 h 2524094"/>
                  <a:gd name="connsiteX2" fmla="*/ 1320888 w 1320888"/>
                  <a:gd name="connsiteY2" fmla="*/ 2402840 h 2524094"/>
                  <a:gd name="connsiteX0" fmla="*/ 696048 w 1320888"/>
                  <a:gd name="connsiteY0" fmla="*/ 0 h 2570866"/>
                  <a:gd name="connsiteX1" fmla="*/ 274408 w 1320888"/>
                  <a:gd name="connsiteY1" fmla="*/ 1828800 h 2570866"/>
                  <a:gd name="connsiteX2" fmla="*/ 1320888 w 1320888"/>
                  <a:gd name="connsiteY2" fmla="*/ 2402840 h 2570866"/>
                </a:gdLst>
                <a:ahLst/>
                <a:cxnLst>
                  <a:cxn ang="0">
                    <a:pos x="connsiteX0" y="connsiteY0"/>
                  </a:cxn>
                  <a:cxn ang="0">
                    <a:pos x="connsiteX1" y="connsiteY1"/>
                  </a:cxn>
                  <a:cxn ang="0">
                    <a:pos x="connsiteX2" y="connsiteY2"/>
                  </a:cxn>
                </a:cxnLst>
                <a:rect l="l" t="t" r="r" b="b"/>
                <a:pathLst>
                  <a:path w="1320888" h="2570866">
                    <a:moveTo>
                      <a:pt x="696048" y="0"/>
                    </a:moveTo>
                    <a:cubicBezTo>
                      <a:pt x="-303019" y="1010920"/>
                      <a:pt x="-16845" y="1198880"/>
                      <a:pt x="274408" y="1828800"/>
                    </a:cubicBezTo>
                    <a:cubicBezTo>
                      <a:pt x="648635" y="2380827"/>
                      <a:pt x="718061" y="2826173"/>
                      <a:pt x="1320888" y="2402840"/>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68" name="Straight Connector 67">
                <a:extLst>
                  <a:ext uri="{FF2B5EF4-FFF2-40B4-BE49-F238E27FC236}">
                    <a16:creationId xmlns:a16="http://schemas.microsoft.com/office/drawing/2014/main" id="{BEA905FF-E6B8-456D-8C59-09F29A12F529}"/>
                  </a:ext>
                </a:extLst>
              </p:cNvPr>
              <p:cNvCxnSpPr>
                <a:cxnSpLocks/>
              </p:cNvCxnSpPr>
              <p:nvPr/>
            </p:nvCxnSpPr>
            <p:spPr bwMode="auto">
              <a:xfrm>
                <a:off x="4301548" y="5369934"/>
                <a:ext cx="83449" cy="148011"/>
              </a:xfrm>
              <a:prstGeom prst="line">
                <a:avLst/>
              </a:prstGeom>
              <a:noFill/>
              <a:ln w="38100" cap="flat" cmpd="sng" algn="ctr">
                <a:solidFill>
                  <a:schemeClr val="accent1"/>
                </a:solidFill>
                <a:prstDash val="solid"/>
                <a:round/>
                <a:headEnd type="none" w="med" len="med"/>
                <a:tailEnd type="none" w="med" len="med"/>
              </a:ln>
              <a:effectLst/>
            </p:spPr>
          </p:cxnSp>
        </p:grpSp>
        <p:sp>
          <p:nvSpPr>
            <p:cNvPr id="32" name="TextBox 31">
              <a:extLst>
                <a:ext uri="{FF2B5EF4-FFF2-40B4-BE49-F238E27FC236}">
                  <a16:creationId xmlns:a16="http://schemas.microsoft.com/office/drawing/2014/main" id="{D3308401-B1EF-4D63-814F-5871ED4DB1C8}"/>
                </a:ext>
              </a:extLst>
            </p:cNvPr>
            <p:cNvSpPr txBox="1"/>
            <p:nvPr/>
          </p:nvSpPr>
          <p:spPr bwMode="auto">
            <a:xfrm>
              <a:off x="3340467" y="1499293"/>
              <a:ext cx="324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a:t>
              </a:r>
            </a:p>
          </p:txBody>
        </p:sp>
      </p:grpSp>
      <p:grpSp>
        <p:nvGrpSpPr>
          <p:cNvPr id="130" name="Group 129">
            <a:extLst>
              <a:ext uri="{FF2B5EF4-FFF2-40B4-BE49-F238E27FC236}">
                <a16:creationId xmlns:a16="http://schemas.microsoft.com/office/drawing/2014/main" id="{6E166499-2E13-4483-A2C0-7A480BBB0787}"/>
              </a:ext>
            </a:extLst>
          </p:cNvPr>
          <p:cNvGrpSpPr/>
          <p:nvPr/>
        </p:nvGrpSpPr>
        <p:grpSpPr>
          <a:xfrm>
            <a:off x="7411312" y="1495822"/>
            <a:ext cx="3961794" cy="4648784"/>
            <a:chOff x="7411312" y="1495822"/>
            <a:chExt cx="3961794" cy="4648784"/>
          </a:xfrm>
        </p:grpSpPr>
        <p:sp>
          <p:nvSpPr>
            <p:cNvPr id="69" name="TextBox 68">
              <a:extLst>
                <a:ext uri="{FF2B5EF4-FFF2-40B4-BE49-F238E27FC236}">
                  <a16:creationId xmlns:a16="http://schemas.microsoft.com/office/drawing/2014/main" id="{90255D0F-2A1A-4B83-B2E5-E95E29EED29D}"/>
                </a:ext>
              </a:extLst>
            </p:cNvPr>
            <p:cNvSpPr txBox="1"/>
            <p:nvPr/>
          </p:nvSpPr>
          <p:spPr bwMode="auto">
            <a:xfrm>
              <a:off x="7429867" y="1499293"/>
              <a:ext cx="3241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a:t>
              </a:r>
            </a:p>
          </p:txBody>
        </p:sp>
        <p:sp>
          <p:nvSpPr>
            <p:cNvPr id="70" name="TextBox 69">
              <a:extLst>
                <a:ext uri="{FF2B5EF4-FFF2-40B4-BE49-F238E27FC236}">
                  <a16:creationId xmlns:a16="http://schemas.microsoft.com/office/drawing/2014/main" id="{EE1D2D6E-7C7C-47E4-8E53-713224E0C816}"/>
                </a:ext>
              </a:extLst>
            </p:cNvPr>
            <p:cNvSpPr txBox="1"/>
            <p:nvPr/>
          </p:nvSpPr>
          <p:spPr bwMode="auto">
            <a:xfrm>
              <a:off x="7959639" y="1495822"/>
              <a:ext cx="3105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Stressed/depressed:</a:t>
              </a:r>
              <a:b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unregulated emotional circuits</a:t>
              </a:r>
            </a:p>
          </p:txBody>
        </p:sp>
        <p:grpSp>
          <p:nvGrpSpPr>
            <p:cNvPr id="33" name="Group 32">
              <a:extLst>
                <a:ext uri="{FF2B5EF4-FFF2-40B4-BE49-F238E27FC236}">
                  <a16:creationId xmlns:a16="http://schemas.microsoft.com/office/drawing/2014/main" id="{803F4854-C9CB-4837-AB8D-40C5237E487F}"/>
                </a:ext>
              </a:extLst>
            </p:cNvPr>
            <p:cNvGrpSpPr/>
            <p:nvPr/>
          </p:nvGrpSpPr>
          <p:grpSpPr>
            <a:xfrm>
              <a:off x="7692380" y="2206572"/>
              <a:ext cx="3680726" cy="3918274"/>
              <a:chOff x="7552009" y="2047062"/>
              <a:chExt cx="3853540" cy="4102241"/>
            </a:xfrm>
          </p:grpSpPr>
          <p:grpSp>
            <p:nvGrpSpPr>
              <p:cNvPr id="71" name="Group 70">
                <a:extLst>
                  <a:ext uri="{FF2B5EF4-FFF2-40B4-BE49-F238E27FC236}">
                    <a16:creationId xmlns:a16="http://schemas.microsoft.com/office/drawing/2014/main" id="{656BB3DC-60AC-4617-85B0-D6736FE6060C}"/>
                  </a:ext>
                </a:extLst>
              </p:cNvPr>
              <p:cNvGrpSpPr/>
              <p:nvPr/>
            </p:nvGrpSpPr>
            <p:grpSpPr>
              <a:xfrm>
                <a:off x="7552009" y="2047062"/>
                <a:ext cx="3662032" cy="2201088"/>
                <a:chOff x="3348368" y="2047062"/>
                <a:chExt cx="3662032" cy="2201088"/>
              </a:xfrm>
            </p:grpSpPr>
            <p:sp>
              <p:nvSpPr>
                <p:cNvPr id="72" name="Freeform: Shape 71">
                  <a:extLst>
                    <a:ext uri="{FF2B5EF4-FFF2-40B4-BE49-F238E27FC236}">
                      <a16:creationId xmlns:a16="http://schemas.microsoft.com/office/drawing/2014/main" id="{E6909CE1-4888-4792-B068-6AD3019EDD8E}"/>
                    </a:ext>
                  </a:extLst>
                </p:cNvPr>
                <p:cNvSpPr/>
                <p:nvPr/>
              </p:nvSpPr>
              <p:spPr bwMode="auto">
                <a:xfrm>
                  <a:off x="3348368" y="2047062"/>
                  <a:ext cx="3662032" cy="2201088"/>
                </a:xfrm>
                <a:custGeom>
                  <a:avLst/>
                  <a:gdLst>
                    <a:gd name="connsiteX0" fmla="*/ 1212850 w 3638550"/>
                    <a:gd name="connsiteY0" fmla="*/ 2133600 h 2133600"/>
                    <a:gd name="connsiteX1" fmla="*/ 1009650 w 3638550"/>
                    <a:gd name="connsiteY1" fmla="*/ 1543050 h 2133600"/>
                    <a:gd name="connsiteX2" fmla="*/ 0 w 3638550"/>
                    <a:gd name="connsiteY2" fmla="*/ 1193800 h 2133600"/>
                    <a:gd name="connsiteX3" fmla="*/ 1143000 w 3638550"/>
                    <a:gd name="connsiteY3" fmla="*/ 82550 h 2133600"/>
                    <a:gd name="connsiteX4" fmla="*/ 2686050 w 3638550"/>
                    <a:gd name="connsiteY4" fmla="*/ 0 h 2133600"/>
                    <a:gd name="connsiteX5" fmla="*/ 3638550 w 3638550"/>
                    <a:gd name="connsiteY5" fmla="*/ 1479550 h 2133600"/>
                    <a:gd name="connsiteX6" fmla="*/ 2146300 w 3638550"/>
                    <a:gd name="connsiteY6" fmla="*/ 1835150 h 2133600"/>
                    <a:gd name="connsiteX7" fmla="*/ 1212850 w 3638550"/>
                    <a:gd name="connsiteY7" fmla="*/ 2133600 h 2133600"/>
                    <a:gd name="connsiteX0" fmla="*/ 1241618 w 3667318"/>
                    <a:gd name="connsiteY0" fmla="*/ 2133600 h 2133600"/>
                    <a:gd name="connsiteX1" fmla="*/ 1038418 w 3667318"/>
                    <a:gd name="connsiteY1" fmla="*/ 1543050 h 2133600"/>
                    <a:gd name="connsiteX2" fmla="*/ 28768 w 3667318"/>
                    <a:gd name="connsiteY2" fmla="*/ 1193800 h 2133600"/>
                    <a:gd name="connsiteX3" fmla="*/ 1171768 w 3667318"/>
                    <a:gd name="connsiteY3" fmla="*/ 82550 h 2133600"/>
                    <a:gd name="connsiteX4" fmla="*/ 2714818 w 3667318"/>
                    <a:gd name="connsiteY4" fmla="*/ 0 h 2133600"/>
                    <a:gd name="connsiteX5" fmla="*/ 3667318 w 3667318"/>
                    <a:gd name="connsiteY5" fmla="*/ 1479550 h 2133600"/>
                    <a:gd name="connsiteX6" fmla="*/ 2175068 w 3667318"/>
                    <a:gd name="connsiteY6" fmla="*/ 1835150 h 2133600"/>
                    <a:gd name="connsiteX7" fmla="*/ 1241618 w 3667318"/>
                    <a:gd name="connsiteY7" fmla="*/ 2133600 h 2133600"/>
                    <a:gd name="connsiteX0" fmla="*/ 1239502 w 3665202"/>
                    <a:gd name="connsiteY0" fmla="*/ 2133600 h 2133600"/>
                    <a:gd name="connsiteX1" fmla="*/ 1036302 w 3665202"/>
                    <a:gd name="connsiteY1" fmla="*/ 1543050 h 2133600"/>
                    <a:gd name="connsiteX2" fmla="*/ 26652 w 3665202"/>
                    <a:gd name="connsiteY2" fmla="*/ 1193800 h 2133600"/>
                    <a:gd name="connsiteX3" fmla="*/ 1169652 w 3665202"/>
                    <a:gd name="connsiteY3" fmla="*/ 82550 h 2133600"/>
                    <a:gd name="connsiteX4" fmla="*/ 2712702 w 3665202"/>
                    <a:gd name="connsiteY4" fmla="*/ 0 h 2133600"/>
                    <a:gd name="connsiteX5" fmla="*/ 3665202 w 3665202"/>
                    <a:gd name="connsiteY5" fmla="*/ 1479550 h 2133600"/>
                    <a:gd name="connsiteX6" fmla="*/ 2172952 w 3665202"/>
                    <a:gd name="connsiteY6" fmla="*/ 1835150 h 2133600"/>
                    <a:gd name="connsiteX7" fmla="*/ 1239502 w 3665202"/>
                    <a:gd name="connsiteY7" fmla="*/ 2133600 h 2133600"/>
                    <a:gd name="connsiteX0" fmla="*/ 1236332 w 3662032"/>
                    <a:gd name="connsiteY0" fmla="*/ 2133600 h 2133600"/>
                    <a:gd name="connsiteX1" fmla="*/ 1033132 w 3662032"/>
                    <a:gd name="connsiteY1" fmla="*/ 1543050 h 2133600"/>
                    <a:gd name="connsiteX2" fmla="*/ 23482 w 3662032"/>
                    <a:gd name="connsiteY2" fmla="*/ 1193800 h 2133600"/>
                    <a:gd name="connsiteX3" fmla="*/ 1166482 w 3662032"/>
                    <a:gd name="connsiteY3" fmla="*/ 82550 h 2133600"/>
                    <a:gd name="connsiteX4" fmla="*/ 2709532 w 3662032"/>
                    <a:gd name="connsiteY4" fmla="*/ 0 h 2133600"/>
                    <a:gd name="connsiteX5" fmla="*/ 3662032 w 3662032"/>
                    <a:gd name="connsiteY5" fmla="*/ 1479550 h 2133600"/>
                    <a:gd name="connsiteX6" fmla="*/ 2169782 w 3662032"/>
                    <a:gd name="connsiteY6" fmla="*/ 1835150 h 2133600"/>
                    <a:gd name="connsiteX7" fmla="*/ 1236332 w 3662032"/>
                    <a:gd name="connsiteY7" fmla="*/ 2133600 h 2133600"/>
                    <a:gd name="connsiteX0" fmla="*/ 1236332 w 3662032"/>
                    <a:gd name="connsiteY0" fmla="*/ 2133600 h 2133600"/>
                    <a:gd name="connsiteX1" fmla="*/ 1033132 w 3662032"/>
                    <a:gd name="connsiteY1" fmla="*/ 1543050 h 2133600"/>
                    <a:gd name="connsiteX2" fmla="*/ 23482 w 3662032"/>
                    <a:gd name="connsiteY2" fmla="*/ 1193800 h 2133600"/>
                    <a:gd name="connsiteX3" fmla="*/ 1166482 w 3662032"/>
                    <a:gd name="connsiteY3" fmla="*/ 82550 h 2133600"/>
                    <a:gd name="connsiteX4" fmla="*/ 2709532 w 3662032"/>
                    <a:gd name="connsiteY4" fmla="*/ 0 h 2133600"/>
                    <a:gd name="connsiteX5" fmla="*/ 3662032 w 3662032"/>
                    <a:gd name="connsiteY5" fmla="*/ 1479550 h 2133600"/>
                    <a:gd name="connsiteX6" fmla="*/ 2169782 w 3662032"/>
                    <a:gd name="connsiteY6" fmla="*/ 1835150 h 2133600"/>
                    <a:gd name="connsiteX7" fmla="*/ 1236332 w 3662032"/>
                    <a:gd name="connsiteY7" fmla="*/ 2133600 h 2133600"/>
                    <a:gd name="connsiteX0" fmla="*/ 1236332 w 3662032"/>
                    <a:gd name="connsiteY0" fmla="*/ 2172879 h 2172879"/>
                    <a:gd name="connsiteX1" fmla="*/ 1033132 w 3662032"/>
                    <a:gd name="connsiteY1" fmla="*/ 1582329 h 2172879"/>
                    <a:gd name="connsiteX2" fmla="*/ 23482 w 3662032"/>
                    <a:gd name="connsiteY2" fmla="*/ 1233079 h 2172879"/>
                    <a:gd name="connsiteX3" fmla="*/ 1166482 w 3662032"/>
                    <a:gd name="connsiteY3" fmla="*/ 121829 h 2172879"/>
                    <a:gd name="connsiteX4" fmla="*/ 2709532 w 3662032"/>
                    <a:gd name="connsiteY4" fmla="*/ 39279 h 2172879"/>
                    <a:gd name="connsiteX5" fmla="*/ 3662032 w 3662032"/>
                    <a:gd name="connsiteY5" fmla="*/ 1518829 h 2172879"/>
                    <a:gd name="connsiteX6" fmla="*/ 2169782 w 3662032"/>
                    <a:gd name="connsiteY6" fmla="*/ 1874429 h 2172879"/>
                    <a:gd name="connsiteX7" fmla="*/ 1236332 w 3662032"/>
                    <a:gd name="connsiteY7" fmla="*/ 2172879 h 2172879"/>
                    <a:gd name="connsiteX0" fmla="*/ 1236332 w 3662032"/>
                    <a:gd name="connsiteY0" fmla="*/ 2257964 h 2257964"/>
                    <a:gd name="connsiteX1" fmla="*/ 1033132 w 3662032"/>
                    <a:gd name="connsiteY1" fmla="*/ 1667414 h 2257964"/>
                    <a:gd name="connsiteX2" fmla="*/ 23482 w 3662032"/>
                    <a:gd name="connsiteY2" fmla="*/ 1318164 h 2257964"/>
                    <a:gd name="connsiteX3" fmla="*/ 1166482 w 3662032"/>
                    <a:gd name="connsiteY3" fmla="*/ 206914 h 2257964"/>
                    <a:gd name="connsiteX4" fmla="*/ 2205765 w 3662032"/>
                    <a:gd name="connsiteY4" fmla="*/ 92615 h 2257964"/>
                    <a:gd name="connsiteX5" fmla="*/ 2709532 w 3662032"/>
                    <a:gd name="connsiteY5" fmla="*/ 124364 h 2257964"/>
                    <a:gd name="connsiteX6" fmla="*/ 3662032 w 3662032"/>
                    <a:gd name="connsiteY6" fmla="*/ 1603914 h 2257964"/>
                    <a:gd name="connsiteX7" fmla="*/ 2169782 w 3662032"/>
                    <a:gd name="connsiteY7" fmla="*/ 1959514 h 2257964"/>
                    <a:gd name="connsiteX8" fmla="*/ 1236332 w 3662032"/>
                    <a:gd name="connsiteY8" fmla="*/ 2257964 h 2257964"/>
                    <a:gd name="connsiteX0" fmla="*/ 1236332 w 3662032"/>
                    <a:gd name="connsiteY0" fmla="*/ 2250419 h 2250419"/>
                    <a:gd name="connsiteX1" fmla="*/ 1033132 w 3662032"/>
                    <a:gd name="connsiteY1" fmla="*/ 1659869 h 2250419"/>
                    <a:gd name="connsiteX2" fmla="*/ 23482 w 3662032"/>
                    <a:gd name="connsiteY2" fmla="*/ 1310619 h 2250419"/>
                    <a:gd name="connsiteX3" fmla="*/ 1166482 w 3662032"/>
                    <a:gd name="connsiteY3" fmla="*/ 199369 h 2250419"/>
                    <a:gd name="connsiteX4" fmla="*/ 2112631 w 3662032"/>
                    <a:gd name="connsiteY4" fmla="*/ 110470 h 2250419"/>
                    <a:gd name="connsiteX5" fmla="*/ 2709532 w 3662032"/>
                    <a:gd name="connsiteY5" fmla="*/ 116819 h 2250419"/>
                    <a:gd name="connsiteX6" fmla="*/ 3662032 w 3662032"/>
                    <a:gd name="connsiteY6" fmla="*/ 1596369 h 2250419"/>
                    <a:gd name="connsiteX7" fmla="*/ 2169782 w 3662032"/>
                    <a:gd name="connsiteY7" fmla="*/ 1951969 h 2250419"/>
                    <a:gd name="connsiteX8" fmla="*/ 1236332 w 3662032"/>
                    <a:gd name="connsiteY8" fmla="*/ 2250419 h 2250419"/>
                    <a:gd name="connsiteX0" fmla="*/ 1236332 w 3662032"/>
                    <a:gd name="connsiteY0" fmla="*/ 2250419 h 2250419"/>
                    <a:gd name="connsiteX1" fmla="*/ 1033132 w 3662032"/>
                    <a:gd name="connsiteY1" fmla="*/ 1659869 h 2250419"/>
                    <a:gd name="connsiteX2" fmla="*/ 23482 w 3662032"/>
                    <a:gd name="connsiteY2" fmla="*/ 1310619 h 2250419"/>
                    <a:gd name="connsiteX3" fmla="*/ 1166482 w 3662032"/>
                    <a:gd name="connsiteY3" fmla="*/ 199369 h 2250419"/>
                    <a:gd name="connsiteX4" fmla="*/ 2112631 w 3662032"/>
                    <a:gd name="connsiteY4" fmla="*/ 110470 h 2250419"/>
                    <a:gd name="connsiteX5" fmla="*/ 2709532 w 3662032"/>
                    <a:gd name="connsiteY5" fmla="*/ 116819 h 2250419"/>
                    <a:gd name="connsiteX6" fmla="*/ 3662032 w 3662032"/>
                    <a:gd name="connsiteY6" fmla="*/ 1596369 h 2250419"/>
                    <a:gd name="connsiteX7" fmla="*/ 2169782 w 3662032"/>
                    <a:gd name="connsiteY7" fmla="*/ 1951969 h 2250419"/>
                    <a:gd name="connsiteX8" fmla="*/ 1236332 w 3662032"/>
                    <a:gd name="connsiteY8" fmla="*/ 2250419 h 2250419"/>
                    <a:gd name="connsiteX0" fmla="*/ 1236332 w 3662032"/>
                    <a:gd name="connsiteY0" fmla="*/ 2251429 h 2251429"/>
                    <a:gd name="connsiteX1" fmla="*/ 1033132 w 3662032"/>
                    <a:gd name="connsiteY1" fmla="*/ 1660879 h 2251429"/>
                    <a:gd name="connsiteX2" fmla="*/ 23482 w 3662032"/>
                    <a:gd name="connsiteY2" fmla="*/ 1311629 h 2251429"/>
                    <a:gd name="connsiteX3" fmla="*/ 1166482 w 3662032"/>
                    <a:gd name="connsiteY3" fmla="*/ 200379 h 2251429"/>
                    <a:gd name="connsiteX4" fmla="*/ 2112631 w 3662032"/>
                    <a:gd name="connsiteY4" fmla="*/ 111480 h 2251429"/>
                    <a:gd name="connsiteX5" fmla="*/ 2709532 w 3662032"/>
                    <a:gd name="connsiteY5" fmla="*/ 117829 h 2251429"/>
                    <a:gd name="connsiteX6" fmla="*/ 3662032 w 3662032"/>
                    <a:gd name="connsiteY6" fmla="*/ 1597379 h 2251429"/>
                    <a:gd name="connsiteX7" fmla="*/ 2169782 w 3662032"/>
                    <a:gd name="connsiteY7" fmla="*/ 1952979 h 2251429"/>
                    <a:gd name="connsiteX8" fmla="*/ 1236332 w 3662032"/>
                    <a:gd name="connsiteY8" fmla="*/ 2251429 h 2251429"/>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76232 w 3662032"/>
                    <a:gd name="connsiteY5" fmla="*/ 2706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76232 w 3662032"/>
                    <a:gd name="connsiteY5" fmla="*/ 2706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3022799 w 3662032"/>
                    <a:gd name="connsiteY5" fmla="*/ 2833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3022799 w 3662032"/>
                    <a:gd name="connsiteY5" fmla="*/ 2833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3022799 w 3662032"/>
                    <a:gd name="connsiteY5" fmla="*/ 283388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69782 w 3662032"/>
                    <a:gd name="connsiteY7" fmla="*/ 1902638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82482 w 3662032"/>
                    <a:gd name="connsiteY7" fmla="*/ 1885705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82482 w 3662032"/>
                    <a:gd name="connsiteY7" fmla="*/ 1885705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82482 w 3662032"/>
                    <a:gd name="connsiteY7" fmla="*/ 1885705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23482 w 3662032"/>
                    <a:gd name="connsiteY2" fmla="*/ 1261288 h 2201088"/>
                    <a:gd name="connsiteX3" fmla="*/ 1166482 w 3662032"/>
                    <a:gd name="connsiteY3" fmla="*/ 150038 h 2201088"/>
                    <a:gd name="connsiteX4" fmla="*/ 2112631 w 3662032"/>
                    <a:gd name="connsiteY4" fmla="*/ 61139 h 2201088"/>
                    <a:gd name="connsiteX5" fmla="*/ 2997399 w 3662032"/>
                    <a:gd name="connsiteY5" fmla="*/ 274922 h 2201088"/>
                    <a:gd name="connsiteX6" fmla="*/ 3662032 w 3662032"/>
                    <a:gd name="connsiteY6" fmla="*/ 1547038 h 2201088"/>
                    <a:gd name="connsiteX7" fmla="*/ 2182482 w 3662032"/>
                    <a:gd name="connsiteY7" fmla="*/ 1885705 h 2201088"/>
                    <a:gd name="connsiteX8" fmla="*/ 1236332 w 3662032"/>
                    <a:gd name="connsiteY8" fmla="*/ 2201088 h 2201088"/>
                    <a:gd name="connsiteX0" fmla="*/ 1236332 w 3662032"/>
                    <a:gd name="connsiteY0" fmla="*/ 2201088 h 2201088"/>
                    <a:gd name="connsiteX1" fmla="*/ 1033132 w 3662032"/>
                    <a:gd name="connsiteY1" fmla="*/ 1610538 h 2201088"/>
                    <a:gd name="connsiteX2" fmla="*/ 664832 w 3662032"/>
                    <a:gd name="connsiteY2" fmla="*/ 1508938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 name="connsiteX0" fmla="*/ 1236332 w 3662032"/>
                    <a:gd name="connsiteY0" fmla="*/ 2201088 h 2201088"/>
                    <a:gd name="connsiteX1" fmla="*/ 1033132 w 3662032"/>
                    <a:gd name="connsiteY1" fmla="*/ 1610538 h 2201088"/>
                    <a:gd name="connsiteX2" fmla="*/ 732565 w 3662032"/>
                    <a:gd name="connsiteY2" fmla="*/ 1462371 h 2201088"/>
                    <a:gd name="connsiteX3" fmla="*/ 23482 w 3662032"/>
                    <a:gd name="connsiteY3" fmla="*/ 1261288 h 2201088"/>
                    <a:gd name="connsiteX4" fmla="*/ 1166482 w 3662032"/>
                    <a:gd name="connsiteY4" fmla="*/ 150038 h 2201088"/>
                    <a:gd name="connsiteX5" fmla="*/ 2112631 w 3662032"/>
                    <a:gd name="connsiteY5" fmla="*/ 61139 h 2201088"/>
                    <a:gd name="connsiteX6" fmla="*/ 2997399 w 3662032"/>
                    <a:gd name="connsiteY6" fmla="*/ 274922 h 2201088"/>
                    <a:gd name="connsiteX7" fmla="*/ 3662032 w 3662032"/>
                    <a:gd name="connsiteY7" fmla="*/ 1547038 h 2201088"/>
                    <a:gd name="connsiteX8" fmla="*/ 2182482 w 3662032"/>
                    <a:gd name="connsiteY8" fmla="*/ 1885705 h 2201088"/>
                    <a:gd name="connsiteX9" fmla="*/ 1236332 w 3662032"/>
                    <a:gd name="connsiteY9" fmla="*/ 2201088 h 220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62032" h="2201088">
                      <a:moveTo>
                        <a:pt x="1236332" y="2201088"/>
                      </a:moveTo>
                      <a:cubicBezTo>
                        <a:pt x="948466" y="2152404"/>
                        <a:pt x="944232" y="1841255"/>
                        <a:pt x="1033132" y="1610538"/>
                      </a:cubicBezTo>
                      <a:cubicBezTo>
                        <a:pt x="946348" y="1588314"/>
                        <a:pt x="892373" y="1647579"/>
                        <a:pt x="732565" y="1462371"/>
                      </a:cubicBezTo>
                      <a:cubicBezTo>
                        <a:pt x="560056" y="1450730"/>
                        <a:pt x="113441" y="1458138"/>
                        <a:pt x="23482" y="1261288"/>
                      </a:cubicBezTo>
                      <a:cubicBezTo>
                        <a:pt x="-183951" y="725771"/>
                        <a:pt x="1047949" y="164855"/>
                        <a:pt x="1166482" y="150038"/>
                      </a:cubicBezTo>
                      <a:cubicBezTo>
                        <a:pt x="1530196" y="-54220"/>
                        <a:pt x="1893556" y="-14003"/>
                        <a:pt x="2112631" y="61139"/>
                      </a:cubicBezTo>
                      <a:cubicBezTo>
                        <a:pt x="2217406" y="43148"/>
                        <a:pt x="2712354" y="-2362"/>
                        <a:pt x="2997399" y="274922"/>
                      </a:cubicBezTo>
                      <a:cubicBezTo>
                        <a:pt x="3532209" y="686261"/>
                        <a:pt x="3647921" y="974832"/>
                        <a:pt x="3662032" y="1547038"/>
                      </a:cubicBezTo>
                      <a:cubicBezTo>
                        <a:pt x="3452481" y="1928038"/>
                        <a:pt x="2760332" y="1559739"/>
                        <a:pt x="2182482" y="1885705"/>
                      </a:cubicBezTo>
                      <a:lnTo>
                        <a:pt x="1236332" y="2201088"/>
                      </a:lnTo>
                      <a:close/>
                    </a:path>
                  </a:pathLst>
                </a:custGeom>
                <a:solidFill>
                  <a:schemeClr val="accent3">
                    <a:lumMod val="40000"/>
                    <a:lumOff val="60000"/>
                  </a:schemeClr>
                </a:solidFill>
                <a:ln w="28575">
                  <a:solidFill>
                    <a:schemeClr val="accent3">
                      <a:lumMod val="60000"/>
                      <a:lumOff val="40000"/>
                    </a:schemeClr>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 name="Freeform: Shape 72">
                  <a:extLst>
                    <a:ext uri="{FF2B5EF4-FFF2-40B4-BE49-F238E27FC236}">
                      <a16:creationId xmlns:a16="http://schemas.microsoft.com/office/drawing/2014/main" id="{6265FD20-B2EA-43D2-97DF-304620526839}"/>
                    </a:ext>
                  </a:extLst>
                </p:cNvPr>
                <p:cNvSpPr/>
                <p:nvPr/>
              </p:nvSpPr>
              <p:spPr bwMode="auto">
                <a:xfrm>
                  <a:off x="4971336" y="2118360"/>
                  <a:ext cx="504904" cy="828040"/>
                </a:xfrm>
                <a:custGeom>
                  <a:avLst/>
                  <a:gdLst>
                    <a:gd name="connsiteX0" fmla="*/ 0 w 406400"/>
                    <a:gd name="connsiteY0" fmla="*/ 863600 h 863600"/>
                    <a:gd name="connsiteX1" fmla="*/ 127000 w 406400"/>
                    <a:gd name="connsiteY1" fmla="*/ 335280 h 863600"/>
                    <a:gd name="connsiteX2" fmla="*/ 406400 w 406400"/>
                    <a:gd name="connsiteY2" fmla="*/ 0 h 863600"/>
                    <a:gd name="connsiteX0" fmla="*/ 70841 w 477241"/>
                    <a:gd name="connsiteY0" fmla="*/ 863600 h 863600"/>
                    <a:gd name="connsiteX1" fmla="*/ 197841 w 477241"/>
                    <a:gd name="connsiteY1" fmla="*/ 335280 h 863600"/>
                    <a:gd name="connsiteX2" fmla="*/ 477241 w 477241"/>
                    <a:gd name="connsiteY2" fmla="*/ 0 h 863600"/>
                    <a:gd name="connsiteX0" fmla="*/ 108535 w 514935"/>
                    <a:gd name="connsiteY0" fmla="*/ 863600 h 863600"/>
                    <a:gd name="connsiteX1" fmla="*/ 235535 w 514935"/>
                    <a:gd name="connsiteY1" fmla="*/ 335280 h 863600"/>
                    <a:gd name="connsiteX2" fmla="*/ 514935 w 514935"/>
                    <a:gd name="connsiteY2" fmla="*/ 0 h 863600"/>
                    <a:gd name="connsiteX0" fmla="*/ 111311 w 517711"/>
                    <a:gd name="connsiteY0" fmla="*/ 863600 h 863600"/>
                    <a:gd name="connsiteX1" fmla="*/ 233231 w 517711"/>
                    <a:gd name="connsiteY1" fmla="*/ 391160 h 863600"/>
                    <a:gd name="connsiteX2" fmla="*/ 517711 w 517711"/>
                    <a:gd name="connsiteY2" fmla="*/ 0 h 863600"/>
                    <a:gd name="connsiteX0" fmla="*/ 93424 w 499824"/>
                    <a:gd name="connsiteY0" fmla="*/ 863600 h 863600"/>
                    <a:gd name="connsiteX1" fmla="*/ 215344 w 499824"/>
                    <a:gd name="connsiteY1" fmla="*/ 391160 h 863600"/>
                    <a:gd name="connsiteX2" fmla="*/ 499824 w 499824"/>
                    <a:gd name="connsiteY2" fmla="*/ 0 h 863600"/>
                    <a:gd name="connsiteX0" fmla="*/ 93424 w 499824"/>
                    <a:gd name="connsiteY0" fmla="*/ 863600 h 863600"/>
                    <a:gd name="connsiteX1" fmla="*/ 215344 w 499824"/>
                    <a:gd name="connsiteY1" fmla="*/ 391160 h 863600"/>
                    <a:gd name="connsiteX2" fmla="*/ 499824 w 499824"/>
                    <a:gd name="connsiteY2" fmla="*/ 0 h 863600"/>
                    <a:gd name="connsiteX0" fmla="*/ 93424 w 545544"/>
                    <a:gd name="connsiteY0" fmla="*/ 828040 h 828040"/>
                    <a:gd name="connsiteX1" fmla="*/ 215344 w 545544"/>
                    <a:gd name="connsiteY1" fmla="*/ 355600 h 828040"/>
                    <a:gd name="connsiteX2" fmla="*/ 545544 w 545544"/>
                    <a:gd name="connsiteY2" fmla="*/ 0 h 828040"/>
                    <a:gd name="connsiteX0" fmla="*/ 93424 w 504904"/>
                    <a:gd name="connsiteY0" fmla="*/ 828040 h 828040"/>
                    <a:gd name="connsiteX1" fmla="*/ 215344 w 504904"/>
                    <a:gd name="connsiteY1" fmla="*/ 355600 h 828040"/>
                    <a:gd name="connsiteX2" fmla="*/ 504904 w 504904"/>
                    <a:gd name="connsiteY2" fmla="*/ 0 h 828040"/>
                    <a:gd name="connsiteX0" fmla="*/ 93424 w 504904"/>
                    <a:gd name="connsiteY0" fmla="*/ 828040 h 828040"/>
                    <a:gd name="connsiteX1" fmla="*/ 215344 w 504904"/>
                    <a:gd name="connsiteY1" fmla="*/ 355600 h 828040"/>
                    <a:gd name="connsiteX2" fmla="*/ 504904 w 504904"/>
                    <a:gd name="connsiteY2" fmla="*/ 0 h 828040"/>
                  </a:gdLst>
                  <a:ahLst/>
                  <a:cxnLst>
                    <a:cxn ang="0">
                      <a:pos x="connsiteX0" y="connsiteY0"/>
                    </a:cxn>
                    <a:cxn ang="0">
                      <a:pos x="connsiteX1" y="connsiteY1"/>
                    </a:cxn>
                    <a:cxn ang="0">
                      <a:pos x="connsiteX2" y="connsiteY2"/>
                    </a:cxn>
                  </a:cxnLst>
                  <a:rect l="l" t="t" r="r" b="b"/>
                  <a:pathLst>
                    <a:path w="504904" h="828040">
                      <a:moveTo>
                        <a:pt x="93424" y="828040"/>
                      </a:moveTo>
                      <a:cubicBezTo>
                        <a:pt x="18917" y="743373"/>
                        <a:pt x="-121629" y="536787"/>
                        <a:pt x="215344" y="355600"/>
                      </a:cubicBezTo>
                      <a:cubicBezTo>
                        <a:pt x="233971" y="164253"/>
                        <a:pt x="364357" y="125307"/>
                        <a:pt x="504904"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4" name="Freeform: Shape 73">
                  <a:extLst>
                    <a:ext uri="{FF2B5EF4-FFF2-40B4-BE49-F238E27FC236}">
                      <a16:creationId xmlns:a16="http://schemas.microsoft.com/office/drawing/2014/main" id="{3276FD10-2B67-41A2-807A-95C7E3EC93F0}"/>
                    </a:ext>
                  </a:extLst>
                </p:cNvPr>
                <p:cNvSpPr/>
                <p:nvPr/>
              </p:nvSpPr>
              <p:spPr bwMode="auto">
                <a:xfrm>
                  <a:off x="3622040" y="3117410"/>
                  <a:ext cx="467360" cy="418269"/>
                </a:xfrm>
                <a:custGeom>
                  <a:avLst/>
                  <a:gdLst>
                    <a:gd name="connsiteX0" fmla="*/ 467360 w 467360"/>
                    <a:gd name="connsiteY0" fmla="*/ 411480 h 411480"/>
                    <a:gd name="connsiteX1" fmla="*/ 0 w 467360"/>
                    <a:gd name="connsiteY1" fmla="*/ 0 h 411480"/>
                    <a:gd name="connsiteX0" fmla="*/ 467360 w 467360"/>
                    <a:gd name="connsiteY0" fmla="*/ 416817 h 416817"/>
                    <a:gd name="connsiteX1" fmla="*/ 0 w 467360"/>
                    <a:gd name="connsiteY1" fmla="*/ 5337 h 416817"/>
                    <a:gd name="connsiteX0" fmla="*/ 467360 w 467360"/>
                    <a:gd name="connsiteY0" fmla="*/ 418269 h 418269"/>
                    <a:gd name="connsiteX1" fmla="*/ 0 w 467360"/>
                    <a:gd name="connsiteY1" fmla="*/ 6789 h 418269"/>
                  </a:gdLst>
                  <a:ahLst/>
                  <a:cxnLst>
                    <a:cxn ang="0">
                      <a:pos x="connsiteX0" y="connsiteY0"/>
                    </a:cxn>
                    <a:cxn ang="0">
                      <a:pos x="connsiteX1" y="connsiteY1"/>
                    </a:cxn>
                  </a:cxnLst>
                  <a:rect l="l" t="t" r="r" b="b"/>
                  <a:pathLst>
                    <a:path w="467360" h="418269">
                      <a:moveTo>
                        <a:pt x="467360" y="418269"/>
                      </a:moveTo>
                      <a:cubicBezTo>
                        <a:pt x="403013" y="199829"/>
                        <a:pt x="292947" y="-44011"/>
                        <a:pt x="0" y="6789"/>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5" name="Freeform: Shape 74">
                  <a:extLst>
                    <a:ext uri="{FF2B5EF4-FFF2-40B4-BE49-F238E27FC236}">
                      <a16:creationId xmlns:a16="http://schemas.microsoft.com/office/drawing/2014/main" id="{4CA0C59F-BA57-4FCE-A288-EEB1AD4F2FE2}"/>
                    </a:ext>
                  </a:extLst>
                </p:cNvPr>
                <p:cNvSpPr/>
                <p:nvPr/>
              </p:nvSpPr>
              <p:spPr bwMode="auto">
                <a:xfrm>
                  <a:off x="4160520" y="2527393"/>
                  <a:ext cx="458825" cy="866047"/>
                </a:xfrm>
                <a:custGeom>
                  <a:avLst/>
                  <a:gdLst>
                    <a:gd name="connsiteX0" fmla="*/ 0 w 259080"/>
                    <a:gd name="connsiteY0" fmla="*/ 0 h 853440"/>
                    <a:gd name="connsiteX1" fmla="*/ 259080 w 259080"/>
                    <a:gd name="connsiteY1" fmla="*/ 452120 h 853440"/>
                    <a:gd name="connsiteX2" fmla="*/ 25400 w 259080"/>
                    <a:gd name="connsiteY2" fmla="*/ 853440 h 853440"/>
                    <a:gd name="connsiteX0" fmla="*/ 0 w 259080"/>
                    <a:gd name="connsiteY0" fmla="*/ 0 h 853440"/>
                    <a:gd name="connsiteX1" fmla="*/ 259080 w 259080"/>
                    <a:gd name="connsiteY1" fmla="*/ 452120 h 853440"/>
                    <a:gd name="connsiteX2" fmla="*/ 25400 w 259080"/>
                    <a:gd name="connsiteY2" fmla="*/ 853440 h 853440"/>
                    <a:gd name="connsiteX0" fmla="*/ 0 w 316545"/>
                    <a:gd name="connsiteY0" fmla="*/ 0 h 853440"/>
                    <a:gd name="connsiteX1" fmla="*/ 259080 w 316545"/>
                    <a:gd name="connsiteY1" fmla="*/ 452120 h 853440"/>
                    <a:gd name="connsiteX2" fmla="*/ 25400 w 316545"/>
                    <a:gd name="connsiteY2" fmla="*/ 853440 h 853440"/>
                    <a:gd name="connsiteX0" fmla="*/ 0 w 474945"/>
                    <a:gd name="connsiteY0" fmla="*/ 0 h 853440"/>
                    <a:gd name="connsiteX1" fmla="*/ 431800 w 474945"/>
                    <a:gd name="connsiteY1" fmla="*/ 187960 h 853440"/>
                    <a:gd name="connsiteX2" fmla="*/ 25400 w 474945"/>
                    <a:gd name="connsiteY2" fmla="*/ 853440 h 853440"/>
                    <a:gd name="connsiteX0" fmla="*/ 0 w 457627"/>
                    <a:gd name="connsiteY0" fmla="*/ 0 h 853440"/>
                    <a:gd name="connsiteX1" fmla="*/ 431800 w 457627"/>
                    <a:gd name="connsiteY1" fmla="*/ 187960 h 853440"/>
                    <a:gd name="connsiteX2" fmla="*/ 25400 w 457627"/>
                    <a:gd name="connsiteY2" fmla="*/ 853440 h 853440"/>
                    <a:gd name="connsiteX0" fmla="*/ 0 w 470454"/>
                    <a:gd name="connsiteY0" fmla="*/ 40856 h 894296"/>
                    <a:gd name="connsiteX1" fmla="*/ 431800 w 470454"/>
                    <a:gd name="connsiteY1" fmla="*/ 228816 h 894296"/>
                    <a:gd name="connsiteX2" fmla="*/ 25400 w 470454"/>
                    <a:gd name="connsiteY2" fmla="*/ 894296 h 894296"/>
                    <a:gd name="connsiteX0" fmla="*/ 0 w 466858"/>
                    <a:gd name="connsiteY0" fmla="*/ 4771 h 858211"/>
                    <a:gd name="connsiteX1" fmla="*/ 431800 w 466858"/>
                    <a:gd name="connsiteY1" fmla="*/ 192731 h 858211"/>
                    <a:gd name="connsiteX2" fmla="*/ 25400 w 466858"/>
                    <a:gd name="connsiteY2" fmla="*/ 858211 h 858211"/>
                    <a:gd name="connsiteX0" fmla="*/ 0 w 471550"/>
                    <a:gd name="connsiteY0" fmla="*/ 22359 h 875799"/>
                    <a:gd name="connsiteX1" fmla="*/ 436880 w 471550"/>
                    <a:gd name="connsiteY1" fmla="*/ 164599 h 875799"/>
                    <a:gd name="connsiteX2" fmla="*/ 25400 w 471550"/>
                    <a:gd name="connsiteY2" fmla="*/ 875799 h 875799"/>
                    <a:gd name="connsiteX0" fmla="*/ 0 w 476250"/>
                    <a:gd name="connsiteY0" fmla="*/ 9675 h 863115"/>
                    <a:gd name="connsiteX1" fmla="*/ 441960 w 476250"/>
                    <a:gd name="connsiteY1" fmla="*/ 182395 h 863115"/>
                    <a:gd name="connsiteX2" fmla="*/ 25400 w 476250"/>
                    <a:gd name="connsiteY2" fmla="*/ 863115 h 863115"/>
                    <a:gd name="connsiteX0" fmla="*/ 0 w 476250"/>
                    <a:gd name="connsiteY0" fmla="*/ 9675 h 863115"/>
                    <a:gd name="connsiteX1" fmla="*/ 441960 w 476250"/>
                    <a:gd name="connsiteY1" fmla="*/ 182395 h 863115"/>
                    <a:gd name="connsiteX2" fmla="*/ 25400 w 476250"/>
                    <a:gd name="connsiteY2" fmla="*/ 863115 h 863115"/>
                    <a:gd name="connsiteX0" fmla="*/ 0 w 476250"/>
                    <a:gd name="connsiteY0" fmla="*/ 9675 h 863115"/>
                    <a:gd name="connsiteX1" fmla="*/ 441960 w 476250"/>
                    <a:gd name="connsiteY1" fmla="*/ 182395 h 863115"/>
                    <a:gd name="connsiteX2" fmla="*/ 25400 w 476250"/>
                    <a:gd name="connsiteY2" fmla="*/ 863115 h 863115"/>
                    <a:gd name="connsiteX0" fmla="*/ 0 w 340061"/>
                    <a:gd name="connsiteY0" fmla="*/ 0 h 853440"/>
                    <a:gd name="connsiteX1" fmla="*/ 289560 w 340061"/>
                    <a:gd name="connsiteY1" fmla="*/ 431800 h 853440"/>
                    <a:gd name="connsiteX2" fmla="*/ 25400 w 340061"/>
                    <a:gd name="connsiteY2" fmla="*/ 853440 h 853440"/>
                    <a:gd name="connsiteX0" fmla="*/ 0 w 458825"/>
                    <a:gd name="connsiteY0" fmla="*/ 12607 h 866047"/>
                    <a:gd name="connsiteX1" fmla="*/ 289560 w 458825"/>
                    <a:gd name="connsiteY1" fmla="*/ 444407 h 866047"/>
                    <a:gd name="connsiteX2" fmla="*/ 25400 w 458825"/>
                    <a:gd name="connsiteY2" fmla="*/ 866047 h 866047"/>
                  </a:gdLst>
                  <a:ahLst/>
                  <a:cxnLst>
                    <a:cxn ang="0">
                      <a:pos x="connsiteX0" y="connsiteY0"/>
                    </a:cxn>
                    <a:cxn ang="0">
                      <a:pos x="connsiteX1" y="connsiteY1"/>
                    </a:cxn>
                    <a:cxn ang="0">
                      <a:pos x="connsiteX2" y="connsiteY2"/>
                    </a:cxn>
                  </a:cxnLst>
                  <a:rect l="l" t="t" r="r" b="b"/>
                  <a:pathLst>
                    <a:path w="458825" h="866047">
                      <a:moveTo>
                        <a:pt x="0" y="12607"/>
                      </a:moveTo>
                      <a:cubicBezTo>
                        <a:pt x="254000" y="21074"/>
                        <a:pt x="706120" y="-133020"/>
                        <a:pt x="289560" y="444407"/>
                      </a:cubicBezTo>
                      <a:cubicBezTo>
                        <a:pt x="191347" y="717034"/>
                        <a:pt x="169333" y="781380"/>
                        <a:pt x="25400" y="866047"/>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 name="Freeform: Shape 75">
                  <a:extLst>
                    <a:ext uri="{FF2B5EF4-FFF2-40B4-BE49-F238E27FC236}">
                      <a16:creationId xmlns:a16="http://schemas.microsoft.com/office/drawing/2014/main" id="{A59B6E14-2382-4C69-9C20-155F26AA350F}"/>
                    </a:ext>
                  </a:extLst>
                </p:cNvPr>
                <p:cNvSpPr/>
                <p:nvPr/>
              </p:nvSpPr>
              <p:spPr bwMode="auto">
                <a:xfrm>
                  <a:off x="4602480" y="2489200"/>
                  <a:ext cx="309880" cy="172720"/>
                </a:xfrm>
                <a:custGeom>
                  <a:avLst/>
                  <a:gdLst>
                    <a:gd name="connsiteX0" fmla="*/ 0 w 309880"/>
                    <a:gd name="connsiteY0" fmla="*/ 172720 h 172720"/>
                    <a:gd name="connsiteX1" fmla="*/ 10160 w 309880"/>
                    <a:gd name="connsiteY1" fmla="*/ 132080 h 172720"/>
                    <a:gd name="connsiteX2" fmla="*/ 25400 w 309880"/>
                    <a:gd name="connsiteY2" fmla="*/ 121920 h 172720"/>
                    <a:gd name="connsiteX3" fmla="*/ 30480 w 309880"/>
                    <a:gd name="connsiteY3" fmla="*/ 106680 h 172720"/>
                    <a:gd name="connsiteX4" fmla="*/ 81280 w 309880"/>
                    <a:gd name="connsiteY4" fmla="*/ 66040 h 172720"/>
                    <a:gd name="connsiteX5" fmla="*/ 101600 w 309880"/>
                    <a:gd name="connsiteY5" fmla="*/ 50800 h 172720"/>
                    <a:gd name="connsiteX6" fmla="*/ 116840 w 309880"/>
                    <a:gd name="connsiteY6" fmla="*/ 40640 h 172720"/>
                    <a:gd name="connsiteX7" fmla="*/ 132080 w 309880"/>
                    <a:gd name="connsiteY7" fmla="*/ 25400 h 172720"/>
                    <a:gd name="connsiteX8" fmla="*/ 152400 w 309880"/>
                    <a:gd name="connsiteY8" fmla="*/ 20320 h 172720"/>
                    <a:gd name="connsiteX9" fmla="*/ 167640 w 309880"/>
                    <a:gd name="connsiteY9" fmla="*/ 10160 h 172720"/>
                    <a:gd name="connsiteX10" fmla="*/ 203200 w 309880"/>
                    <a:gd name="connsiteY10" fmla="*/ 5080 h 172720"/>
                    <a:gd name="connsiteX11" fmla="*/ 309880 w 309880"/>
                    <a:gd name="connsiteY11" fmla="*/ 0 h 1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880" h="172720">
                      <a:moveTo>
                        <a:pt x="0" y="172720"/>
                      </a:moveTo>
                      <a:cubicBezTo>
                        <a:pt x="253" y="171455"/>
                        <a:pt x="5994" y="137287"/>
                        <a:pt x="10160" y="132080"/>
                      </a:cubicBezTo>
                      <a:cubicBezTo>
                        <a:pt x="13974" y="127312"/>
                        <a:pt x="20320" y="125307"/>
                        <a:pt x="25400" y="121920"/>
                      </a:cubicBezTo>
                      <a:cubicBezTo>
                        <a:pt x="27093" y="116840"/>
                        <a:pt x="26694" y="110466"/>
                        <a:pt x="30480" y="106680"/>
                      </a:cubicBezTo>
                      <a:cubicBezTo>
                        <a:pt x="45814" y="91346"/>
                        <a:pt x="64228" y="79438"/>
                        <a:pt x="81280" y="66040"/>
                      </a:cubicBezTo>
                      <a:cubicBezTo>
                        <a:pt x="87937" y="60809"/>
                        <a:pt x="94555" y="55496"/>
                        <a:pt x="101600" y="50800"/>
                      </a:cubicBezTo>
                      <a:cubicBezTo>
                        <a:pt x="106680" y="47413"/>
                        <a:pt x="112150" y="44549"/>
                        <a:pt x="116840" y="40640"/>
                      </a:cubicBezTo>
                      <a:cubicBezTo>
                        <a:pt x="122359" y="36041"/>
                        <a:pt x="125842" y="28964"/>
                        <a:pt x="132080" y="25400"/>
                      </a:cubicBezTo>
                      <a:cubicBezTo>
                        <a:pt x="138142" y="21936"/>
                        <a:pt x="145627" y="22013"/>
                        <a:pt x="152400" y="20320"/>
                      </a:cubicBezTo>
                      <a:cubicBezTo>
                        <a:pt x="157480" y="16933"/>
                        <a:pt x="161792" y="11914"/>
                        <a:pt x="167640" y="10160"/>
                      </a:cubicBezTo>
                      <a:cubicBezTo>
                        <a:pt x="179109" y="6719"/>
                        <a:pt x="191259" y="5965"/>
                        <a:pt x="203200" y="5080"/>
                      </a:cubicBezTo>
                      <a:cubicBezTo>
                        <a:pt x="272922" y="-85"/>
                        <a:pt x="272567" y="0"/>
                        <a:pt x="309880"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7" name="Freeform: Shape 76">
                  <a:extLst>
                    <a:ext uri="{FF2B5EF4-FFF2-40B4-BE49-F238E27FC236}">
                      <a16:creationId xmlns:a16="http://schemas.microsoft.com/office/drawing/2014/main" id="{E325C067-8D92-40C6-BC09-918BDEAE99E5}"/>
                    </a:ext>
                  </a:extLst>
                </p:cNvPr>
                <p:cNvSpPr/>
                <p:nvPr/>
              </p:nvSpPr>
              <p:spPr bwMode="auto">
                <a:xfrm>
                  <a:off x="3535680" y="2712704"/>
                  <a:ext cx="863600" cy="431816"/>
                </a:xfrm>
                <a:custGeom>
                  <a:avLst/>
                  <a:gdLst>
                    <a:gd name="connsiteX0" fmla="*/ 0 w 863600"/>
                    <a:gd name="connsiteY0" fmla="*/ 431816 h 431816"/>
                    <a:gd name="connsiteX1" fmla="*/ 137160 w 863600"/>
                    <a:gd name="connsiteY1" fmla="*/ 248936 h 431816"/>
                    <a:gd name="connsiteX2" fmla="*/ 152400 w 863600"/>
                    <a:gd name="connsiteY2" fmla="*/ 233696 h 431816"/>
                    <a:gd name="connsiteX3" fmla="*/ 193040 w 863600"/>
                    <a:gd name="connsiteY3" fmla="*/ 208296 h 431816"/>
                    <a:gd name="connsiteX4" fmla="*/ 233680 w 863600"/>
                    <a:gd name="connsiteY4" fmla="*/ 177816 h 431816"/>
                    <a:gd name="connsiteX5" fmla="*/ 259080 w 863600"/>
                    <a:gd name="connsiteY5" fmla="*/ 167656 h 431816"/>
                    <a:gd name="connsiteX6" fmla="*/ 314960 w 863600"/>
                    <a:gd name="connsiteY6" fmla="*/ 152416 h 431816"/>
                    <a:gd name="connsiteX7" fmla="*/ 401320 w 863600"/>
                    <a:gd name="connsiteY7" fmla="*/ 127016 h 431816"/>
                    <a:gd name="connsiteX8" fmla="*/ 421640 w 863600"/>
                    <a:gd name="connsiteY8" fmla="*/ 121936 h 431816"/>
                    <a:gd name="connsiteX9" fmla="*/ 487680 w 863600"/>
                    <a:gd name="connsiteY9" fmla="*/ 111776 h 431816"/>
                    <a:gd name="connsiteX10" fmla="*/ 614680 w 863600"/>
                    <a:gd name="connsiteY10" fmla="*/ 106696 h 431816"/>
                    <a:gd name="connsiteX11" fmla="*/ 660400 w 863600"/>
                    <a:gd name="connsiteY11" fmla="*/ 101616 h 431816"/>
                    <a:gd name="connsiteX12" fmla="*/ 680720 w 863600"/>
                    <a:gd name="connsiteY12" fmla="*/ 96536 h 431816"/>
                    <a:gd name="connsiteX13" fmla="*/ 706120 w 863600"/>
                    <a:gd name="connsiteY13" fmla="*/ 91456 h 431816"/>
                    <a:gd name="connsiteX14" fmla="*/ 721360 w 863600"/>
                    <a:gd name="connsiteY14" fmla="*/ 86376 h 431816"/>
                    <a:gd name="connsiteX15" fmla="*/ 756920 w 863600"/>
                    <a:gd name="connsiteY15" fmla="*/ 81296 h 431816"/>
                    <a:gd name="connsiteX16" fmla="*/ 792480 w 863600"/>
                    <a:gd name="connsiteY16" fmla="*/ 60976 h 431816"/>
                    <a:gd name="connsiteX17" fmla="*/ 822960 w 863600"/>
                    <a:gd name="connsiteY17" fmla="*/ 35576 h 431816"/>
                    <a:gd name="connsiteX18" fmla="*/ 843280 w 863600"/>
                    <a:gd name="connsiteY18" fmla="*/ 20336 h 431816"/>
                    <a:gd name="connsiteX19" fmla="*/ 863600 w 863600"/>
                    <a:gd name="connsiteY19" fmla="*/ 16 h 43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3600" h="431816">
                      <a:moveTo>
                        <a:pt x="0" y="431816"/>
                      </a:moveTo>
                      <a:cubicBezTo>
                        <a:pt x="34846" y="344700"/>
                        <a:pt x="7090" y="406878"/>
                        <a:pt x="137160" y="248936"/>
                      </a:cubicBezTo>
                      <a:cubicBezTo>
                        <a:pt x="141727" y="243390"/>
                        <a:pt x="146590" y="237922"/>
                        <a:pt x="152400" y="233696"/>
                      </a:cubicBezTo>
                      <a:cubicBezTo>
                        <a:pt x="165319" y="224300"/>
                        <a:pt x="179876" y="217346"/>
                        <a:pt x="193040" y="208296"/>
                      </a:cubicBezTo>
                      <a:cubicBezTo>
                        <a:pt x="206994" y="198703"/>
                        <a:pt x="219259" y="186691"/>
                        <a:pt x="233680" y="177816"/>
                      </a:cubicBezTo>
                      <a:cubicBezTo>
                        <a:pt x="241446" y="173037"/>
                        <a:pt x="250542" y="170858"/>
                        <a:pt x="259080" y="167656"/>
                      </a:cubicBezTo>
                      <a:cubicBezTo>
                        <a:pt x="278071" y="160534"/>
                        <a:pt x="293887" y="157684"/>
                        <a:pt x="314960" y="152416"/>
                      </a:cubicBezTo>
                      <a:cubicBezTo>
                        <a:pt x="370461" y="120701"/>
                        <a:pt x="330497" y="137134"/>
                        <a:pt x="401320" y="127016"/>
                      </a:cubicBezTo>
                      <a:cubicBezTo>
                        <a:pt x="408232" y="126029"/>
                        <a:pt x="414824" y="123451"/>
                        <a:pt x="421640" y="121936"/>
                      </a:cubicBezTo>
                      <a:cubicBezTo>
                        <a:pt x="442694" y="117257"/>
                        <a:pt x="466511" y="113059"/>
                        <a:pt x="487680" y="111776"/>
                      </a:cubicBezTo>
                      <a:cubicBezTo>
                        <a:pt x="529970" y="109213"/>
                        <a:pt x="572347" y="108389"/>
                        <a:pt x="614680" y="106696"/>
                      </a:cubicBezTo>
                      <a:cubicBezTo>
                        <a:pt x="629920" y="105003"/>
                        <a:pt x="645245" y="103948"/>
                        <a:pt x="660400" y="101616"/>
                      </a:cubicBezTo>
                      <a:cubicBezTo>
                        <a:pt x="667301" y="100554"/>
                        <a:pt x="673904" y="98051"/>
                        <a:pt x="680720" y="96536"/>
                      </a:cubicBezTo>
                      <a:cubicBezTo>
                        <a:pt x="689149" y="94663"/>
                        <a:pt x="697743" y="93550"/>
                        <a:pt x="706120" y="91456"/>
                      </a:cubicBezTo>
                      <a:cubicBezTo>
                        <a:pt x="711315" y="90157"/>
                        <a:pt x="716109" y="87426"/>
                        <a:pt x="721360" y="86376"/>
                      </a:cubicBezTo>
                      <a:cubicBezTo>
                        <a:pt x="733101" y="84028"/>
                        <a:pt x="745067" y="82989"/>
                        <a:pt x="756920" y="81296"/>
                      </a:cubicBezTo>
                      <a:cubicBezTo>
                        <a:pt x="806055" y="44445"/>
                        <a:pt x="753693" y="80369"/>
                        <a:pt x="792480" y="60976"/>
                      </a:cubicBezTo>
                      <a:cubicBezTo>
                        <a:pt x="810444" y="51994"/>
                        <a:pt x="807231" y="49058"/>
                        <a:pt x="822960" y="35576"/>
                      </a:cubicBezTo>
                      <a:cubicBezTo>
                        <a:pt x="829388" y="30066"/>
                        <a:pt x="837293" y="26323"/>
                        <a:pt x="843280" y="20336"/>
                      </a:cubicBezTo>
                      <a:cubicBezTo>
                        <a:pt x="864955" y="-1339"/>
                        <a:pt x="848970" y="16"/>
                        <a:pt x="863600" y="16"/>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8" name="Freeform: Shape 77">
                  <a:extLst>
                    <a:ext uri="{FF2B5EF4-FFF2-40B4-BE49-F238E27FC236}">
                      <a16:creationId xmlns:a16="http://schemas.microsoft.com/office/drawing/2014/main" id="{3365CD70-3533-4E39-87DC-EA7AD97AC1F3}"/>
                    </a:ext>
                  </a:extLst>
                </p:cNvPr>
                <p:cNvSpPr/>
                <p:nvPr/>
              </p:nvSpPr>
              <p:spPr bwMode="auto">
                <a:xfrm>
                  <a:off x="4841240" y="2448560"/>
                  <a:ext cx="1173556" cy="1427480"/>
                </a:xfrm>
                <a:custGeom>
                  <a:avLst/>
                  <a:gdLst>
                    <a:gd name="connsiteX0" fmla="*/ 0 w 1173556"/>
                    <a:gd name="connsiteY0" fmla="*/ 1427480 h 1427480"/>
                    <a:gd name="connsiteX1" fmla="*/ 137160 w 1173556"/>
                    <a:gd name="connsiteY1" fmla="*/ 1290320 h 1427480"/>
                    <a:gd name="connsiteX2" fmla="*/ 177800 w 1173556"/>
                    <a:gd name="connsiteY2" fmla="*/ 1254760 h 1427480"/>
                    <a:gd name="connsiteX3" fmla="*/ 223520 w 1173556"/>
                    <a:gd name="connsiteY3" fmla="*/ 1214120 h 1427480"/>
                    <a:gd name="connsiteX4" fmla="*/ 254000 w 1173556"/>
                    <a:gd name="connsiteY4" fmla="*/ 1168400 h 1427480"/>
                    <a:gd name="connsiteX5" fmla="*/ 269240 w 1173556"/>
                    <a:gd name="connsiteY5" fmla="*/ 1153160 h 1427480"/>
                    <a:gd name="connsiteX6" fmla="*/ 284480 w 1173556"/>
                    <a:gd name="connsiteY6" fmla="*/ 1122680 h 1427480"/>
                    <a:gd name="connsiteX7" fmla="*/ 309880 w 1173556"/>
                    <a:gd name="connsiteY7" fmla="*/ 1097280 h 1427480"/>
                    <a:gd name="connsiteX8" fmla="*/ 335280 w 1173556"/>
                    <a:gd name="connsiteY8" fmla="*/ 1056640 h 1427480"/>
                    <a:gd name="connsiteX9" fmla="*/ 370840 w 1173556"/>
                    <a:gd name="connsiteY9" fmla="*/ 1010920 h 1427480"/>
                    <a:gd name="connsiteX10" fmla="*/ 391160 w 1173556"/>
                    <a:gd name="connsiteY10" fmla="*/ 985520 h 1427480"/>
                    <a:gd name="connsiteX11" fmla="*/ 406400 w 1173556"/>
                    <a:gd name="connsiteY11" fmla="*/ 970280 h 1427480"/>
                    <a:gd name="connsiteX12" fmla="*/ 431800 w 1173556"/>
                    <a:gd name="connsiteY12" fmla="*/ 949960 h 1427480"/>
                    <a:gd name="connsiteX13" fmla="*/ 452120 w 1173556"/>
                    <a:gd name="connsiteY13" fmla="*/ 924560 h 1427480"/>
                    <a:gd name="connsiteX14" fmla="*/ 467360 w 1173556"/>
                    <a:gd name="connsiteY14" fmla="*/ 914400 h 1427480"/>
                    <a:gd name="connsiteX15" fmla="*/ 482600 w 1173556"/>
                    <a:gd name="connsiteY15" fmla="*/ 894080 h 1427480"/>
                    <a:gd name="connsiteX16" fmla="*/ 513080 w 1173556"/>
                    <a:gd name="connsiteY16" fmla="*/ 863600 h 1427480"/>
                    <a:gd name="connsiteX17" fmla="*/ 574040 w 1173556"/>
                    <a:gd name="connsiteY17" fmla="*/ 817880 h 1427480"/>
                    <a:gd name="connsiteX18" fmla="*/ 609600 w 1173556"/>
                    <a:gd name="connsiteY18" fmla="*/ 782320 h 1427480"/>
                    <a:gd name="connsiteX19" fmla="*/ 629920 w 1173556"/>
                    <a:gd name="connsiteY19" fmla="*/ 767080 h 1427480"/>
                    <a:gd name="connsiteX20" fmla="*/ 645160 w 1173556"/>
                    <a:gd name="connsiteY20" fmla="*/ 746760 h 1427480"/>
                    <a:gd name="connsiteX21" fmla="*/ 660400 w 1173556"/>
                    <a:gd name="connsiteY21" fmla="*/ 731520 h 1427480"/>
                    <a:gd name="connsiteX22" fmla="*/ 711200 w 1173556"/>
                    <a:gd name="connsiteY22" fmla="*/ 670560 h 1427480"/>
                    <a:gd name="connsiteX23" fmla="*/ 726440 w 1173556"/>
                    <a:gd name="connsiteY23" fmla="*/ 650240 h 1427480"/>
                    <a:gd name="connsiteX24" fmla="*/ 751840 w 1173556"/>
                    <a:gd name="connsiteY24" fmla="*/ 629920 h 1427480"/>
                    <a:gd name="connsiteX25" fmla="*/ 767080 w 1173556"/>
                    <a:gd name="connsiteY25" fmla="*/ 599440 h 1427480"/>
                    <a:gd name="connsiteX26" fmla="*/ 792480 w 1173556"/>
                    <a:gd name="connsiteY26" fmla="*/ 574040 h 1427480"/>
                    <a:gd name="connsiteX27" fmla="*/ 817880 w 1173556"/>
                    <a:gd name="connsiteY27" fmla="*/ 543560 h 1427480"/>
                    <a:gd name="connsiteX28" fmla="*/ 833120 w 1173556"/>
                    <a:gd name="connsiteY28" fmla="*/ 523240 h 1427480"/>
                    <a:gd name="connsiteX29" fmla="*/ 853440 w 1173556"/>
                    <a:gd name="connsiteY29" fmla="*/ 502920 h 1427480"/>
                    <a:gd name="connsiteX30" fmla="*/ 929640 w 1173556"/>
                    <a:gd name="connsiteY30" fmla="*/ 416560 h 1427480"/>
                    <a:gd name="connsiteX31" fmla="*/ 949960 w 1173556"/>
                    <a:gd name="connsiteY31" fmla="*/ 396240 h 1427480"/>
                    <a:gd name="connsiteX32" fmla="*/ 970280 w 1173556"/>
                    <a:gd name="connsiteY32" fmla="*/ 375920 h 1427480"/>
                    <a:gd name="connsiteX33" fmla="*/ 1000760 w 1173556"/>
                    <a:gd name="connsiteY33" fmla="*/ 335280 h 1427480"/>
                    <a:gd name="connsiteX34" fmla="*/ 1031240 w 1173556"/>
                    <a:gd name="connsiteY34" fmla="*/ 314960 h 1427480"/>
                    <a:gd name="connsiteX35" fmla="*/ 1061720 w 1173556"/>
                    <a:gd name="connsiteY35" fmla="*/ 269240 h 1427480"/>
                    <a:gd name="connsiteX36" fmla="*/ 1082040 w 1173556"/>
                    <a:gd name="connsiteY36" fmla="*/ 243840 h 1427480"/>
                    <a:gd name="connsiteX37" fmla="*/ 1112520 w 1173556"/>
                    <a:gd name="connsiteY37" fmla="*/ 193040 h 1427480"/>
                    <a:gd name="connsiteX38" fmla="*/ 1127760 w 1173556"/>
                    <a:gd name="connsiteY38" fmla="*/ 162560 h 1427480"/>
                    <a:gd name="connsiteX39" fmla="*/ 1148080 w 1173556"/>
                    <a:gd name="connsiteY39" fmla="*/ 142240 h 1427480"/>
                    <a:gd name="connsiteX40" fmla="*/ 1163320 w 1173556"/>
                    <a:gd name="connsiteY40" fmla="*/ 86360 h 1427480"/>
                    <a:gd name="connsiteX41" fmla="*/ 1173480 w 1173556"/>
                    <a:gd name="connsiteY41" fmla="*/ 55880 h 1427480"/>
                    <a:gd name="connsiteX42" fmla="*/ 1168400 w 1173556"/>
                    <a:gd name="connsiteY42" fmla="*/ 0 h 142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73556" h="1427480">
                      <a:moveTo>
                        <a:pt x="0" y="1427480"/>
                      </a:moveTo>
                      <a:cubicBezTo>
                        <a:pt x="101079" y="1292709"/>
                        <a:pt x="43247" y="1321624"/>
                        <a:pt x="137160" y="1290320"/>
                      </a:cubicBezTo>
                      <a:cubicBezTo>
                        <a:pt x="155958" y="1271522"/>
                        <a:pt x="152992" y="1273366"/>
                        <a:pt x="177800" y="1254760"/>
                      </a:cubicBezTo>
                      <a:cubicBezTo>
                        <a:pt x="198160" y="1239490"/>
                        <a:pt x="204810" y="1242185"/>
                        <a:pt x="223520" y="1214120"/>
                      </a:cubicBezTo>
                      <a:cubicBezTo>
                        <a:pt x="233680" y="1198880"/>
                        <a:pt x="243010" y="1183053"/>
                        <a:pt x="254000" y="1168400"/>
                      </a:cubicBezTo>
                      <a:cubicBezTo>
                        <a:pt x="258311" y="1162653"/>
                        <a:pt x="265255" y="1159138"/>
                        <a:pt x="269240" y="1153160"/>
                      </a:cubicBezTo>
                      <a:cubicBezTo>
                        <a:pt x="275541" y="1143709"/>
                        <a:pt x="277799" y="1131867"/>
                        <a:pt x="284480" y="1122680"/>
                      </a:cubicBezTo>
                      <a:cubicBezTo>
                        <a:pt x="291523" y="1112996"/>
                        <a:pt x="302580" y="1106771"/>
                        <a:pt x="309880" y="1097280"/>
                      </a:cubicBezTo>
                      <a:cubicBezTo>
                        <a:pt x="319620" y="1084618"/>
                        <a:pt x="326068" y="1069691"/>
                        <a:pt x="335280" y="1056640"/>
                      </a:cubicBezTo>
                      <a:cubicBezTo>
                        <a:pt x="346414" y="1040867"/>
                        <a:pt x="358912" y="1026101"/>
                        <a:pt x="370840" y="1010920"/>
                      </a:cubicBezTo>
                      <a:cubicBezTo>
                        <a:pt x="377539" y="1002394"/>
                        <a:pt x="383493" y="993187"/>
                        <a:pt x="391160" y="985520"/>
                      </a:cubicBezTo>
                      <a:cubicBezTo>
                        <a:pt x="396240" y="980440"/>
                        <a:pt x="400993" y="975011"/>
                        <a:pt x="406400" y="970280"/>
                      </a:cubicBezTo>
                      <a:cubicBezTo>
                        <a:pt x="414560" y="963140"/>
                        <a:pt x="424133" y="957627"/>
                        <a:pt x="431800" y="949960"/>
                      </a:cubicBezTo>
                      <a:cubicBezTo>
                        <a:pt x="439467" y="942293"/>
                        <a:pt x="444453" y="932227"/>
                        <a:pt x="452120" y="924560"/>
                      </a:cubicBezTo>
                      <a:cubicBezTo>
                        <a:pt x="456437" y="920243"/>
                        <a:pt x="463043" y="918717"/>
                        <a:pt x="467360" y="914400"/>
                      </a:cubicBezTo>
                      <a:cubicBezTo>
                        <a:pt x="473347" y="908413"/>
                        <a:pt x="476936" y="900373"/>
                        <a:pt x="482600" y="894080"/>
                      </a:cubicBezTo>
                      <a:cubicBezTo>
                        <a:pt x="492212" y="883400"/>
                        <a:pt x="502448" y="873265"/>
                        <a:pt x="513080" y="863600"/>
                      </a:cubicBezTo>
                      <a:cubicBezTo>
                        <a:pt x="563478" y="817784"/>
                        <a:pt x="511354" y="871610"/>
                        <a:pt x="574040" y="817880"/>
                      </a:cubicBezTo>
                      <a:cubicBezTo>
                        <a:pt x="586768" y="806971"/>
                        <a:pt x="596189" y="792378"/>
                        <a:pt x="609600" y="782320"/>
                      </a:cubicBezTo>
                      <a:cubicBezTo>
                        <a:pt x="616373" y="777240"/>
                        <a:pt x="623933" y="773067"/>
                        <a:pt x="629920" y="767080"/>
                      </a:cubicBezTo>
                      <a:cubicBezTo>
                        <a:pt x="635907" y="761093"/>
                        <a:pt x="639650" y="753188"/>
                        <a:pt x="645160" y="746760"/>
                      </a:cubicBezTo>
                      <a:cubicBezTo>
                        <a:pt x="649835" y="741305"/>
                        <a:pt x="655695" y="736949"/>
                        <a:pt x="660400" y="731520"/>
                      </a:cubicBezTo>
                      <a:cubicBezTo>
                        <a:pt x="677723" y="711531"/>
                        <a:pt x="695330" y="691721"/>
                        <a:pt x="711200" y="670560"/>
                      </a:cubicBezTo>
                      <a:cubicBezTo>
                        <a:pt x="716280" y="663787"/>
                        <a:pt x="720453" y="656227"/>
                        <a:pt x="726440" y="650240"/>
                      </a:cubicBezTo>
                      <a:cubicBezTo>
                        <a:pt x="734107" y="642573"/>
                        <a:pt x="743373" y="636693"/>
                        <a:pt x="751840" y="629920"/>
                      </a:cubicBezTo>
                      <a:cubicBezTo>
                        <a:pt x="756920" y="619760"/>
                        <a:pt x="760399" y="608627"/>
                        <a:pt x="767080" y="599440"/>
                      </a:cubicBezTo>
                      <a:cubicBezTo>
                        <a:pt x="774123" y="589756"/>
                        <a:pt x="784426" y="582900"/>
                        <a:pt x="792480" y="574040"/>
                      </a:cubicBezTo>
                      <a:cubicBezTo>
                        <a:pt x="801376" y="564254"/>
                        <a:pt x="809618" y="553887"/>
                        <a:pt x="817880" y="543560"/>
                      </a:cubicBezTo>
                      <a:cubicBezTo>
                        <a:pt x="823169" y="536949"/>
                        <a:pt x="827545" y="529612"/>
                        <a:pt x="833120" y="523240"/>
                      </a:cubicBezTo>
                      <a:cubicBezTo>
                        <a:pt x="839428" y="516031"/>
                        <a:pt x="847308" y="510279"/>
                        <a:pt x="853440" y="502920"/>
                      </a:cubicBezTo>
                      <a:cubicBezTo>
                        <a:pt x="925793" y="416097"/>
                        <a:pt x="835110" y="511090"/>
                        <a:pt x="929640" y="416560"/>
                      </a:cubicBezTo>
                      <a:lnTo>
                        <a:pt x="949960" y="396240"/>
                      </a:lnTo>
                      <a:cubicBezTo>
                        <a:pt x="956733" y="389467"/>
                        <a:pt x="965352" y="384134"/>
                        <a:pt x="970280" y="375920"/>
                      </a:cubicBezTo>
                      <a:cubicBezTo>
                        <a:pt x="981581" y="357085"/>
                        <a:pt x="984094" y="348243"/>
                        <a:pt x="1000760" y="335280"/>
                      </a:cubicBezTo>
                      <a:cubicBezTo>
                        <a:pt x="1010399" y="327783"/>
                        <a:pt x="1022114" y="323072"/>
                        <a:pt x="1031240" y="314960"/>
                      </a:cubicBezTo>
                      <a:cubicBezTo>
                        <a:pt x="1042388" y="305051"/>
                        <a:pt x="1053805" y="280548"/>
                        <a:pt x="1061720" y="269240"/>
                      </a:cubicBezTo>
                      <a:cubicBezTo>
                        <a:pt x="1067938" y="260357"/>
                        <a:pt x="1076026" y="252862"/>
                        <a:pt x="1082040" y="243840"/>
                      </a:cubicBezTo>
                      <a:cubicBezTo>
                        <a:pt x="1092994" y="227409"/>
                        <a:pt x="1103689" y="210703"/>
                        <a:pt x="1112520" y="193040"/>
                      </a:cubicBezTo>
                      <a:cubicBezTo>
                        <a:pt x="1117600" y="182880"/>
                        <a:pt x="1121246" y="171866"/>
                        <a:pt x="1127760" y="162560"/>
                      </a:cubicBezTo>
                      <a:cubicBezTo>
                        <a:pt x="1133253" y="154713"/>
                        <a:pt x="1141307" y="149013"/>
                        <a:pt x="1148080" y="142240"/>
                      </a:cubicBezTo>
                      <a:cubicBezTo>
                        <a:pt x="1169832" y="87861"/>
                        <a:pt x="1147969" y="147765"/>
                        <a:pt x="1163320" y="86360"/>
                      </a:cubicBezTo>
                      <a:cubicBezTo>
                        <a:pt x="1165917" y="75970"/>
                        <a:pt x="1174450" y="66546"/>
                        <a:pt x="1173480" y="55880"/>
                      </a:cubicBezTo>
                      <a:lnTo>
                        <a:pt x="1168400" y="0"/>
                      </a:ln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9" name="Freeform: Shape 78">
                  <a:extLst>
                    <a:ext uri="{FF2B5EF4-FFF2-40B4-BE49-F238E27FC236}">
                      <a16:creationId xmlns:a16="http://schemas.microsoft.com/office/drawing/2014/main" id="{1CDB4060-3138-4E04-94FC-2E8D4D64DE7B}"/>
                    </a:ext>
                  </a:extLst>
                </p:cNvPr>
                <p:cNvSpPr/>
                <p:nvPr/>
              </p:nvSpPr>
              <p:spPr bwMode="auto">
                <a:xfrm>
                  <a:off x="5207000" y="2255520"/>
                  <a:ext cx="1202055" cy="1000880"/>
                </a:xfrm>
                <a:custGeom>
                  <a:avLst/>
                  <a:gdLst>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173480"/>
                    <a:gd name="connsiteY0" fmla="*/ 320040 h 985520"/>
                    <a:gd name="connsiteX1" fmla="*/ 259080 w 1173480"/>
                    <a:gd name="connsiteY1" fmla="*/ 223520 h 985520"/>
                    <a:gd name="connsiteX2" fmla="*/ 975360 w 1173480"/>
                    <a:gd name="connsiteY2" fmla="*/ 0 h 985520"/>
                    <a:gd name="connsiteX3" fmla="*/ 1173480 w 1173480"/>
                    <a:gd name="connsiteY3" fmla="*/ 274320 h 985520"/>
                    <a:gd name="connsiteX4" fmla="*/ 807720 w 1173480"/>
                    <a:gd name="connsiteY4" fmla="*/ 985520 h 985520"/>
                    <a:gd name="connsiteX5" fmla="*/ 650240 w 1173480"/>
                    <a:gd name="connsiteY5" fmla="*/ 89408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50240 w 1202055"/>
                    <a:gd name="connsiteY5" fmla="*/ 89408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50240 w 1202055"/>
                    <a:gd name="connsiteY5" fmla="*/ 89408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50240 w 1202055"/>
                    <a:gd name="connsiteY5" fmla="*/ 89408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50240 w 1202055"/>
                    <a:gd name="connsiteY5" fmla="*/ 894080 h 985520"/>
                    <a:gd name="connsiteX0" fmla="*/ 0 w 1202055"/>
                    <a:gd name="connsiteY0" fmla="*/ 320040 h 988162"/>
                    <a:gd name="connsiteX1" fmla="*/ 259080 w 1202055"/>
                    <a:gd name="connsiteY1" fmla="*/ 223520 h 988162"/>
                    <a:gd name="connsiteX2" fmla="*/ 975360 w 1202055"/>
                    <a:gd name="connsiteY2" fmla="*/ 0 h 988162"/>
                    <a:gd name="connsiteX3" fmla="*/ 1173480 w 1202055"/>
                    <a:gd name="connsiteY3" fmla="*/ 274320 h 988162"/>
                    <a:gd name="connsiteX4" fmla="*/ 807720 w 1202055"/>
                    <a:gd name="connsiteY4" fmla="*/ 985520 h 988162"/>
                    <a:gd name="connsiteX5" fmla="*/ 609600 w 1202055"/>
                    <a:gd name="connsiteY5" fmla="*/ 975360 h 988162"/>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65480 w 1202055"/>
                    <a:gd name="connsiteY5" fmla="*/ 904240 h 985520"/>
                    <a:gd name="connsiteX0" fmla="*/ 0 w 1202055"/>
                    <a:gd name="connsiteY0" fmla="*/ 320040 h 985520"/>
                    <a:gd name="connsiteX1" fmla="*/ 259080 w 1202055"/>
                    <a:gd name="connsiteY1" fmla="*/ 223520 h 985520"/>
                    <a:gd name="connsiteX2" fmla="*/ 975360 w 1202055"/>
                    <a:gd name="connsiteY2" fmla="*/ 0 h 985520"/>
                    <a:gd name="connsiteX3" fmla="*/ 1173480 w 1202055"/>
                    <a:gd name="connsiteY3" fmla="*/ 274320 h 985520"/>
                    <a:gd name="connsiteX4" fmla="*/ 807720 w 1202055"/>
                    <a:gd name="connsiteY4" fmla="*/ 985520 h 985520"/>
                    <a:gd name="connsiteX5" fmla="*/ 665480 w 1202055"/>
                    <a:gd name="connsiteY5" fmla="*/ 904240 h 985520"/>
                    <a:gd name="connsiteX0" fmla="*/ 0 w 1202055"/>
                    <a:gd name="connsiteY0" fmla="*/ 320040 h 1000880"/>
                    <a:gd name="connsiteX1" fmla="*/ 259080 w 1202055"/>
                    <a:gd name="connsiteY1" fmla="*/ 223520 h 1000880"/>
                    <a:gd name="connsiteX2" fmla="*/ 975360 w 1202055"/>
                    <a:gd name="connsiteY2" fmla="*/ 0 h 1000880"/>
                    <a:gd name="connsiteX3" fmla="*/ 1173480 w 1202055"/>
                    <a:gd name="connsiteY3" fmla="*/ 274320 h 1000880"/>
                    <a:gd name="connsiteX4" fmla="*/ 807720 w 1202055"/>
                    <a:gd name="connsiteY4" fmla="*/ 985520 h 1000880"/>
                    <a:gd name="connsiteX5" fmla="*/ 665480 w 1202055"/>
                    <a:gd name="connsiteY5" fmla="*/ 904240 h 100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2055" h="1000880">
                      <a:moveTo>
                        <a:pt x="0" y="320040"/>
                      </a:moveTo>
                      <a:cubicBezTo>
                        <a:pt x="86360" y="343747"/>
                        <a:pt x="167640" y="433493"/>
                        <a:pt x="259080" y="223520"/>
                      </a:cubicBezTo>
                      <a:cubicBezTo>
                        <a:pt x="568960" y="37253"/>
                        <a:pt x="736600" y="28787"/>
                        <a:pt x="975360" y="0"/>
                      </a:cubicBezTo>
                      <a:cubicBezTo>
                        <a:pt x="1137920" y="60960"/>
                        <a:pt x="1259840" y="177800"/>
                        <a:pt x="1173480" y="274320"/>
                      </a:cubicBezTo>
                      <a:cubicBezTo>
                        <a:pt x="965200" y="526627"/>
                        <a:pt x="833120" y="743373"/>
                        <a:pt x="807720" y="985520"/>
                      </a:cubicBezTo>
                      <a:cubicBezTo>
                        <a:pt x="745067" y="1005840"/>
                        <a:pt x="702733" y="1026160"/>
                        <a:pt x="665480" y="90424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0" name="Freeform: Shape 79">
                  <a:extLst>
                    <a:ext uri="{FF2B5EF4-FFF2-40B4-BE49-F238E27FC236}">
                      <a16:creationId xmlns:a16="http://schemas.microsoft.com/office/drawing/2014/main" id="{7E4E5A6D-168A-4765-9CE2-0A7778EEB52B}"/>
                    </a:ext>
                  </a:extLst>
                </p:cNvPr>
                <p:cNvSpPr/>
                <p:nvPr/>
              </p:nvSpPr>
              <p:spPr bwMode="auto">
                <a:xfrm>
                  <a:off x="4378960" y="2717468"/>
                  <a:ext cx="1493520" cy="970611"/>
                </a:xfrm>
                <a:custGeom>
                  <a:avLst/>
                  <a:gdLst>
                    <a:gd name="connsiteX0" fmla="*/ 1493520 w 1493520"/>
                    <a:gd name="connsiteY0" fmla="*/ 0 h 970280"/>
                    <a:gd name="connsiteX1" fmla="*/ 0 w 1493520"/>
                    <a:gd name="connsiteY1" fmla="*/ 970280 h 970280"/>
                    <a:gd name="connsiteX0" fmla="*/ 1493520 w 1493520"/>
                    <a:gd name="connsiteY0" fmla="*/ 793 h 971073"/>
                    <a:gd name="connsiteX1" fmla="*/ 0 w 1493520"/>
                    <a:gd name="connsiteY1" fmla="*/ 971073 h 971073"/>
                    <a:gd name="connsiteX0" fmla="*/ 1493520 w 1493520"/>
                    <a:gd name="connsiteY0" fmla="*/ 0 h 970280"/>
                    <a:gd name="connsiteX1" fmla="*/ 487680 w 1493520"/>
                    <a:gd name="connsiteY1" fmla="*/ 609601 h 970280"/>
                    <a:gd name="connsiteX2" fmla="*/ 0 w 1493520"/>
                    <a:gd name="connsiteY2" fmla="*/ 970280 h 970280"/>
                    <a:gd name="connsiteX0" fmla="*/ 1493520 w 1493520"/>
                    <a:gd name="connsiteY0" fmla="*/ 0 h 970280"/>
                    <a:gd name="connsiteX1" fmla="*/ 635000 w 1493520"/>
                    <a:gd name="connsiteY1" fmla="*/ 609601 h 970280"/>
                    <a:gd name="connsiteX2" fmla="*/ 0 w 1493520"/>
                    <a:gd name="connsiteY2" fmla="*/ 970280 h 970280"/>
                    <a:gd name="connsiteX0" fmla="*/ 1493520 w 1493520"/>
                    <a:gd name="connsiteY0" fmla="*/ 0 h 970280"/>
                    <a:gd name="connsiteX1" fmla="*/ 635000 w 1493520"/>
                    <a:gd name="connsiteY1" fmla="*/ 609601 h 970280"/>
                    <a:gd name="connsiteX2" fmla="*/ 0 w 1493520"/>
                    <a:gd name="connsiteY2" fmla="*/ 970280 h 970280"/>
                    <a:gd name="connsiteX0" fmla="*/ 1493520 w 1493520"/>
                    <a:gd name="connsiteY0" fmla="*/ 0 h 970280"/>
                    <a:gd name="connsiteX1" fmla="*/ 635000 w 1493520"/>
                    <a:gd name="connsiteY1" fmla="*/ 609601 h 970280"/>
                    <a:gd name="connsiteX2" fmla="*/ 0 w 1493520"/>
                    <a:gd name="connsiteY2" fmla="*/ 970280 h 970280"/>
                    <a:gd name="connsiteX0" fmla="*/ 1493520 w 1493520"/>
                    <a:gd name="connsiteY0" fmla="*/ 0 h 970280"/>
                    <a:gd name="connsiteX1" fmla="*/ 635000 w 1493520"/>
                    <a:gd name="connsiteY1" fmla="*/ 609601 h 970280"/>
                    <a:gd name="connsiteX2" fmla="*/ 0 w 1493520"/>
                    <a:gd name="connsiteY2" fmla="*/ 970280 h 970280"/>
                    <a:gd name="connsiteX0" fmla="*/ 1493520 w 1493520"/>
                    <a:gd name="connsiteY0" fmla="*/ 331 h 970611"/>
                    <a:gd name="connsiteX1" fmla="*/ 635000 w 1493520"/>
                    <a:gd name="connsiteY1" fmla="*/ 609932 h 970611"/>
                    <a:gd name="connsiteX2" fmla="*/ 0 w 1493520"/>
                    <a:gd name="connsiteY2" fmla="*/ 970611 h 970611"/>
                  </a:gdLst>
                  <a:ahLst/>
                  <a:cxnLst>
                    <a:cxn ang="0">
                      <a:pos x="connsiteX0" y="connsiteY0"/>
                    </a:cxn>
                    <a:cxn ang="0">
                      <a:pos x="connsiteX1" y="connsiteY1"/>
                    </a:cxn>
                    <a:cxn ang="0">
                      <a:pos x="connsiteX2" y="connsiteY2"/>
                    </a:cxn>
                  </a:cxnLst>
                  <a:rect l="l" t="t" r="r" b="b"/>
                  <a:pathLst>
                    <a:path w="1493520" h="970611">
                      <a:moveTo>
                        <a:pt x="1493520" y="331"/>
                      </a:moveTo>
                      <a:cubicBezTo>
                        <a:pt x="1329267" y="-9829"/>
                        <a:pt x="971973" y="213692"/>
                        <a:pt x="635000" y="609932"/>
                      </a:cubicBezTo>
                      <a:cubicBezTo>
                        <a:pt x="370840" y="633638"/>
                        <a:pt x="497840" y="647184"/>
                        <a:pt x="0" y="970611"/>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81" name="Group 80">
                <a:extLst>
                  <a:ext uri="{FF2B5EF4-FFF2-40B4-BE49-F238E27FC236}">
                    <a16:creationId xmlns:a16="http://schemas.microsoft.com/office/drawing/2014/main" id="{971DFB8D-625E-41E8-B9A9-C83C729D551D}"/>
                  </a:ext>
                </a:extLst>
              </p:cNvPr>
              <p:cNvGrpSpPr/>
              <p:nvPr/>
            </p:nvGrpSpPr>
            <p:grpSpPr>
              <a:xfrm>
                <a:off x="7870465" y="3860799"/>
                <a:ext cx="3535084" cy="2288504"/>
                <a:chOff x="3666824" y="3860799"/>
                <a:chExt cx="3535084" cy="2288504"/>
              </a:xfrm>
            </p:grpSpPr>
            <p:sp>
              <p:nvSpPr>
                <p:cNvPr id="82" name="Freeform: Shape 81">
                  <a:extLst>
                    <a:ext uri="{FF2B5EF4-FFF2-40B4-BE49-F238E27FC236}">
                      <a16:creationId xmlns:a16="http://schemas.microsoft.com/office/drawing/2014/main" id="{D2A93AFF-5F64-46BE-B081-E0B921B4431C}"/>
                    </a:ext>
                  </a:extLst>
                </p:cNvPr>
                <p:cNvSpPr/>
                <p:nvPr/>
              </p:nvSpPr>
              <p:spPr bwMode="auto">
                <a:xfrm>
                  <a:off x="3666824" y="3860799"/>
                  <a:ext cx="3535084" cy="2288504"/>
                </a:xfrm>
                <a:custGeom>
                  <a:avLst/>
                  <a:gdLst>
                    <a:gd name="connsiteX0" fmla="*/ 1399831 w 3535084"/>
                    <a:gd name="connsiteY0" fmla="*/ 0 h 2347770"/>
                    <a:gd name="connsiteX1" fmla="*/ 1789480 w 3535084"/>
                    <a:gd name="connsiteY1" fmla="*/ 180373 h 2347770"/>
                    <a:gd name="connsiteX2" fmla="*/ 1791731 w 3535084"/>
                    <a:gd name="connsiteY2" fmla="*/ 183985 h 2347770"/>
                    <a:gd name="connsiteX3" fmla="*/ 1825843 w 3535084"/>
                    <a:gd name="connsiteY3" fmla="*/ 193476 h 2347770"/>
                    <a:gd name="connsiteX4" fmla="*/ 3191176 w 3535084"/>
                    <a:gd name="connsiteY4" fmla="*/ 433916 h 2347770"/>
                    <a:gd name="connsiteX5" fmla="*/ 3521376 w 3535084"/>
                    <a:gd name="connsiteY5" fmla="*/ 935566 h 2347770"/>
                    <a:gd name="connsiteX6" fmla="*/ 3174242 w 3535084"/>
                    <a:gd name="connsiteY6" fmla="*/ 1693333 h 2347770"/>
                    <a:gd name="connsiteX7" fmla="*/ 2700109 w 3535084"/>
                    <a:gd name="connsiteY7" fmla="*/ 2199216 h 2347770"/>
                    <a:gd name="connsiteX8" fmla="*/ 1792060 w 3535084"/>
                    <a:gd name="connsiteY8" fmla="*/ 2347383 h 2347770"/>
                    <a:gd name="connsiteX9" fmla="*/ 1451277 w 3535084"/>
                    <a:gd name="connsiteY9" fmla="*/ 2252132 h 2347770"/>
                    <a:gd name="connsiteX10" fmla="*/ 930577 w 3535084"/>
                    <a:gd name="connsiteY10" fmla="*/ 2112433 h 2347770"/>
                    <a:gd name="connsiteX11" fmla="*/ 585559 w 3535084"/>
                    <a:gd name="connsiteY11" fmla="*/ 1966382 h 2347770"/>
                    <a:gd name="connsiteX12" fmla="*/ 16176 w 3535084"/>
                    <a:gd name="connsiteY12" fmla="*/ 1132416 h 2347770"/>
                    <a:gd name="connsiteX13" fmla="*/ 670226 w 3535084"/>
                    <a:gd name="connsiteY13" fmla="*/ 884766 h 2347770"/>
                    <a:gd name="connsiteX14" fmla="*/ 985610 w 3535084"/>
                    <a:gd name="connsiteY14" fmla="*/ 723899 h 2347770"/>
                    <a:gd name="connsiteX15" fmla="*/ 1056707 w 3535084"/>
                    <a:gd name="connsiteY15" fmla="*/ 686943 h 2347770"/>
                    <a:gd name="connsiteX16" fmla="*/ 1010183 w 3535084"/>
                    <a:gd name="connsiteY16" fmla="*/ 637849 h 2347770"/>
                    <a:gd name="connsiteX17" fmla="*/ 929931 w 3535084"/>
                    <a:gd name="connsiteY17" fmla="*/ 409111 h 2347770"/>
                    <a:gd name="connsiteX18" fmla="*/ 1399831 w 3535084"/>
                    <a:gd name="connsiteY18" fmla="*/ 0 h 2347770"/>
                    <a:gd name="connsiteX0" fmla="*/ 1150064 w 3535084"/>
                    <a:gd name="connsiteY0" fmla="*/ 0 h 2284270"/>
                    <a:gd name="connsiteX1" fmla="*/ 1789480 w 3535084"/>
                    <a:gd name="connsiteY1" fmla="*/ 116873 h 2284270"/>
                    <a:gd name="connsiteX2" fmla="*/ 1791731 w 3535084"/>
                    <a:gd name="connsiteY2" fmla="*/ 120485 h 2284270"/>
                    <a:gd name="connsiteX3" fmla="*/ 1825843 w 3535084"/>
                    <a:gd name="connsiteY3" fmla="*/ 129976 h 2284270"/>
                    <a:gd name="connsiteX4" fmla="*/ 3191176 w 3535084"/>
                    <a:gd name="connsiteY4" fmla="*/ 370416 h 2284270"/>
                    <a:gd name="connsiteX5" fmla="*/ 3521376 w 3535084"/>
                    <a:gd name="connsiteY5" fmla="*/ 872066 h 2284270"/>
                    <a:gd name="connsiteX6" fmla="*/ 3174242 w 3535084"/>
                    <a:gd name="connsiteY6" fmla="*/ 1629833 h 2284270"/>
                    <a:gd name="connsiteX7" fmla="*/ 2700109 w 3535084"/>
                    <a:gd name="connsiteY7" fmla="*/ 2135716 h 2284270"/>
                    <a:gd name="connsiteX8" fmla="*/ 1792060 w 3535084"/>
                    <a:gd name="connsiteY8" fmla="*/ 2283883 h 2284270"/>
                    <a:gd name="connsiteX9" fmla="*/ 1451277 w 3535084"/>
                    <a:gd name="connsiteY9" fmla="*/ 2188632 h 2284270"/>
                    <a:gd name="connsiteX10" fmla="*/ 930577 w 3535084"/>
                    <a:gd name="connsiteY10" fmla="*/ 2048933 h 2284270"/>
                    <a:gd name="connsiteX11" fmla="*/ 585559 w 3535084"/>
                    <a:gd name="connsiteY11" fmla="*/ 1902882 h 2284270"/>
                    <a:gd name="connsiteX12" fmla="*/ 16176 w 3535084"/>
                    <a:gd name="connsiteY12" fmla="*/ 1068916 h 2284270"/>
                    <a:gd name="connsiteX13" fmla="*/ 670226 w 3535084"/>
                    <a:gd name="connsiteY13" fmla="*/ 821266 h 2284270"/>
                    <a:gd name="connsiteX14" fmla="*/ 985610 w 3535084"/>
                    <a:gd name="connsiteY14" fmla="*/ 660399 h 2284270"/>
                    <a:gd name="connsiteX15" fmla="*/ 1056707 w 3535084"/>
                    <a:gd name="connsiteY15" fmla="*/ 623443 h 2284270"/>
                    <a:gd name="connsiteX16" fmla="*/ 1010183 w 3535084"/>
                    <a:gd name="connsiteY16" fmla="*/ 574349 h 2284270"/>
                    <a:gd name="connsiteX17" fmla="*/ 929931 w 3535084"/>
                    <a:gd name="connsiteY17" fmla="*/ 345611 h 2284270"/>
                    <a:gd name="connsiteX18" fmla="*/ 1150064 w 3535084"/>
                    <a:gd name="connsiteY18" fmla="*/ 0 h 2284270"/>
                    <a:gd name="connsiteX0" fmla="*/ 1150064 w 3535084"/>
                    <a:gd name="connsiteY0" fmla="*/ 0 h 2284270"/>
                    <a:gd name="connsiteX1" fmla="*/ 1789480 w 3535084"/>
                    <a:gd name="connsiteY1" fmla="*/ 116873 h 2284270"/>
                    <a:gd name="connsiteX2" fmla="*/ 1791731 w 3535084"/>
                    <a:gd name="connsiteY2" fmla="*/ 120485 h 2284270"/>
                    <a:gd name="connsiteX3" fmla="*/ 1825843 w 3535084"/>
                    <a:gd name="connsiteY3" fmla="*/ 129976 h 2284270"/>
                    <a:gd name="connsiteX4" fmla="*/ 3191176 w 3535084"/>
                    <a:gd name="connsiteY4" fmla="*/ 370416 h 2284270"/>
                    <a:gd name="connsiteX5" fmla="*/ 3521376 w 3535084"/>
                    <a:gd name="connsiteY5" fmla="*/ 872066 h 2284270"/>
                    <a:gd name="connsiteX6" fmla="*/ 3174242 w 3535084"/>
                    <a:gd name="connsiteY6" fmla="*/ 1629833 h 2284270"/>
                    <a:gd name="connsiteX7" fmla="*/ 2700109 w 3535084"/>
                    <a:gd name="connsiteY7" fmla="*/ 2135716 h 2284270"/>
                    <a:gd name="connsiteX8" fmla="*/ 1792060 w 3535084"/>
                    <a:gd name="connsiteY8" fmla="*/ 2283883 h 2284270"/>
                    <a:gd name="connsiteX9" fmla="*/ 1451277 w 3535084"/>
                    <a:gd name="connsiteY9" fmla="*/ 2188632 h 2284270"/>
                    <a:gd name="connsiteX10" fmla="*/ 930577 w 3535084"/>
                    <a:gd name="connsiteY10" fmla="*/ 2048933 h 2284270"/>
                    <a:gd name="connsiteX11" fmla="*/ 585559 w 3535084"/>
                    <a:gd name="connsiteY11" fmla="*/ 1902882 h 2284270"/>
                    <a:gd name="connsiteX12" fmla="*/ 16176 w 3535084"/>
                    <a:gd name="connsiteY12" fmla="*/ 1068916 h 2284270"/>
                    <a:gd name="connsiteX13" fmla="*/ 670226 w 3535084"/>
                    <a:gd name="connsiteY13" fmla="*/ 821266 h 2284270"/>
                    <a:gd name="connsiteX14" fmla="*/ 985610 w 3535084"/>
                    <a:gd name="connsiteY14" fmla="*/ 660399 h 2284270"/>
                    <a:gd name="connsiteX15" fmla="*/ 1056707 w 3535084"/>
                    <a:gd name="connsiteY15" fmla="*/ 623443 h 2284270"/>
                    <a:gd name="connsiteX16" fmla="*/ 1010183 w 3535084"/>
                    <a:gd name="connsiteY16" fmla="*/ 574349 h 2284270"/>
                    <a:gd name="connsiteX17" fmla="*/ 929931 w 3535084"/>
                    <a:gd name="connsiteY17" fmla="*/ 345611 h 2284270"/>
                    <a:gd name="connsiteX18" fmla="*/ 1150064 w 3535084"/>
                    <a:gd name="connsiteY18" fmla="*/ 0 h 2284270"/>
                    <a:gd name="connsiteX0" fmla="*/ 1103497 w 3535084"/>
                    <a:gd name="connsiteY0" fmla="*/ 495 h 2263599"/>
                    <a:gd name="connsiteX1" fmla="*/ 1789480 w 3535084"/>
                    <a:gd name="connsiteY1" fmla="*/ 96202 h 2263599"/>
                    <a:gd name="connsiteX2" fmla="*/ 1791731 w 3535084"/>
                    <a:gd name="connsiteY2" fmla="*/ 99814 h 2263599"/>
                    <a:gd name="connsiteX3" fmla="*/ 1825843 w 3535084"/>
                    <a:gd name="connsiteY3" fmla="*/ 109305 h 2263599"/>
                    <a:gd name="connsiteX4" fmla="*/ 3191176 w 3535084"/>
                    <a:gd name="connsiteY4" fmla="*/ 349745 h 2263599"/>
                    <a:gd name="connsiteX5" fmla="*/ 3521376 w 3535084"/>
                    <a:gd name="connsiteY5" fmla="*/ 851395 h 2263599"/>
                    <a:gd name="connsiteX6" fmla="*/ 3174242 w 3535084"/>
                    <a:gd name="connsiteY6" fmla="*/ 1609162 h 2263599"/>
                    <a:gd name="connsiteX7" fmla="*/ 2700109 w 3535084"/>
                    <a:gd name="connsiteY7" fmla="*/ 2115045 h 2263599"/>
                    <a:gd name="connsiteX8" fmla="*/ 1792060 w 3535084"/>
                    <a:gd name="connsiteY8" fmla="*/ 2263212 h 2263599"/>
                    <a:gd name="connsiteX9" fmla="*/ 1451277 w 3535084"/>
                    <a:gd name="connsiteY9" fmla="*/ 2167961 h 2263599"/>
                    <a:gd name="connsiteX10" fmla="*/ 930577 w 3535084"/>
                    <a:gd name="connsiteY10" fmla="*/ 2028262 h 2263599"/>
                    <a:gd name="connsiteX11" fmla="*/ 585559 w 3535084"/>
                    <a:gd name="connsiteY11" fmla="*/ 1882211 h 2263599"/>
                    <a:gd name="connsiteX12" fmla="*/ 16176 w 3535084"/>
                    <a:gd name="connsiteY12" fmla="*/ 1048245 h 2263599"/>
                    <a:gd name="connsiteX13" fmla="*/ 670226 w 3535084"/>
                    <a:gd name="connsiteY13" fmla="*/ 800595 h 2263599"/>
                    <a:gd name="connsiteX14" fmla="*/ 985610 w 3535084"/>
                    <a:gd name="connsiteY14" fmla="*/ 639728 h 2263599"/>
                    <a:gd name="connsiteX15" fmla="*/ 1056707 w 3535084"/>
                    <a:gd name="connsiteY15" fmla="*/ 602772 h 2263599"/>
                    <a:gd name="connsiteX16" fmla="*/ 1010183 w 3535084"/>
                    <a:gd name="connsiteY16" fmla="*/ 553678 h 2263599"/>
                    <a:gd name="connsiteX17" fmla="*/ 929931 w 3535084"/>
                    <a:gd name="connsiteY17" fmla="*/ 324940 h 2263599"/>
                    <a:gd name="connsiteX18" fmla="*/ 1103497 w 3535084"/>
                    <a:gd name="connsiteY18" fmla="*/ 495 h 2263599"/>
                    <a:gd name="connsiteX0" fmla="*/ 1103497 w 3535084"/>
                    <a:gd name="connsiteY0" fmla="*/ 495 h 2263599"/>
                    <a:gd name="connsiteX1" fmla="*/ 1789480 w 3535084"/>
                    <a:gd name="connsiteY1" fmla="*/ 96202 h 2263599"/>
                    <a:gd name="connsiteX2" fmla="*/ 1791731 w 3535084"/>
                    <a:gd name="connsiteY2" fmla="*/ 99814 h 2263599"/>
                    <a:gd name="connsiteX3" fmla="*/ 1825843 w 3535084"/>
                    <a:gd name="connsiteY3" fmla="*/ 109305 h 2263599"/>
                    <a:gd name="connsiteX4" fmla="*/ 3191176 w 3535084"/>
                    <a:gd name="connsiteY4" fmla="*/ 349745 h 2263599"/>
                    <a:gd name="connsiteX5" fmla="*/ 3521376 w 3535084"/>
                    <a:gd name="connsiteY5" fmla="*/ 851395 h 2263599"/>
                    <a:gd name="connsiteX6" fmla="*/ 3174242 w 3535084"/>
                    <a:gd name="connsiteY6" fmla="*/ 1609162 h 2263599"/>
                    <a:gd name="connsiteX7" fmla="*/ 2700109 w 3535084"/>
                    <a:gd name="connsiteY7" fmla="*/ 2115045 h 2263599"/>
                    <a:gd name="connsiteX8" fmla="*/ 1792060 w 3535084"/>
                    <a:gd name="connsiteY8" fmla="*/ 2263212 h 2263599"/>
                    <a:gd name="connsiteX9" fmla="*/ 1451277 w 3535084"/>
                    <a:gd name="connsiteY9" fmla="*/ 2167961 h 2263599"/>
                    <a:gd name="connsiteX10" fmla="*/ 930577 w 3535084"/>
                    <a:gd name="connsiteY10" fmla="*/ 2028262 h 2263599"/>
                    <a:gd name="connsiteX11" fmla="*/ 585559 w 3535084"/>
                    <a:gd name="connsiteY11" fmla="*/ 1882211 h 2263599"/>
                    <a:gd name="connsiteX12" fmla="*/ 16176 w 3535084"/>
                    <a:gd name="connsiteY12" fmla="*/ 1048245 h 2263599"/>
                    <a:gd name="connsiteX13" fmla="*/ 670226 w 3535084"/>
                    <a:gd name="connsiteY13" fmla="*/ 800595 h 2263599"/>
                    <a:gd name="connsiteX14" fmla="*/ 985610 w 3535084"/>
                    <a:gd name="connsiteY14" fmla="*/ 639728 h 2263599"/>
                    <a:gd name="connsiteX15" fmla="*/ 1056707 w 3535084"/>
                    <a:gd name="connsiteY15" fmla="*/ 602772 h 2263599"/>
                    <a:gd name="connsiteX16" fmla="*/ 1010183 w 3535084"/>
                    <a:gd name="connsiteY16" fmla="*/ 553678 h 2263599"/>
                    <a:gd name="connsiteX17" fmla="*/ 929931 w 3535084"/>
                    <a:gd name="connsiteY17" fmla="*/ 324940 h 2263599"/>
                    <a:gd name="connsiteX18" fmla="*/ 1103497 w 3535084"/>
                    <a:gd name="connsiteY18" fmla="*/ 495 h 2263599"/>
                    <a:gd name="connsiteX0" fmla="*/ 1103497 w 3535084"/>
                    <a:gd name="connsiteY0" fmla="*/ 495 h 2263599"/>
                    <a:gd name="connsiteX1" fmla="*/ 1789480 w 3535084"/>
                    <a:gd name="connsiteY1" fmla="*/ 96202 h 2263599"/>
                    <a:gd name="connsiteX2" fmla="*/ 1791731 w 3535084"/>
                    <a:gd name="connsiteY2" fmla="*/ 99814 h 2263599"/>
                    <a:gd name="connsiteX3" fmla="*/ 1825843 w 3535084"/>
                    <a:gd name="connsiteY3" fmla="*/ 109305 h 2263599"/>
                    <a:gd name="connsiteX4" fmla="*/ 3191176 w 3535084"/>
                    <a:gd name="connsiteY4" fmla="*/ 349745 h 2263599"/>
                    <a:gd name="connsiteX5" fmla="*/ 3521376 w 3535084"/>
                    <a:gd name="connsiteY5" fmla="*/ 851395 h 2263599"/>
                    <a:gd name="connsiteX6" fmla="*/ 3174242 w 3535084"/>
                    <a:gd name="connsiteY6" fmla="*/ 1609162 h 2263599"/>
                    <a:gd name="connsiteX7" fmla="*/ 2700109 w 3535084"/>
                    <a:gd name="connsiteY7" fmla="*/ 2115045 h 2263599"/>
                    <a:gd name="connsiteX8" fmla="*/ 1792060 w 3535084"/>
                    <a:gd name="connsiteY8" fmla="*/ 2263212 h 2263599"/>
                    <a:gd name="connsiteX9" fmla="*/ 1451277 w 3535084"/>
                    <a:gd name="connsiteY9" fmla="*/ 2167961 h 2263599"/>
                    <a:gd name="connsiteX10" fmla="*/ 930577 w 3535084"/>
                    <a:gd name="connsiteY10" fmla="*/ 2028262 h 2263599"/>
                    <a:gd name="connsiteX11" fmla="*/ 585559 w 3535084"/>
                    <a:gd name="connsiteY11" fmla="*/ 1882211 h 2263599"/>
                    <a:gd name="connsiteX12" fmla="*/ 16176 w 3535084"/>
                    <a:gd name="connsiteY12" fmla="*/ 1048245 h 2263599"/>
                    <a:gd name="connsiteX13" fmla="*/ 670226 w 3535084"/>
                    <a:gd name="connsiteY13" fmla="*/ 800595 h 2263599"/>
                    <a:gd name="connsiteX14" fmla="*/ 985610 w 3535084"/>
                    <a:gd name="connsiteY14" fmla="*/ 639728 h 2263599"/>
                    <a:gd name="connsiteX15" fmla="*/ 1056707 w 3535084"/>
                    <a:gd name="connsiteY15" fmla="*/ 602772 h 2263599"/>
                    <a:gd name="connsiteX16" fmla="*/ 1010183 w 3535084"/>
                    <a:gd name="connsiteY16" fmla="*/ 553678 h 2263599"/>
                    <a:gd name="connsiteX17" fmla="*/ 929931 w 3535084"/>
                    <a:gd name="connsiteY17" fmla="*/ 324940 h 2263599"/>
                    <a:gd name="connsiteX18" fmla="*/ 1103497 w 3535084"/>
                    <a:gd name="connsiteY18" fmla="*/ 495 h 2263599"/>
                    <a:gd name="connsiteX0" fmla="*/ 1141597 w 3535084"/>
                    <a:gd name="connsiteY0" fmla="*/ 0 h 2288504"/>
                    <a:gd name="connsiteX1" fmla="*/ 1789480 w 3535084"/>
                    <a:gd name="connsiteY1" fmla="*/ 121107 h 2288504"/>
                    <a:gd name="connsiteX2" fmla="*/ 1791731 w 3535084"/>
                    <a:gd name="connsiteY2" fmla="*/ 124719 h 2288504"/>
                    <a:gd name="connsiteX3" fmla="*/ 1825843 w 3535084"/>
                    <a:gd name="connsiteY3" fmla="*/ 134210 h 2288504"/>
                    <a:gd name="connsiteX4" fmla="*/ 3191176 w 3535084"/>
                    <a:gd name="connsiteY4" fmla="*/ 374650 h 2288504"/>
                    <a:gd name="connsiteX5" fmla="*/ 3521376 w 3535084"/>
                    <a:gd name="connsiteY5" fmla="*/ 876300 h 2288504"/>
                    <a:gd name="connsiteX6" fmla="*/ 3174242 w 3535084"/>
                    <a:gd name="connsiteY6" fmla="*/ 1634067 h 2288504"/>
                    <a:gd name="connsiteX7" fmla="*/ 2700109 w 3535084"/>
                    <a:gd name="connsiteY7" fmla="*/ 2139950 h 2288504"/>
                    <a:gd name="connsiteX8" fmla="*/ 1792060 w 3535084"/>
                    <a:gd name="connsiteY8" fmla="*/ 2288117 h 2288504"/>
                    <a:gd name="connsiteX9" fmla="*/ 1451277 w 3535084"/>
                    <a:gd name="connsiteY9" fmla="*/ 2192866 h 2288504"/>
                    <a:gd name="connsiteX10" fmla="*/ 930577 w 3535084"/>
                    <a:gd name="connsiteY10" fmla="*/ 2053167 h 2288504"/>
                    <a:gd name="connsiteX11" fmla="*/ 585559 w 3535084"/>
                    <a:gd name="connsiteY11" fmla="*/ 1907116 h 2288504"/>
                    <a:gd name="connsiteX12" fmla="*/ 16176 w 3535084"/>
                    <a:gd name="connsiteY12" fmla="*/ 1073150 h 2288504"/>
                    <a:gd name="connsiteX13" fmla="*/ 670226 w 3535084"/>
                    <a:gd name="connsiteY13" fmla="*/ 825500 h 2288504"/>
                    <a:gd name="connsiteX14" fmla="*/ 985610 w 3535084"/>
                    <a:gd name="connsiteY14" fmla="*/ 664633 h 2288504"/>
                    <a:gd name="connsiteX15" fmla="*/ 1056707 w 3535084"/>
                    <a:gd name="connsiteY15" fmla="*/ 627677 h 2288504"/>
                    <a:gd name="connsiteX16" fmla="*/ 1010183 w 3535084"/>
                    <a:gd name="connsiteY16" fmla="*/ 578583 h 2288504"/>
                    <a:gd name="connsiteX17" fmla="*/ 929931 w 3535084"/>
                    <a:gd name="connsiteY17" fmla="*/ 349845 h 2288504"/>
                    <a:gd name="connsiteX18" fmla="*/ 1141597 w 3535084"/>
                    <a:gd name="connsiteY18" fmla="*/ 0 h 2288504"/>
                    <a:gd name="connsiteX0" fmla="*/ 1141597 w 3535084"/>
                    <a:gd name="connsiteY0" fmla="*/ 0 h 2288504"/>
                    <a:gd name="connsiteX1" fmla="*/ 1789480 w 3535084"/>
                    <a:gd name="connsiteY1" fmla="*/ 121107 h 2288504"/>
                    <a:gd name="connsiteX2" fmla="*/ 1791731 w 3535084"/>
                    <a:gd name="connsiteY2" fmla="*/ 124719 h 2288504"/>
                    <a:gd name="connsiteX3" fmla="*/ 1825843 w 3535084"/>
                    <a:gd name="connsiteY3" fmla="*/ 134210 h 2288504"/>
                    <a:gd name="connsiteX4" fmla="*/ 3191176 w 3535084"/>
                    <a:gd name="connsiteY4" fmla="*/ 374650 h 2288504"/>
                    <a:gd name="connsiteX5" fmla="*/ 3521376 w 3535084"/>
                    <a:gd name="connsiteY5" fmla="*/ 876300 h 2288504"/>
                    <a:gd name="connsiteX6" fmla="*/ 3174242 w 3535084"/>
                    <a:gd name="connsiteY6" fmla="*/ 1634067 h 2288504"/>
                    <a:gd name="connsiteX7" fmla="*/ 2700109 w 3535084"/>
                    <a:gd name="connsiteY7" fmla="*/ 2139950 h 2288504"/>
                    <a:gd name="connsiteX8" fmla="*/ 1792060 w 3535084"/>
                    <a:gd name="connsiteY8" fmla="*/ 2288117 h 2288504"/>
                    <a:gd name="connsiteX9" fmla="*/ 1451277 w 3535084"/>
                    <a:gd name="connsiteY9" fmla="*/ 2192866 h 2288504"/>
                    <a:gd name="connsiteX10" fmla="*/ 930577 w 3535084"/>
                    <a:gd name="connsiteY10" fmla="*/ 2053167 h 2288504"/>
                    <a:gd name="connsiteX11" fmla="*/ 585559 w 3535084"/>
                    <a:gd name="connsiteY11" fmla="*/ 1907116 h 2288504"/>
                    <a:gd name="connsiteX12" fmla="*/ 16176 w 3535084"/>
                    <a:gd name="connsiteY12" fmla="*/ 1073150 h 2288504"/>
                    <a:gd name="connsiteX13" fmla="*/ 670226 w 3535084"/>
                    <a:gd name="connsiteY13" fmla="*/ 825500 h 2288504"/>
                    <a:gd name="connsiteX14" fmla="*/ 985610 w 3535084"/>
                    <a:gd name="connsiteY14" fmla="*/ 664633 h 2288504"/>
                    <a:gd name="connsiteX15" fmla="*/ 1056707 w 3535084"/>
                    <a:gd name="connsiteY15" fmla="*/ 627677 h 2288504"/>
                    <a:gd name="connsiteX16" fmla="*/ 1010183 w 3535084"/>
                    <a:gd name="connsiteY16" fmla="*/ 578583 h 2288504"/>
                    <a:gd name="connsiteX17" fmla="*/ 929931 w 3535084"/>
                    <a:gd name="connsiteY17" fmla="*/ 349845 h 2288504"/>
                    <a:gd name="connsiteX18" fmla="*/ 1141597 w 3535084"/>
                    <a:gd name="connsiteY18" fmla="*/ 0 h 2288504"/>
                    <a:gd name="connsiteX0" fmla="*/ 1141597 w 3535084"/>
                    <a:gd name="connsiteY0" fmla="*/ 0 h 2288504"/>
                    <a:gd name="connsiteX1" fmla="*/ 1789480 w 3535084"/>
                    <a:gd name="connsiteY1" fmla="*/ 121107 h 2288504"/>
                    <a:gd name="connsiteX2" fmla="*/ 1791731 w 3535084"/>
                    <a:gd name="connsiteY2" fmla="*/ 124719 h 2288504"/>
                    <a:gd name="connsiteX3" fmla="*/ 1825843 w 3535084"/>
                    <a:gd name="connsiteY3" fmla="*/ 134210 h 2288504"/>
                    <a:gd name="connsiteX4" fmla="*/ 3191176 w 3535084"/>
                    <a:gd name="connsiteY4" fmla="*/ 374650 h 2288504"/>
                    <a:gd name="connsiteX5" fmla="*/ 3521376 w 3535084"/>
                    <a:gd name="connsiteY5" fmla="*/ 876300 h 2288504"/>
                    <a:gd name="connsiteX6" fmla="*/ 3174242 w 3535084"/>
                    <a:gd name="connsiteY6" fmla="*/ 1634067 h 2288504"/>
                    <a:gd name="connsiteX7" fmla="*/ 2700109 w 3535084"/>
                    <a:gd name="connsiteY7" fmla="*/ 2139950 h 2288504"/>
                    <a:gd name="connsiteX8" fmla="*/ 1792060 w 3535084"/>
                    <a:gd name="connsiteY8" fmla="*/ 2288117 h 2288504"/>
                    <a:gd name="connsiteX9" fmla="*/ 1451277 w 3535084"/>
                    <a:gd name="connsiteY9" fmla="*/ 2192866 h 2288504"/>
                    <a:gd name="connsiteX10" fmla="*/ 930577 w 3535084"/>
                    <a:gd name="connsiteY10" fmla="*/ 2053167 h 2288504"/>
                    <a:gd name="connsiteX11" fmla="*/ 585559 w 3535084"/>
                    <a:gd name="connsiteY11" fmla="*/ 1907116 h 2288504"/>
                    <a:gd name="connsiteX12" fmla="*/ 16176 w 3535084"/>
                    <a:gd name="connsiteY12" fmla="*/ 1073150 h 2288504"/>
                    <a:gd name="connsiteX13" fmla="*/ 670226 w 3535084"/>
                    <a:gd name="connsiteY13" fmla="*/ 825500 h 2288504"/>
                    <a:gd name="connsiteX14" fmla="*/ 985610 w 3535084"/>
                    <a:gd name="connsiteY14" fmla="*/ 664633 h 2288504"/>
                    <a:gd name="connsiteX15" fmla="*/ 1056707 w 3535084"/>
                    <a:gd name="connsiteY15" fmla="*/ 627677 h 2288504"/>
                    <a:gd name="connsiteX16" fmla="*/ 1010183 w 3535084"/>
                    <a:gd name="connsiteY16" fmla="*/ 578583 h 2288504"/>
                    <a:gd name="connsiteX17" fmla="*/ 929931 w 3535084"/>
                    <a:gd name="connsiteY17" fmla="*/ 349845 h 2288504"/>
                    <a:gd name="connsiteX18" fmla="*/ 1141597 w 3535084"/>
                    <a:gd name="connsiteY18" fmla="*/ 0 h 2288504"/>
                    <a:gd name="connsiteX0" fmla="*/ 1141597 w 3535084"/>
                    <a:gd name="connsiteY0" fmla="*/ 0 h 2288504"/>
                    <a:gd name="connsiteX1" fmla="*/ 1789480 w 3535084"/>
                    <a:gd name="connsiteY1" fmla="*/ 121107 h 2288504"/>
                    <a:gd name="connsiteX2" fmla="*/ 1681664 w 3535084"/>
                    <a:gd name="connsiteY2" fmla="*/ 14652 h 2288504"/>
                    <a:gd name="connsiteX3" fmla="*/ 1825843 w 3535084"/>
                    <a:gd name="connsiteY3" fmla="*/ 134210 h 2288504"/>
                    <a:gd name="connsiteX4" fmla="*/ 3191176 w 3535084"/>
                    <a:gd name="connsiteY4" fmla="*/ 374650 h 2288504"/>
                    <a:gd name="connsiteX5" fmla="*/ 3521376 w 3535084"/>
                    <a:gd name="connsiteY5" fmla="*/ 876300 h 2288504"/>
                    <a:gd name="connsiteX6" fmla="*/ 3174242 w 3535084"/>
                    <a:gd name="connsiteY6" fmla="*/ 1634067 h 2288504"/>
                    <a:gd name="connsiteX7" fmla="*/ 2700109 w 3535084"/>
                    <a:gd name="connsiteY7" fmla="*/ 2139950 h 2288504"/>
                    <a:gd name="connsiteX8" fmla="*/ 1792060 w 3535084"/>
                    <a:gd name="connsiteY8" fmla="*/ 2288117 h 2288504"/>
                    <a:gd name="connsiteX9" fmla="*/ 1451277 w 3535084"/>
                    <a:gd name="connsiteY9" fmla="*/ 2192866 h 2288504"/>
                    <a:gd name="connsiteX10" fmla="*/ 930577 w 3535084"/>
                    <a:gd name="connsiteY10" fmla="*/ 2053167 h 2288504"/>
                    <a:gd name="connsiteX11" fmla="*/ 585559 w 3535084"/>
                    <a:gd name="connsiteY11" fmla="*/ 1907116 h 2288504"/>
                    <a:gd name="connsiteX12" fmla="*/ 16176 w 3535084"/>
                    <a:gd name="connsiteY12" fmla="*/ 1073150 h 2288504"/>
                    <a:gd name="connsiteX13" fmla="*/ 670226 w 3535084"/>
                    <a:gd name="connsiteY13" fmla="*/ 825500 h 2288504"/>
                    <a:gd name="connsiteX14" fmla="*/ 985610 w 3535084"/>
                    <a:gd name="connsiteY14" fmla="*/ 664633 h 2288504"/>
                    <a:gd name="connsiteX15" fmla="*/ 1056707 w 3535084"/>
                    <a:gd name="connsiteY15" fmla="*/ 627677 h 2288504"/>
                    <a:gd name="connsiteX16" fmla="*/ 1010183 w 3535084"/>
                    <a:gd name="connsiteY16" fmla="*/ 578583 h 2288504"/>
                    <a:gd name="connsiteX17" fmla="*/ 929931 w 3535084"/>
                    <a:gd name="connsiteY17" fmla="*/ 349845 h 2288504"/>
                    <a:gd name="connsiteX18" fmla="*/ 1141597 w 3535084"/>
                    <a:gd name="connsiteY18" fmla="*/ 0 h 2288504"/>
                    <a:gd name="connsiteX0" fmla="*/ 1141597 w 3535084"/>
                    <a:gd name="connsiteY0" fmla="*/ 0 h 2288504"/>
                    <a:gd name="connsiteX1" fmla="*/ 1789480 w 3535084"/>
                    <a:gd name="connsiteY1" fmla="*/ 121107 h 2288504"/>
                    <a:gd name="connsiteX2" fmla="*/ 1825843 w 3535084"/>
                    <a:gd name="connsiteY2" fmla="*/ 134210 h 2288504"/>
                    <a:gd name="connsiteX3" fmla="*/ 3191176 w 3535084"/>
                    <a:gd name="connsiteY3" fmla="*/ 374650 h 2288504"/>
                    <a:gd name="connsiteX4" fmla="*/ 3521376 w 3535084"/>
                    <a:gd name="connsiteY4" fmla="*/ 876300 h 2288504"/>
                    <a:gd name="connsiteX5" fmla="*/ 3174242 w 3535084"/>
                    <a:gd name="connsiteY5" fmla="*/ 1634067 h 2288504"/>
                    <a:gd name="connsiteX6" fmla="*/ 2700109 w 3535084"/>
                    <a:gd name="connsiteY6" fmla="*/ 2139950 h 2288504"/>
                    <a:gd name="connsiteX7" fmla="*/ 1792060 w 3535084"/>
                    <a:gd name="connsiteY7" fmla="*/ 2288117 h 2288504"/>
                    <a:gd name="connsiteX8" fmla="*/ 1451277 w 3535084"/>
                    <a:gd name="connsiteY8" fmla="*/ 2192866 h 2288504"/>
                    <a:gd name="connsiteX9" fmla="*/ 930577 w 3535084"/>
                    <a:gd name="connsiteY9" fmla="*/ 2053167 h 2288504"/>
                    <a:gd name="connsiteX10" fmla="*/ 585559 w 3535084"/>
                    <a:gd name="connsiteY10" fmla="*/ 1907116 h 2288504"/>
                    <a:gd name="connsiteX11" fmla="*/ 16176 w 3535084"/>
                    <a:gd name="connsiteY11" fmla="*/ 1073150 h 2288504"/>
                    <a:gd name="connsiteX12" fmla="*/ 670226 w 3535084"/>
                    <a:gd name="connsiteY12" fmla="*/ 825500 h 2288504"/>
                    <a:gd name="connsiteX13" fmla="*/ 985610 w 3535084"/>
                    <a:gd name="connsiteY13" fmla="*/ 664633 h 2288504"/>
                    <a:gd name="connsiteX14" fmla="*/ 1056707 w 3535084"/>
                    <a:gd name="connsiteY14" fmla="*/ 627677 h 2288504"/>
                    <a:gd name="connsiteX15" fmla="*/ 1010183 w 3535084"/>
                    <a:gd name="connsiteY15" fmla="*/ 578583 h 2288504"/>
                    <a:gd name="connsiteX16" fmla="*/ 929931 w 3535084"/>
                    <a:gd name="connsiteY16" fmla="*/ 349845 h 2288504"/>
                    <a:gd name="connsiteX17" fmla="*/ 1141597 w 3535084"/>
                    <a:gd name="connsiteY17" fmla="*/ 0 h 2288504"/>
                    <a:gd name="connsiteX0" fmla="*/ 1141597 w 3535084"/>
                    <a:gd name="connsiteY0" fmla="*/ 7168 h 2295672"/>
                    <a:gd name="connsiteX1" fmla="*/ 1825843 w 3535084"/>
                    <a:gd name="connsiteY1" fmla="*/ 141378 h 2295672"/>
                    <a:gd name="connsiteX2" fmla="*/ 3191176 w 3535084"/>
                    <a:gd name="connsiteY2" fmla="*/ 381818 h 2295672"/>
                    <a:gd name="connsiteX3" fmla="*/ 3521376 w 3535084"/>
                    <a:gd name="connsiteY3" fmla="*/ 883468 h 2295672"/>
                    <a:gd name="connsiteX4" fmla="*/ 3174242 w 3535084"/>
                    <a:gd name="connsiteY4" fmla="*/ 1641235 h 2295672"/>
                    <a:gd name="connsiteX5" fmla="*/ 2700109 w 3535084"/>
                    <a:gd name="connsiteY5" fmla="*/ 2147118 h 2295672"/>
                    <a:gd name="connsiteX6" fmla="*/ 1792060 w 3535084"/>
                    <a:gd name="connsiteY6" fmla="*/ 2295285 h 2295672"/>
                    <a:gd name="connsiteX7" fmla="*/ 1451277 w 3535084"/>
                    <a:gd name="connsiteY7" fmla="*/ 2200034 h 2295672"/>
                    <a:gd name="connsiteX8" fmla="*/ 930577 w 3535084"/>
                    <a:gd name="connsiteY8" fmla="*/ 2060335 h 2295672"/>
                    <a:gd name="connsiteX9" fmla="*/ 585559 w 3535084"/>
                    <a:gd name="connsiteY9" fmla="*/ 1914284 h 2295672"/>
                    <a:gd name="connsiteX10" fmla="*/ 16176 w 3535084"/>
                    <a:gd name="connsiteY10" fmla="*/ 1080318 h 2295672"/>
                    <a:gd name="connsiteX11" fmla="*/ 670226 w 3535084"/>
                    <a:gd name="connsiteY11" fmla="*/ 832668 h 2295672"/>
                    <a:gd name="connsiteX12" fmla="*/ 985610 w 3535084"/>
                    <a:gd name="connsiteY12" fmla="*/ 671801 h 2295672"/>
                    <a:gd name="connsiteX13" fmla="*/ 1056707 w 3535084"/>
                    <a:gd name="connsiteY13" fmla="*/ 634845 h 2295672"/>
                    <a:gd name="connsiteX14" fmla="*/ 1010183 w 3535084"/>
                    <a:gd name="connsiteY14" fmla="*/ 585751 h 2295672"/>
                    <a:gd name="connsiteX15" fmla="*/ 929931 w 3535084"/>
                    <a:gd name="connsiteY15" fmla="*/ 357013 h 2295672"/>
                    <a:gd name="connsiteX16" fmla="*/ 1141597 w 3535084"/>
                    <a:gd name="connsiteY16" fmla="*/ 7168 h 2295672"/>
                    <a:gd name="connsiteX0" fmla="*/ 1141597 w 3535084"/>
                    <a:gd name="connsiteY0" fmla="*/ 43631 h 2332135"/>
                    <a:gd name="connsiteX1" fmla="*/ 1656510 w 3535084"/>
                    <a:gd name="connsiteY1" fmla="*/ 33908 h 2332135"/>
                    <a:gd name="connsiteX2" fmla="*/ 3191176 w 3535084"/>
                    <a:gd name="connsiteY2" fmla="*/ 418281 h 2332135"/>
                    <a:gd name="connsiteX3" fmla="*/ 3521376 w 3535084"/>
                    <a:gd name="connsiteY3" fmla="*/ 919931 h 2332135"/>
                    <a:gd name="connsiteX4" fmla="*/ 3174242 w 3535084"/>
                    <a:gd name="connsiteY4" fmla="*/ 1677698 h 2332135"/>
                    <a:gd name="connsiteX5" fmla="*/ 2700109 w 3535084"/>
                    <a:gd name="connsiteY5" fmla="*/ 2183581 h 2332135"/>
                    <a:gd name="connsiteX6" fmla="*/ 1792060 w 3535084"/>
                    <a:gd name="connsiteY6" fmla="*/ 2331748 h 2332135"/>
                    <a:gd name="connsiteX7" fmla="*/ 1451277 w 3535084"/>
                    <a:gd name="connsiteY7" fmla="*/ 2236497 h 2332135"/>
                    <a:gd name="connsiteX8" fmla="*/ 930577 w 3535084"/>
                    <a:gd name="connsiteY8" fmla="*/ 2096798 h 2332135"/>
                    <a:gd name="connsiteX9" fmla="*/ 585559 w 3535084"/>
                    <a:gd name="connsiteY9" fmla="*/ 1950747 h 2332135"/>
                    <a:gd name="connsiteX10" fmla="*/ 16176 w 3535084"/>
                    <a:gd name="connsiteY10" fmla="*/ 1116781 h 2332135"/>
                    <a:gd name="connsiteX11" fmla="*/ 670226 w 3535084"/>
                    <a:gd name="connsiteY11" fmla="*/ 869131 h 2332135"/>
                    <a:gd name="connsiteX12" fmla="*/ 985610 w 3535084"/>
                    <a:gd name="connsiteY12" fmla="*/ 708264 h 2332135"/>
                    <a:gd name="connsiteX13" fmla="*/ 1056707 w 3535084"/>
                    <a:gd name="connsiteY13" fmla="*/ 671308 h 2332135"/>
                    <a:gd name="connsiteX14" fmla="*/ 1010183 w 3535084"/>
                    <a:gd name="connsiteY14" fmla="*/ 622214 h 2332135"/>
                    <a:gd name="connsiteX15" fmla="*/ 929931 w 3535084"/>
                    <a:gd name="connsiteY15" fmla="*/ 393476 h 2332135"/>
                    <a:gd name="connsiteX16" fmla="*/ 1141597 w 3535084"/>
                    <a:gd name="connsiteY16" fmla="*/ 43631 h 2332135"/>
                    <a:gd name="connsiteX0" fmla="*/ 1141597 w 3535084"/>
                    <a:gd name="connsiteY0" fmla="*/ 25279 h 2313783"/>
                    <a:gd name="connsiteX1" fmla="*/ 1660743 w 3535084"/>
                    <a:gd name="connsiteY1" fmla="*/ 49422 h 2313783"/>
                    <a:gd name="connsiteX2" fmla="*/ 3191176 w 3535084"/>
                    <a:gd name="connsiteY2" fmla="*/ 399929 h 2313783"/>
                    <a:gd name="connsiteX3" fmla="*/ 3521376 w 3535084"/>
                    <a:gd name="connsiteY3" fmla="*/ 901579 h 2313783"/>
                    <a:gd name="connsiteX4" fmla="*/ 3174242 w 3535084"/>
                    <a:gd name="connsiteY4" fmla="*/ 1659346 h 2313783"/>
                    <a:gd name="connsiteX5" fmla="*/ 2700109 w 3535084"/>
                    <a:gd name="connsiteY5" fmla="*/ 2165229 h 2313783"/>
                    <a:gd name="connsiteX6" fmla="*/ 1792060 w 3535084"/>
                    <a:gd name="connsiteY6" fmla="*/ 2313396 h 2313783"/>
                    <a:gd name="connsiteX7" fmla="*/ 1451277 w 3535084"/>
                    <a:gd name="connsiteY7" fmla="*/ 2218145 h 2313783"/>
                    <a:gd name="connsiteX8" fmla="*/ 930577 w 3535084"/>
                    <a:gd name="connsiteY8" fmla="*/ 2078446 h 2313783"/>
                    <a:gd name="connsiteX9" fmla="*/ 585559 w 3535084"/>
                    <a:gd name="connsiteY9" fmla="*/ 1932395 h 2313783"/>
                    <a:gd name="connsiteX10" fmla="*/ 16176 w 3535084"/>
                    <a:gd name="connsiteY10" fmla="*/ 1098429 h 2313783"/>
                    <a:gd name="connsiteX11" fmla="*/ 670226 w 3535084"/>
                    <a:gd name="connsiteY11" fmla="*/ 850779 h 2313783"/>
                    <a:gd name="connsiteX12" fmla="*/ 985610 w 3535084"/>
                    <a:gd name="connsiteY12" fmla="*/ 689912 h 2313783"/>
                    <a:gd name="connsiteX13" fmla="*/ 1056707 w 3535084"/>
                    <a:gd name="connsiteY13" fmla="*/ 652956 h 2313783"/>
                    <a:gd name="connsiteX14" fmla="*/ 1010183 w 3535084"/>
                    <a:gd name="connsiteY14" fmla="*/ 603862 h 2313783"/>
                    <a:gd name="connsiteX15" fmla="*/ 929931 w 3535084"/>
                    <a:gd name="connsiteY15" fmla="*/ 375124 h 2313783"/>
                    <a:gd name="connsiteX16" fmla="*/ 1141597 w 3535084"/>
                    <a:gd name="connsiteY16" fmla="*/ 25279 h 2313783"/>
                    <a:gd name="connsiteX0" fmla="*/ 1141597 w 3535084"/>
                    <a:gd name="connsiteY0" fmla="*/ 9217 h 2297721"/>
                    <a:gd name="connsiteX1" fmla="*/ 1660743 w 3535084"/>
                    <a:gd name="connsiteY1" fmla="*/ 33360 h 2297721"/>
                    <a:gd name="connsiteX2" fmla="*/ 3191176 w 3535084"/>
                    <a:gd name="connsiteY2" fmla="*/ 383867 h 2297721"/>
                    <a:gd name="connsiteX3" fmla="*/ 3521376 w 3535084"/>
                    <a:gd name="connsiteY3" fmla="*/ 885517 h 2297721"/>
                    <a:gd name="connsiteX4" fmla="*/ 3174242 w 3535084"/>
                    <a:gd name="connsiteY4" fmla="*/ 1643284 h 2297721"/>
                    <a:gd name="connsiteX5" fmla="*/ 2700109 w 3535084"/>
                    <a:gd name="connsiteY5" fmla="*/ 2149167 h 2297721"/>
                    <a:gd name="connsiteX6" fmla="*/ 1792060 w 3535084"/>
                    <a:gd name="connsiteY6" fmla="*/ 2297334 h 2297721"/>
                    <a:gd name="connsiteX7" fmla="*/ 1451277 w 3535084"/>
                    <a:gd name="connsiteY7" fmla="*/ 2202083 h 2297721"/>
                    <a:gd name="connsiteX8" fmla="*/ 930577 w 3535084"/>
                    <a:gd name="connsiteY8" fmla="*/ 2062384 h 2297721"/>
                    <a:gd name="connsiteX9" fmla="*/ 585559 w 3535084"/>
                    <a:gd name="connsiteY9" fmla="*/ 1916333 h 2297721"/>
                    <a:gd name="connsiteX10" fmla="*/ 16176 w 3535084"/>
                    <a:gd name="connsiteY10" fmla="*/ 1082367 h 2297721"/>
                    <a:gd name="connsiteX11" fmla="*/ 670226 w 3535084"/>
                    <a:gd name="connsiteY11" fmla="*/ 834717 h 2297721"/>
                    <a:gd name="connsiteX12" fmla="*/ 985610 w 3535084"/>
                    <a:gd name="connsiteY12" fmla="*/ 673850 h 2297721"/>
                    <a:gd name="connsiteX13" fmla="*/ 1056707 w 3535084"/>
                    <a:gd name="connsiteY13" fmla="*/ 636894 h 2297721"/>
                    <a:gd name="connsiteX14" fmla="*/ 1010183 w 3535084"/>
                    <a:gd name="connsiteY14" fmla="*/ 587800 h 2297721"/>
                    <a:gd name="connsiteX15" fmla="*/ 929931 w 3535084"/>
                    <a:gd name="connsiteY15" fmla="*/ 359062 h 2297721"/>
                    <a:gd name="connsiteX16" fmla="*/ 1141597 w 3535084"/>
                    <a:gd name="connsiteY16" fmla="*/ 9217 h 2297721"/>
                    <a:gd name="connsiteX0" fmla="*/ 1141597 w 3535084"/>
                    <a:gd name="connsiteY0" fmla="*/ 16088 h 2304592"/>
                    <a:gd name="connsiteX1" fmla="*/ 1660743 w 3535084"/>
                    <a:gd name="connsiteY1" fmla="*/ 40231 h 2304592"/>
                    <a:gd name="connsiteX2" fmla="*/ 3191176 w 3535084"/>
                    <a:gd name="connsiteY2" fmla="*/ 390738 h 2304592"/>
                    <a:gd name="connsiteX3" fmla="*/ 3521376 w 3535084"/>
                    <a:gd name="connsiteY3" fmla="*/ 892388 h 2304592"/>
                    <a:gd name="connsiteX4" fmla="*/ 3174242 w 3535084"/>
                    <a:gd name="connsiteY4" fmla="*/ 1650155 h 2304592"/>
                    <a:gd name="connsiteX5" fmla="*/ 2700109 w 3535084"/>
                    <a:gd name="connsiteY5" fmla="*/ 2156038 h 2304592"/>
                    <a:gd name="connsiteX6" fmla="*/ 1792060 w 3535084"/>
                    <a:gd name="connsiteY6" fmla="*/ 2304205 h 2304592"/>
                    <a:gd name="connsiteX7" fmla="*/ 1451277 w 3535084"/>
                    <a:gd name="connsiteY7" fmla="*/ 2208954 h 2304592"/>
                    <a:gd name="connsiteX8" fmla="*/ 930577 w 3535084"/>
                    <a:gd name="connsiteY8" fmla="*/ 2069255 h 2304592"/>
                    <a:gd name="connsiteX9" fmla="*/ 585559 w 3535084"/>
                    <a:gd name="connsiteY9" fmla="*/ 1923204 h 2304592"/>
                    <a:gd name="connsiteX10" fmla="*/ 16176 w 3535084"/>
                    <a:gd name="connsiteY10" fmla="*/ 1089238 h 2304592"/>
                    <a:gd name="connsiteX11" fmla="*/ 670226 w 3535084"/>
                    <a:gd name="connsiteY11" fmla="*/ 841588 h 2304592"/>
                    <a:gd name="connsiteX12" fmla="*/ 985610 w 3535084"/>
                    <a:gd name="connsiteY12" fmla="*/ 680721 h 2304592"/>
                    <a:gd name="connsiteX13" fmla="*/ 1056707 w 3535084"/>
                    <a:gd name="connsiteY13" fmla="*/ 643765 h 2304592"/>
                    <a:gd name="connsiteX14" fmla="*/ 1010183 w 3535084"/>
                    <a:gd name="connsiteY14" fmla="*/ 594671 h 2304592"/>
                    <a:gd name="connsiteX15" fmla="*/ 929931 w 3535084"/>
                    <a:gd name="connsiteY15" fmla="*/ 365933 h 2304592"/>
                    <a:gd name="connsiteX16" fmla="*/ 1141597 w 3535084"/>
                    <a:gd name="connsiteY16" fmla="*/ 16088 h 2304592"/>
                    <a:gd name="connsiteX0" fmla="*/ 1141597 w 3535084"/>
                    <a:gd name="connsiteY0" fmla="*/ 0 h 2288504"/>
                    <a:gd name="connsiteX1" fmla="*/ 1660743 w 3535084"/>
                    <a:gd name="connsiteY1" fmla="*/ 24143 h 2288504"/>
                    <a:gd name="connsiteX2" fmla="*/ 3191176 w 3535084"/>
                    <a:gd name="connsiteY2" fmla="*/ 374650 h 2288504"/>
                    <a:gd name="connsiteX3" fmla="*/ 3521376 w 3535084"/>
                    <a:gd name="connsiteY3" fmla="*/ 876300 h 2288504"/>
                    <a:gd name="connsiteX4" fmla="*/ 3174242 w 3535084"/>
                    <a:gd name="connsiteY4" fmla="*/ 1634067 h 2288504"/>
                    <a:gd name="connsiteX5" fmla="*/ 2700109 w 3535084"/>
                    <a:gd name="connsiteY5" fmla="*/ 2139950 h 2288504"/>
                    <a:gd name="connsiteX6" fmla="*/ 1792060 w 3535084"/>
                    <a:gd name="connsiteY6" fmla="*/ 2288117 h 2288504"/>
                    <a:gd name="connsiteX7" fmla="*/ 1451277 w 3535084"/>
                    <a:gd name="connsiteY7" fmla="*/ 2192866 h 2288504"/>
                    <a:gd name="connsiteX8" fmla="*/ 930577 w 3535084"/>
                    <a:gd name="connsiteY8" fmla="*/ 2053167 h 2288504"/>
                    <a:gd name="connsiteX9" fmla="*/ 585559 w 3535084"/>
                    <a:gd name="connsiteY9" fmla="*/ 1907116 h 2288504"/>
                    <a:gd name="connsiteX10" fmla="*/ 16176 w 3535084"/>
                    <a:gd name="connsiteY10" fmla="*/ 1073150 h 2288504"/>
                    <a:gd name="connsiteX11" fmla="*/ 670226 w 3535084"/>
                    <a:gd name="connsiteY11" fmla="*/ 825500 h 2288504"/>
                    <a:gd name="connsiteX12" fmla="*/ 985610 w 3535084"/>
                    <a:gd name="connsiteY12" fmla="*/ 664633 h 2288504"/>
                    <a:gd name="connsiteX13" fmla="*/ 1056707 w 3535084"/>
                    <a:gd name="connsiteY13" fmla="*/ 627677 h 2288504"/>
                    <a:gd name="connsiteX14" fmla="*/ 1010183 w 3535084"/>
                    <a:gd name="connsiteY14" fmla="*/ 578583 h 2288504"/>
                    <a:gd name="connsiteX15" fmla="*/ 929931 w 3535084"/>
                    <a:gd name="connsiteY15" fmla="*/ 349845 h 2288504"/>
                    <a:gd name="connsiteX16" fmla="*/ 1141597 w 3535084"/>
                    <a:gd name="connsiteY16" fmla="*/ 0 h 2288504"/>
                    <a:gd name="connsiteX0" fmla="*/ 1141597 w 3535084"/>
                    <a:gd name="connsiteY0" fmla="*/ 0 h 2288504"/>
                    <a:gd name="connsiteX1" fmla="*/ 1660743 w 3535084"/>
                    <a:gd name="connsiteY1" fmla="*/ 24143 h 2288504"/>
                    <a:gd name="connsiteX2" fmla="*/ 3191176 w 3535084"/>
                    <a:gd name="connsiteY2" fmla="*/ 374650 h 2288504"/>
                    <a:gd name="connsiteX3" fmla="*/ 3521376 w 3535084"/>
                    <a:gd name="connsiteY3" fmla="*/ 876300 h 2288504"/>
                    <a:gd name="connsiteX4" fmla="*/ 3174242 w 3535084"/>
                    <a:gd name="connsiteY4" fmla="*/ 1634067 h 2288504"/>
                    <a:gd name="connsiteX5" fmla="*/ 2700109 w 3535084"/>
                    <a:gd name="connsiteY5" fmla="*/ 2139950 h 2288504"/>
                    <a:gd name="connsiteX6" fmla="*/ 1792060 w 3535084"/>
                    <a:gd name="connsiteY6" fmla="*/ 2288117 h 2288504"/>
                    <a:gd name="connsiteX7" fmla="*/ 1451277 w 3535084"/>
                    <a:gd name="connsiteY7" fmla="*/ 2192866 h 2288504"/>
                    <a:gd name="connsiteX8" fmla="*/ 930577 w 3535084"/>
                    <a:gd name="connsiteY8" fmla="*/ 2053167 h 2288504"/>
                    <a:gd name="connsiteX9" fmla="*/ 585559 w 3535084"/>
                    <a:gd name="connsiteY9" fmla="*/ 1907116 h 2288504"/>
                    <a:gd name="connsiteX10" fmla="*/ 16176 w 3535084"/>
                    <a:gd name="connsiteY10" fmla="*/ 1073150 h 2288504"/>
                    <a:gd name="connsiteX11" fmla="*/ 670226 w 3535084"/>
                    <a:gd name="connsiteY11" fmla="*/ 825500 h 2288504"/>
                    <a:gd name="connsiteX12" fmla="*/ 985610 w 3535084"/>
                    <a:gd name="connsiteY12" fmla="*/ 664633 h 2288504"/>
                    <a:gd name="connsiteX13" fmla="*/ 1056707 w 3535084"/>
                    <a:gd name="connsiteY13" fmla="*/ 627677 h 2288504"/>
                    <a:gd name="connsiteX14" fmla="*/ 1010183 w 3535084"/>
                    <a:gd name="connsiteY14" fmla="*/ 578583 h 2288504"/>
                    <a:gd name="connsiteX15" fmla="*/ 929931 w 3535084"/>
                    <a:gd name="connsiteY15" fmla="*/ 349845 h 2288504"/>
                    <a:gd name="connsiteX16" fmla="*/ 1141597 w 3535084"/>
                    <a:gd name="connsiteY16" fmla="*/ 0 h 228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35084" h="2288504">
                      <a:moveTo>
                        <a:pt x="1141597" y="0"/>
                      </a:moveTo>
                      <a:cubicBezTo>
                        <a:pt x="1320549" y="14861"/>
                        <a:pt x="1590079" y="-4433"/>
                        <a:pt x="1660743" y="24143"/>
                      </a:cubicBezTo>
                      <a:cubicBezTo>
                        <a:pt x="2054173" y="290292"/>
                        <a:pt x="2887787" y="547512"/>
                        <a:pt x="3191176" y="374650"/>
                      </a:cubicBezTo>
                      <a:cubicBezTo>
                        <a:pt x="3419776" y="376767"/>
                        <a:pt x="3584876" y="565150"/>
                        <a:pt x="3521376" y="876300"/>
                      </a:cubicBezTo>
                      <a:cubicBezTo>
                        <a:pt x="3515026" y="1096080"/>
                        <a:pt x="3432475" y="1552575"/>
                        <a:pt x="3174242" y="1634067"/>
                      </a:cubicBezTo>
                      <a:cubicBezTo>
                        <a:pt x="2890608" y="1986492"/>
                        <a:pt x="2927651" y="2040114"/>
                        <a:pt x="2700109" y="2139950"/>
                      </a:cubicBezTo>
                      <a:cubicBezTo>
                        <a:pt x="2336748" y="2190750"/>
                        <a:pt x="2117321" y="2207684"/>
                        <a:pt x="1792060" y="2288117"/>
                      </a:cubicBezTo>
                      <a:cubicBezTo>
                        <a:pt x="1553582" y="2292703"/>
                        <a:pt x="1652360" y="2256366"/>
                        <a:pt x="1451277" y="2192866"/>
                      </a:cubicBezTo>
                      <a:cubicBezTo>
                        <a:pt x="1285824" y="2151591"/>
                        <a:pt x="1163763" y="2202392"/>
                        <a:pt x="930577" y="2053167"/>
                      </a:cubicBezTo>
                      <a:cubicBezTo>
                        <a:pt x="790525" y="1988608"/>
                        <a:pt x="745721" y="1975202"/>
                        <a:pt x="585559" y="1907116"/>
                      </a:cubicBezTo>
                      <a:cubicBezTo>
                        <a:pt x="486077" y="1877483"/>
                        <a:pt x="-104474" y="1382184"/>
                        <a:pt x="16176" y="1073150"/>
                      </a:cubicBezTo>
                      <a:cubicBezTo>
                        <a:pt x="238427" y="766232"/>
                        <a:pt x="401409" y="903817"/>
                        <a:pt x="670226" y="825500"/>
                      </a:cubicBezTo>
                      <a:cubicBezTo>
                        <a:pt x="703387" y="776464"/>
                        <a:pt x="683985" y="712258"/>
                        <a:pt x="985610" y="664633"/>
                      </a:cubicBezTo>
                      <a:lnTo>
                        <a:pt x="1056707" y="627677"/>
                      </a:lnTo>
                      <a:lnTo>
                        <a:pt x="1010183" y="578583"/>
                      </a:lnTo>
                      <a:cubicBezTo>
                        <a:pt x="959516" y="513289"/>
                        <a:pt x="929931" y="434575"/>
                        <a:pt x="929931" y="349845"/>
                      </a:cubicBezTo>
                      <a:cubicBezTo>
                        <a:pt x="929931" y="123899"/>
                        <a:pt x="1072578" y="25400"/>
                        <a:pt x="1141597" y="0"/>
                      </a:cubicBezTo>
                      <a:close/>
                    </a:path>
                  </a:pathLst>
                </a:custGeom>
                <a:solidFill>
                  <a:schemeClr val="accent3">
                    <a:lumMod val="20000"/>
                    <a:lumOff val="80000"/>
                  </a:schemeClr>
                </a:solidFill>
                <a:ln w="28575">
                  <a:solidFill>
                    <a:schemeClr val="accent3">
                      <a:lumMod val="60000"/>
                      <a:lumOff val="40000"/>
                    </a:schemeClr>
                  </a:solidFill>
                  <a:miter lim="800000"/>
                  <a:headEnd/>
                  <a:tailEnd/>
                </a:ln>
              </p:spPr>
              <p:txBody>
                <a:bodyPr wrap="square" rtlCol="0" anchor="b">
                  <a:noAutofit/>
                </a:bodyPr>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83" name="Freeform: Shape 82">
                  <a:extLst>
                    <a:ext uri="{FF2B5EF4-FFF2-40B4-BE49-F238E27FC236}">
                      <a16:creationId xmlns:a16="http://schemas.microsoft.com/office/drawing/2014/main" id="{A891080F-46DD-45D2-BB7E-BC356D36D230}"/>
                    </a:ext>
                  </a:extLst>
                </p:cNvPr>
                <p:cNvSpPr/>
                <p:nvPr/>
              </p:nvSpPr>
              <p:spPr bwMode="auto">
                <a:xfrm>
                  <a:off x="4373034" y="4689529"/>
                  <a:ext cx="430096" cy="348138"/>
                </a:xfrm>
                <a:custGeom>
                  <a:avLst/>
                  <a:gdLst>
                    <a:gd name="connsiteX0" fmla="*/ 0 w 427567"/>
                    <a:gd name="connsiteY0" fmla="*/ 0 h 347134"/>
                    <a:gd name="connsiteX1" fmla="*/ 427567 w 427567"/>
                    <a:gd name="connsiteY1" fmla="*/ 347134 h 347134"/>
                    <a:gd name="connsiteX0" fmla="*/ 0 w 427567"/>
                    <a:gd name="connsiteY0" fmla="*/ 698 h 347832"/>
                    <a:gd name="connsiteX1" fmla="*/ 427567 w 427567"/>
                    <a:gd name="connsiteY1" fmla="*/ 347832 h 347832"/>
                    <a:gd name="connsiteX0" fmla="*/ 0 w 430096"/>
                    <a:gd name="connsiteY0" fmla="*/ 1004 h 348138"/>
                    <a:gd name="connsiteX1" fmla="*/ 427567 w 430096"/>
                    <a:gd name="connsiteY1" fmla="*/ 348138 h 348138"/>
                  </a:gdLst>
                  <a:ahLst/>
                  <a:cxnLst>
                    <a:cxn ang="0">
                      <a:pos x="connsiteX0" y="connsiteY0"/>
                    </a:cxn>
                    <a:cxn ang="0">
                      <a:pos x="connsiteX1" y="connsiteY1"/>
                    </a:cxn>
                  </a:cxnLst>
                  <a:rect l="l" t="t" r="r" b="b"/>
                  <a:pathLst>
                    <a:path w="430096" h="348138">
                      <a:moveTo>
                        <a:pt x="0" y="1004"/>
                      </a:moveTo>
                      <a:cubicBezTo>
                        <a:pt x="464256" y="-14518"/>
                        <a:pt x="433212" y="151993"/>
                        <a:pt x="427567" y="348138"/>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4" name="Freeform: Shape 83">
                  <a:extLst>
                    <a:ext uri="{FF2B5EF4-FFF2-40B4-BE49-F238E27FC236}">
                      <a16:creationId xmlns:a16="http://schemas.microsoft.com/office/drawing/2014/main" id="{8C71ED28-0895-4A87-A394-620397B2B802}"/>
                    </a:ext>
                  </a:extLst>
                </p:cNvPr>
                <p:cNvSpPr/>
                <p:nvPr/>
              </p:nvSpPr>
              <p:spPr bwMode="auto">
                <a:xfrm>
                  <a:off x="4813547" y="3964880"/>
                  <a:ext cx="516219" cy="505519"/>
                </a:xfrm>
                <a:custGeom>
                  <a:avLst/>
                  <a:gdLst>
                    <a:gd name="connsiteX0" fmla="*/ 495300 w 495300"/>
                    <a:gd name="connsiteY0" fmla="*/ 0 h 495300"/>
                    <a:gd name="connsiteX1" fmla="*/ 0 w 495300"/>
                    <a:gd name="connsiteY1" fmla="*/ 495300 h 495300"/>
                    <a:gd name="connsiteX0" fmla="*/ 495300 w 495300"/>
                    <a:gd name="connsiteY0" fmla="*/ 9415 h 504715"/>
                    <a:gd name="connsiteX1" fmla="*/ 0 w 495300"/>
                    <a:gd name="connsiteY1" fmla="*/ 504715 h 504715"/>
                    <a:gd name="connsiteX0" fmla="*/ 516219 w 516219"/>
                    <a:gd name="connsiteY0" fmla="*/ 10219 h 505519"/>
                    <a:gd name="connsiteX1" fmla="*/ 20919 w 516219"/>
                    <a:gd name="connsiteY1" fmla="*/ 505519 h 505519"/>
                  </a:gdLst>
                  <a:ahLst/>
                  <a:cxnLst>
                    <a:cxn ang="0">
                      <a:pos x="connsiteX0" y="connsiteY0"/>
                    </a:cxn>
                    <a:cxn ang="0">
                      <a:pos x="connsiteX1" y="connsiteY1"/>
                    </a:cxn>
                  </a:cxnLst>
                  <a:rect l="l" t="t" r="r" b="b"/>
                  <a:pathLst>
                    <a:path w="516219" h="505519">
                      <a:moveTo>
                        <a:pt x="516219" y="10219"/>
                      </a:moveTo>
                      <a:cubicBezTo>
                        <a:pt x="50552" y="-65981"/>
                        <a:pt x="-51048" y="302319"/>
                        <a:pt x="20919" y="505519"/>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5" name="Freeform: Shape 84">
                  <a:extLst>
                    <a:ext uri="{FF2B5EF4-FFF2-40B4-BE49-F238E27FC236}">
                      <a16:creationId xmlns:a16="http://schemas.microsoft.com/office/drawing/2014/main" id="{CA334013-2E85-4865-8985-6DCD256E72FB}"/>
                    </a:ext>
                  </a:extLst>
                </p:cNvPr>
                <p:cNvSpPr/>
                <p:nvPr/>
              </p:nvSpPr>
              <p:spPr bwMode="auto">
                <a:xfrm>
                  <a:off x="4711700" y="4440767"/>
                  <a:ext cx="732367" cy="203913"/>
                </a:xfrm>
                <a:custGeom>
                  <a:avLst/>
                  <a:gdLst>
                    <a:gd name="connsiteX0" fmla="*/ 0 w 732367"/>
                    <a:gd name="connsiteY0" fmla="*/ 71966 h 173566"/>
                    <a:gd name="connsiteX1" fmla="*/ 427567 w 732367"/>
                    <a:gd name="connsiteY1" fmla="*/ 173566 h 173566"/>
                    <a:gd name="connsiteX2" fmla="*/ 732367 w 732367"/>
                    <a:gd name="connsiteY2" fmla="*/ 0 h 173566"/>
                    <a:gd name="connsiteX0" fmla="*/ 0 w 732367"/>
                    <a:gd name="connsiteY0" fmla="*/ 71966 h 203913"/>
                    <a:gd name="connsiteX1" fmla="*/ 427567 w 732367"/>
                    <a:gd name="connsiteY1" fmla="*/ 173566 h 203913"/>
                    <a:gd name="connsiteX2" fmla="*/ 732367 w 732367"/>
                    <a:gd name="connsiteY2" fmla="*/ 0 h 203913"/>
                    <a:gd name="connsiteX0" fmla="*/ 0 w 732367"/>
                    <a:gd name="connsiteY0" fmla="*/ 71966 h 203913"/>
                    <a:gd name="connsiteX1" fmla="*/ 427567 w 732367"/>
                    <a:gd name="connsiteY1" fmla="*/ 173566 h 203913"/>
                    <a:gd name="connsiteX2" fmla="*/ 732367 w 732367"/>
                    <a:gd name="connsiteY2" fmla="*/ 0 h 203913"/>
                  </a:gdLst>
                  <a:ahLst/>
                  <a:cxnLst>
                    <a:cxn ang="0">
                      <a:pos x="connsiteX0" y="connsiteY0"/>
                    </a:cxn>
                    <a:cxn ang="0">
                      <a:pos x="connsiteX1" y="connsiteY1"/>
                    </a:cxn>
                    <a:cxn ang="0">
                      <a:pos x="connsiteX2" y="connsiteY2"/>
                    </a:cxn>
                  </a:cxnLst>
                  <a:rect l="l" t="t" r="r" b="b"/>
                  <a:pathLst>
                    <a:path w="732367" h="203913">
                      <a:moveTo>
                        <a:pt x="0" y="71966"/>
                      </a:moveTo>
                      <a:cubicBezTo>
                        <a:pt x="142522" y="105833"/>
                        <a:pt x="238478" y="270932"/>
                        <a:pt x="427567" y="173566"/>
                      </a:cubicBezTo>
                      <a:cubicBezTo>
                        <a:pt x="529167" y="115711"/>
                        <a:pt x="694267" y="95955"/>
                        <a:pt x="732367"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6" name="Freeform: Shape 85">
                  <a:extLst>
                    <a:ext uri="{FF2B5EF4-FFF2-40B4-BE49-F238E27FC236}">
                      <a16:creationId xmlns:a16="http://schemas.microsoft.com/office/drawing/2014/main" id="{F32A13F9-5E79-4642-98CB-DF5DE16C0392}"/>
                    </a:ext>
                  </a:extLst>
                </p:cNvPr>
                <p:cNvSpPr/>
                <p:nvPr/>
              </p:nvSpPr>
              <p:spPr bwMode="auto">
                <a:xfrm>
                  <a:off x="5304367" y="4313767"/>
                  <a:ext cx="685800" cy="677333"/>
                </a:xfrm>
                <a:custGeom>
                  <a:avLst/>
                  <a:gdLst>
                    <a:gd name="connsiteX0" fmla="*/ 0 w 685800"/>
                    <a:gd name="connsiteY0" fmla="*/ 0 h 677333"/>
                    <a:gd name="connsiteX1" fmla="*/ 588433 w 685800"/>
                    <a:gd name="connsiteY1" fmla="*/ 457200 h 677333"/>
                    <a:gd name="connsiteX2" fmla="*/ 685800 w 685800"/>
                    <a:gd name="connsiteY2" fmla="*/ 677333 h 677333"/>
                    <a:gd name="connsiteX0" fmla="*/ 0 w 685800"/>
                    <a:gd name="connsiteY0" fmla="*/ 0 h 677333"/>
                    <a:gd name="connsiteX1" fmla="*/ 588433 w 685800"/>
                    <a:gd name="connsiteY1" fmla="*/ 457200 h 677333"/>
                    <a:gd name="connsiteX2" fmla="*/ 685800 w 685800"/>
                    <a:gd name="connsiteY2" fmla="*/ 677333 h 677333"/>
                    <a:gd name="connsiteX0" fmla="*/ 0 w 685800"/>
                    <a:gd name="connsiteY0" fmla="*/ 0 h 677333"/>
                    <a:gd name="connsiteX1" fmla="*/ 588433 w 685800"/>
                    <a:gd name="connsiteY1" fmla="*/ 457200 h 677333"/>
                    <a:gd name="connsiteX2" fmla="*/ 685800 w 685800"/>
                    <a:gd name="connsiteY2" fmla="*/ 677333 h 677333"/>
                    <a:gd name="connsiteX0" fmla="*/ 0 w 685800"/>
                    <a:gd name="connsiteY0" fmla="*/ 0 h 677333"/>
                    <a:gd name="connsiteX1" fmla="*/ 588433 w 685800"/>
                    <a:gd name="connsiteY1" fmla="*/ 457200 h 677333"/>
                    <a:gd name="connsiteX2" fmla="*/ 685800 w 685800"/>
                    <a:gd name="connsiteY2" fmla="*/ 677333 h 677333"/>
                  </a:gdLst>
                  <a:ahLst/>
                  <a:cxnLst>
                    <a:cxn ang="0">
                      <a:pos x="connsiteX0" y="connsiteY0"/>
                    </a:cxn>
                    <a:cxn ang="0">
                      <a:pos x="connsiteX1" y="connsiteY1"/>
                    </a:cxn>
                    <a:cxn ang="0">
                      <a:pos x="connsiteX2" y="connsiteY2"/>
                    </a:cxn>
                  </a:cxnLst>
                  <a:rect l="l" t="t" r="r" b="b"/>
                  <a:pathLst>
                    <a:path w="685800" h="677333">
                      <a:moveTo>
                        <a:pt x="0" y="0"/>
                      </a:moveTo>
                      <a:cubicBezTo>
                        <a:pt x="361244" y="355600"/>
                        <a:pt x="392289" y="304800"/>
                        <a:pt x="588433" y="457200"/>
                      </a:cubicBezTo>
                      <a:cubicBezTo>
                        <a:pt x="658989" y="602545"/>
                        <a:pt x="653344" y="603955"/>
                        <a:pt x="685800" y="677333"/>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7" name="Freeform: Shape 86">
                  <a:extLst>
                    <a:ext uri="{FF2B5EF4-FFF2-40B4-BE49-F238E27FC236}">
                      <a16:creationId xmlns:a16="http://schemas.microsoft.com/office/drawing/2014/main" id="{DD945B44-167E-49B5-A600-0D11FC5DF7DD}"/>
                    </a:ext>
                  </a:extLst>
                </p:cNvPr>
                <p:cNvSpPr/>
                <p:nvPr/>
              </p:nvSpPr>
              <p:spPr bwMode="auto">
                <a:xfrm>
                  <a:off x="4076700" y="5359400"/>
                  <a:ext cx="2133600" cy="550333"/>
                </a:xfrm>
                <a:custGeom>
                  <a:avLst/>
                  <a:gdLst>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 name="connsiteX0" fmla="*/ 0 w 2133600"/>
                    <a:gd name="connsiteY0" fmla="*/ 0 h 550333"/>
                    <a:gd name="connsiteX1" fmla="*/ 762000 w 2133600"/>
                    <a:gd name="connsiteY1" fmla="*/ 334433 h 550333"/>
                    <a:gd name="connsiteX2" fmla="*/ 2133600 w 2133600"/>
                    <a:gd name="connsiteY2" fmla="*/ 550333 h 550333"/>
                  </a:gdLst>
                  <a:ahLst/>
                  <a:cxnLst>
                    <a:cxn ang="0">
                      <a:pos x="connsiteX0" y="connsiteY0"/>
                    </a:cxn>
                    <a:cxn ang="0">
                      <a:pos x="connsiteX1" y="connsiteY1"/>
                    </a:cxn>
                    <a:cxn ang="0">
                      <a:pos x="connsiteX2" y="connsiteY2"/>
                    </a:cxn>
                  </a:cxnLst>
                  <a:rect l="l" t="t" r="r" b="b"/>
                  <a:pathLst>
                    <a:path w="2133600" h="550333">
                      <a:moveTo>
                        <a:pt x="0" y="0"/>
                      </a:moveTo>
                      <a:cubicBezTo>
                        <a:pt x="254000" y="111478"/>
                        <a:pt x="419099" y="129822"/>
                        <a:pt x="762000" y="334433"/>
                      </a:cubicBezTo>
                      <a:cubicBezTo>
                        <a:pt x="1566334" y="372533"/>
                        <a:pt x="1871134" y="169332"/>
                        <a:pt x="2133600" y="550333"/>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8" name="Freeform: Shape 87">
                  <a:extLst>
                    <a:ext uri="{FF2B5EF4-FFF2-40B4-BE49-F238E27FC236}">
                      <a16:creationId xmlns:a16="http://schemas.microsoft.com/office/drawing/2014/main" id="{E423FAA7-3EC5-47AF-998F-CDAD62C2FCDE}"/>
                    </a:ext>
                  </a:extLst>
                </p:cNvPr>
                <p:cNvSpPr/>
                <p:nvPr/>
              </p:nvSpPr>
              <p:spPr bwMode="auto">
                <a:xfrm>
                  <a:off x="6760633" y="4923323"/>
                  <a:ext cx="266700" cy="609644"/>
                </a:xfrm>
                <a:custGeom>
                  <a:avLst/>
                  <a:gdLst>
                    <a:gd name="connsiteX0" fmla="*/ 266700 w 266700"/>
                    <a:gd name="connsiteY0" fmla="*/ 4277 h 609644"/>
                    <a:gd name="connsiteX1" fmla="*/ 88900 w 266700"/>
                    <a:gd name="connsiteY1" fmla="*/ 8510 h 609644"/>
                    <a:gd name="connsiteX2" fmla="*/ 71967 w 266700"/>
                    <a:gd name="connsiteY2" fmla="*/ 25444 h 609644"/>
                    <a:gd name="connsiteX3" fmla="*/ 38100 w 266700"/>
                    <a:gd name="connsiteY3" fmla="*/ 55077 h 609644"/>
                    <a:gd name="connsiteX4" fmla="*/ 21167 w 266700"/>
                    <a:gd name="connsiteY4" fmla="*/ 80477 h 609644"/>
                    <a:gd name="connsiteX5" fmla="*/ 16934 w 266700"/>
                    <a:gd name="connsiteY5" fmla="*/ 93177 h 609644"/>
                    <a:gd name="connsiteX6" fmla="*/ 12700 w 266700"/>
                    <a:gd name="connsiteY6" fmla="*/ 114344 h 609644"/>
                    <a:gd name="connsiteX7" fmla="*/ 8467 w 266700"/>
                    <a:gd name="connsiteY7" fmla="*/ 131277 h 609644"/>
                    <a:gd name="connsiteX8" fmla="*/ 12700 w 266700"/>
                    <a:gd name="connsiteY8" fmla="*/ 254044 h 609644"/>
                    <a:gd name="connsiteX9" fmla="*/ 16934 w 266700"/>
                    <a:gd name="connsiteY9" fmla="*/ 266744 h 609644"/>
                    <a:gd name="connsiteX10" fmla="*/ 25400 w 266700"/>
                    <a:gd name="connsiteY10" fmla="*/ 334477 h 609644"/>
                    <a:gd name="connsiteX11" fmla="*/ 21167 w 266700"/>
                    <a:gd name="connsiteY11" fmla="*/ 397977 h 609644"/>
                    <a:gd name="connsiteX12" fmla="*/ 12700 w 266700"/>
                    <a:gd name="connsiteY12" fmla="*/ 414910 h 609644"/>
                    <a:gd name="connsiteX13" fmla="*/ 8467 w 266700"/>
                    <a:gd name="connsiteY13" fmla="*/ 436077 h 609644"/>
                    <a:gd name="connsiteX14" fmla="*/ 0 w 266700"/>
                    <a:gd name="connsiteY14" fmla="*/ 461477 h 609644"/>
                    <a:gd name="connsiteX15" fmla="*/ 4234 w 266700"/>
                    <a:gd name="connsiteY15" fmla="*/ 609644 h 60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609644">
                      <a:moveTo>
                        <a:pt x="266700" y="4277"/>
                      </a:moveTo>
                      <a:cubicBezTo>
                        <a:pt x="207478" y="1457"/>
                        <a:pt x="147720" y="-5607"/>
                        <a:pt x="88900" y="8510"/>
                      </a:cubicBezTo>
                      <a:cubicBezTo>
                        <a:pt x="81138" y="10373"/>
                        <a:pt x="77933" y="20141"/>
                        <a:pt x="71967" y="25444"/>
                      </a:cubicBezTo>
                      <a:cubicBezTo>
                        <a:pt x="61078" y="35123"/>
                        <a:pt x="47281" y="43272"/>
                        <a:pt x="38100" y="55077"/>
                      </a:cubicBezTo>
                      <a:cubicBezTo>
                        <a:pt x="31853" y="63109"/>
                        <a:pt x="21167" y="80477"/>
                        <a:pt x="21167" y="80477"/>
                      </a:cubicBezTo>
                      <a:cubicBezTo>
                        <a:pt x="19756" y="84710"/>
                        <a:pt x="18016" y="88848"/>
                        <a:pt x="16934" y="93177"/>
                      </a:cubicBezTo>
                      <a:cubicBezTo>
                        <a:pt x="15189" y="100158"/>
                        <a:pt x="14261" y="107320"/>
                        <a:pt x="12700" y="114344"/>
                      </a:cubicBezTo>
                      <a:cubicBezTo>
                        <a:pt x="11438" y="120023"/>
                        <a:pt x="9878" y="125633"/>
                        <a:pt x="8467" y="131277"/>
                      </a:cubicBezTo>
                      <a:cubicBezTo>
                        <a:pt x="9878" y="172199"/>
                        <a:pt x="10146" y="213177"/>
                        <a:pt x="12700" y="254044"/>
                      </a:cubicBezTo>
                      <a:cubicBezTo>
                        <a:pt x="12978" y="258498"/>
                        <a:pt x="16380" y="262316"/>
                        <a:pt x="16934" y="266744"/>
                      </a:cubicBezTo>
                      <a:cubicBezTo>
                        <a:pt x="26086" y="339958"/>
                        <a:pt x="14239" y="300992"/>
                        <a:pt x="25400" y="334477"/>
                      </a:cubicBezTo>
                      <a:cubicBezTo>
                        <a:pt x="23989" y="355644"/>
                        <a:pt x="24476" y="377023"/>
                        <a:pt x="21167" y="397977"/>
                      </a:cubicBezTo>
                      <a:cubicBezTo>
                        <a:pt x="20183" y="404210"/>
                        <a:pt x="14696" y="408923"/>
                        <a:pt x="12700" y="414910"/>
                      </a:cubicBezTo>
                      <a:cubicBezTo>
                        <a:pt x="10425" y="421736"/>
                        <a:pt x="10360" y="429135"/>
                        <a:pt x="8467" y="436077"/>
                      </a:cubicBezTo>
                      <a:cubicBezTo>
                        <a:pt x="6119" y="444687"/>
                        <a:pt x="0" y="461477"/>
                        <a:pt x="0" y="461477"/>
                      </a:cubicBezTo>
                      <a:cubicBezTo>
                        <a:pt x="4366" y="601175"/>
                        <a:pt x="4234" y="551766"/>
                        <a:pt x="4234" y="609644"/>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9" name="Freeform: Shape 88">
                  <a:extLst>
                    <a:ext uri="{FF2B5EF4-FFF2-40B4-BE49-F238E27FC236}">
                      <a16:creationId xmlns:a16="http://schemas.microsoft.com/office/drawing/2014/main" id="{EFD836EF-9D68-4F69-95E9-FCE433C67A51}"/>
                    </a:ext>
                  </a:extLst>
                </p:cNvPr>
                <p:cNvSpPr/>
                <p:nvPr/>
              </p:nvSpPr>
              <p:spPr bwMode="auto">
                <a:xfrm>
                  <a:off x="5926667" y="4538133"/>
                  <a:ext cx="1227666" cy="300567"/>
                </a:xfrm>
                <a:custGeom>
                  <a:avLst/>
                  <a:gdLst>
                    <a:gd name="connsiteX0" fmla="*/ 0 w 1227666"/>
                    <a:gd name="connsiteY0" fmla="*/ 300567 h 300567"/>
                    <a:gd name="connsiteX1" fmla="*/ 42333 w 1227666"/>
                    <a:gd name="connsiteY1" fmla="*/ 292100 h 300567"/>
                    <a:gd name="connsiteX2" fmla="*/ 63500 w 1227666"/>
                    <a:gd name="connsiteY2" fmla="*/ 283634 h 300567"/>
                    <a:gd name="connsiteX3" fmla="*/ 80433 w 1227666"/>
                    <a:gd name="connsiteY3" fmla="*/ 279400 h 300567"/>
                    <a:gd name="connsiteX4" fmla="*/ 122766 w 1227666"/>
                    <a:gd name="connsiteY4" fmla="*/ 258234 h 300567"/>
                    <a:gd name="connsiteX5" fmla="*/ 135466 w 1227666"/>
                    <a:gd name="connsiteY5" fmla="*/ 254000 h 300567"/>
                    <a:gd name="connsiteX6" fmla="*/ 169333 w 1227666"/>
                    <a:gd name="connsiteY6" fmla="*/ 249767 h 300567"/>
                    <a:gd name="connsiteX7" fmla="*/ 198966 w 1227666"/>
                    <a:gd name="connsiteY7" fmla="*/ 245534 h 300567"/>
                    <a:gd name="connsiteX8" fmla="*/ 245533 w 1227666"/>
                    <a:gd name="connsiteY8" fmla="*/ 232834 h 300567"/>
                    <a:gd name="connsiteX9" fmla="*/ 262466 w 1227666"/>
                    <a:gd name="connsiteY9" fmla="*/ 228600 h 300567"/>
                    <a:gd name="connsiteX10" fmla="*/ 351366 w 1227666"/>
                    <a:gd name="connsiteY10" fmla="*/ 220134 h 300567"/>
                    <a:gd name="connsiteX11" fmla="*/ 795866 w 1227666"/>
                    <a:gd name="connsiteY11" fmla="*/ 215900 h 300567"/>
                    <a:gd name="connsiteX12" fmla="*/ 842433 w 1227666"/>
                    <a:gd name="connsiteY12" fmla="*/ 207434 h 300567"/>
                    <a:gd name="connsiteX13" fmla="*/ 1100666 w 1227666"/>
                    <a:gd name="connsiteY13" fmla="*/ 198967 h 300567"/>
                    <a:gd name="connsiteX14" fmla="*/ 1113366 w 1227666"/>
                    <a:gd name="connsiteY14" fmla="*/ 190500 h 300567"/>
                    <a:gd name="connsiteX15" fmla="*/ 1121833 w 1227666"/>
                    <a:gd name="connsiteY15" fmla="*/ 177800 h 300567"/>
                    <a:gd name="connsiteX16" fmla="*/ 1138766 w 1227666"/>
                    <a:gd name="connsiteY16" fmla="*/ 169334 h 300567"/>
                    <a:gd name="connsiteX17" fmla="*/ 1151466 w 1227666"/>
                    <a:gd name="connsiteY17" fmla="*/ 156634 h 300567"/>
                    <a:gd name="connsiteX18" fmla="*/ 1172633 w 1227666"/>
                    <a:gd name="connsiteY18" fmla="*/ 122767 h 300567"/>
                    <a:gd name="connsiteX19" fmla="*/ 1185333 w 1227666"/>
                    <a:gd name="connsiteY19" fmla="*/ 110067 h 300567"/>
                    <a:gd name="connsiteX20" fmla="*/ 1206500 w 1227666"/>
                    <a:gd name="connsiteY20" fmla="*/ 67734 h 300567"/>
                    <a:gd name="connsiteX21" fmla="*/ 1214966 w 1227666"/>
                    <a:gd name="connsiteY21" fmla="*/ 50800 h 300567"/>
                    <a:gd name="connsiteX22" fmla="*/ 1227666 w 1227666"/>
                    <a:gd name="connsiteY22" fmla="*/ 0 h 30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27666" h="300567">
                      <a:moveTo>
                        <a:pt x="0" y="300567"/>
                      </a:moveTo>
                      <a:cubicBezTo>
                        <a:pt x="14111" y="297745"/>
                        <a:pt x="28428" y="295808"/>
                        <a:pt x="42333" y="292100"/>
                      </a:cubicBezTo>
                      <a:cubicBezTo>
                        <a:pt x="49676" y="290142"/>
                        <a:pt x="56291" y="286037"/>
                        <a:pt x="63500" y="283634"/>
                      </a:cubicBezTo>
                      <a:cubicBezTo>
                        <a:pt x="69020" y="281794"/>
                        <a:pt x="74789" y="280811"/>
                        <a:pt x="80433" y="279400"/>
                      </a:cubicBezTo>
                      <a:cubicBezTo>
                        <a:pt x="104654" y="264868"/>
                        <a:pt x="97158" y="267837"/>
                        <a:pt x="122766" y="258234"/>
                      </a:cubicBezTo>
                      <a:cubicBezTo>
                        <a:pt x="126944" y="256667"/>
                        <a:pt x="131076" y="254798"/>
                        <a:pt x="135466" y="254000"/>
                      </a:cubicBezTo>
                      <a:cubicBezTo>
                        <a:pt x="146659" y="251965"/>
                        <a:pt x="158056" y="251270"/>
                        <a:pt x="169333" y="249767"/>
                      </a:cubicBezTo>
                      <a:lnTo>
                        <a:pt x="198966" y="245534"/>
                      </a:lnTo>
                      <a:cubicBezTo>
                        <a:pt x="227605" y="231215"/>
                        <a:pt x="205257" y="240157"/>
                        <a:pt x="245533" y="232834"/>
                      </a:cubicBezTo>
                      <a:cubicBezTo>
                        <a:pt x="251257" y="231793"/>
                        <a:pt x="256742" y="229641"/>
                        <a:pt x="262466" y="228600"/>
                      </a:cubicBezTo>
                      <a:cubicBezTo>
                        <a:pt x="288533" y="223860"/>
                        <a:pt x="328145" y="220524"/>
                        <a:pt x="351366" y="220134"/>
                      </a:cubicBezTo>
                      <a:lnTo>
                        <a:pt x="795866" y="215900"/>
                      </a:lnTo>
                      <a:cubicBezTo>
                        <a:pt x="824843" y="208657"/>
                        <a:pt x="802988" y="213503"/>
                        <a:pt x="842433" y="207434"/>
                      </a:cubicBezTo>
                      <a:cubicBezTo>
                        <a:pt x="954050" y="190261"/>
                        <a:pt x="771983" y="204943"/>
                        <a:pt x="1100666" y="198967"/>
                      </a:cubicBezTo>
                      <a:cubicBezTo>
                        <a:pt x="1104899" y="196145"/>
                        <a:pt x="1109768" y="194098"/>
                        <a:pt x="1113366" y="190500"/>
                      </a:cubicBezTo>
                      <a:cubicBezTo>
                        <a:pt x="1116964" y="186902"/>
                        <a:pt x="1117924" y="181057"/>
                        <a:pt x="1121833" y="177800"/>
                      </a:cubicBezTo>
                      <a:cubicBezTo>
                        <a:pt x="1126681" y="173760"/>
                        <a:pt x="1133122" y="172156"/>
                        <a:pt x="1138766" y="169334"/>
                      </a:cubicBezTo>
                      <a:cubicBezTo>
                        <a:pt x="1142999" y="165101"/>
                        <a:pt x="1147633" y="161233"/>
                        <a:pt x="1151466" y="156634"/>
                      </a:cubicBezTo>
                      <a:cubicBezTo>
                        <a:pt x="1158862" y="147759"/>
                        <a:pt x="1166429" y="131040"/>
                        <a:pt x="1172633" y="122767"/>
                      </a:cubicBezTo>
                      <a:cubicBezTo>
                        <a:pt x="1176225" y="117978"/>
                        <a:pt x="1181500" y="114666"/>
                        <a:pt x="1185333" y="110067"/>
                      </a:cubicBezTo>
                      <a:cubicBezTo>
                        <a:pt x="1196361" y="96833"/>
                        <a:pt x="1198977" y="84284"/>
                        <a:pt x="1206500" y="67734"/>
                      </a:cubicBezTo>
                      <a:cubicBezTo>
                        <a:pt x="1209111" y="61989"/>
                        <a:pt x="1213084" y="56824"/>
                        <a:pt x="1214966" y="50800"/>
                      </a:cubicBezTo>
                      <a:cubicBezTo>
                        <a:pt x="1220172" y="34140"/>
                        <a:pt x="1227666" y="0"/>
                        <a:pt x="1227666"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0" name="Freeform: Shape 89">
                  <a:extLst>
                    <a:ext uri="{FF2B5EF4-FFF2-40B4-BE49-F238E27FC236}">
                      <a16:creationId xmlns:a16="http://schemas.microsoft.com/office/drawing/2014/main" id="{014447C0-B95C-4D58-99FF-BD2AE34EA11D}"/>
                    </a:ext>
                  </a:extLst>
                </p:cNvPr>
                <p:cNvSpPr/>
                <p:nvPr/>
              </p:nvSpPr>
              <p:spPr bwMode="auto">
                <a:xfrm>
                  <a:off x="6091767" y="4525414"/>
                  <a:ext cx="863600" cy="105853"/>
                </a:xfrm>
                <a:custGeom>
                  <a:avLst/>
                  <a:gdLst>
                    <a:gd name="connsiteX0" fmla="*/ 0 w 863600"/>
                    <a:gd name="connsiteY0" fmla="*/ 46586 h 105853"/>
                    <a:gd name="connsiteX1" fmla="*/ 59266 w 863600"/>
                    <a:gd name="connsiteY1" fmla="*/ 25419 h 105853"/>
                    <a:gd name="connsiteX2" fmla="*/ 80433 w 863600"/>
                    <a:gd name="connsiteY2" fmla="*/ 16953 h 105853"/>
                    <a:gd name="connsiteX3" fmla="*/ 114300 w 863600"/>
                    <a:gd name="connsiteY3" fmla="*/ 12719 h 105853"/>
                    <a:gd name="connsiteX4" fmla="*/ 156633 w 863600"/>
                    <a:gd name="connsiteY4" fmla="*/ 16953 h 105853"/>
                    <a:gd name="connsiteX5" fmla="*/ 169333 w 863600"/>
                    <a:gd name="connsiteY5" fmla="*/ 25419 h 105853"/>
                    <a:gd name="connsiteX6" fmla="*/ 194733 w 863600"/>
                    <a:gd name="connsiteY6" fmla="*/ 38119 h 105853"/>
                    <a:gd name="connsiteX7" fmla="*/ 203200 w 863600"/>
                    <a:gd name="connsiteY7" fmla="*/ 50819 h 105853"/>
                    <a:gd name="connsiteX8" fmla="*/ 215900 w 863600"/>
                    <a:gd name="connsiteY8" fmla="*/ 59286 h 105853"/>
                    <a:gd name="connsiteX9" fmla="*/ 232833 w 863600"/>
                    <a:gd name="connsiteY9" fmla="*/ 71986 h 105853"/>
                    <a:gd name="connsiteX10" fmla="*/ 254000 w 863600"/>
                    <a:gd name="connsiteY10" fmla="*/ 80453 h 105853"/>
                    <a:gd name="connsiteX11" fmla="*/ 283633 w 863600"/>
                    <a:gd name="connsiteY11" fmla="*/ 101619 h 105853"/>
                    <a:gd name="connsiteX12" fmla="*/ 309033 w 863600"/>
                    <a:gd name="connsiteY12" fmla="*/ 105853 h 105853"/>
                    <a:gd name="connsiteX13" fmla="*/ 368300 w 863600"/>
                    <a:gd name="connsiteY13" fmla="*/ 88919 h 105853"/>
                    <a:gd name="connsiteX14" fmla="*/ 381000 w 863600"/>
                    <a:gd name="connsiteY14" fmla="*/ 80453 h 105853"/>
                    <a:gd name="connsiteX15" fmla="*/ 410633 w 863600"/>
                    <a:gd name="connsiteY15" fmla="*/ 67753 h 105853"/>
                    <a:gd name="connsiteX16" fmla="*/ 423333 w 863600"/>
                    <a:gd name="connsiteY16" fmla="*/ 59286 h 105853"/>
                    <a:gd name="connsiteX17" fmla="*/ 436033 w 863600"/>
                    <a:gd name="connsiteY17" fmla="*/ 46586 h 105853"/>
                    <a:gd name="connsiteX18" fmla="*/ 465666 w 863600"/>
                    <a:gd name="connsiteY18" fmla="*/ 33886 h 105853"/>
                    <a:gd name="connsiteX19" fmla="*/ 486833 w 863600"/>
                    <a:gd name="connsiteY19" fmla="*/ 29653 h 105853"/>
                    <a:gd name="connsiteX20" fmla="*/ 524933 w 863600"/>
                    <a:gd name="connsiteY20" fmla="*/ 21186 h 105853"/>
                    <a:gd name="connsiteX21" fmla="*/ 630766 w 863600"/>
                    <a:gd name="connsiteY21" fmla="*/ 8486 h 105853"/>
                    <a:gd name="connsiteX22" fmla="*/ 643466 w 863600"/>
                    <a:gd name="connsiteY22" fmla="*/ 4253 h 105853"/>
                    <a:gd name="connsiteX23" fmla="*/ 753533 w 863600"/>
                    <a:gd name="connsiteY23" fmla="*/ 4253 h 105853"/>
                    <a:gd name="connsiteX24" fmla="*/ 770466 w 863600"/>
                    <a:gd name="connsiteY24" fmla="*/ 12719 h 105853"/>
                    <a:gd name="connsiteX25" fmla="*/ 787400 w 863600"/>
                    <a:gd name="connsiteY25" fmla="*/ 16953 h 105853"/>
                    <a:gd name="connsiteX26" fmla="*/ 800100 w 863600"/>
                    <a:gd name="connsiteY26" fmla="*/ 25419 h 105853"/>
                    <a:gd name="connsiteX27" fmla="*/ 817033 w 863600"/>
                    <a:gd name="connsiteY27" fmla="*/ 50819 h 105853"/>
                    <a:gd name="connsiteX28" fmla="*/ 838200 w 863600"/>
                    <a:gd name="connsiteY28" fmla="*/ 59286 h 105853"/>
                    <a:gd name="connsiteX29" fmla="*/ 863600 w 863600"/>
                    <a:gd name="connsiteY29" fmla="*/ 80453 h 10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3600" h="105853">
                      <a:moveTo>
                        <a:pt x="0" y="46586"/>
                      </a:moveTo>
                      <a:lnTo>
                        <a:pt x="59266" y="25419"/>
                      </a:lnTo>
                      <a:cubicBezTo>
                        <a:pt x="66397" y="22792"/>
                        <a:pt x="73029" y="18662"/>
                        <a:pt x="80433" y="16953"/>
                      </a:cubicBezTo>
                      <a:cubicBezTo>
                        <a:pt x="91519" y="14395"/>
                        <a:pt x="103011" y="14130"/>
                        <a:pt x="114300" y="12719"/>
                      </a:cubicBezTo>
                      <a:cubicBezTo>
                        <a:pt x="128411" y="14130"/>
                        <a:pt x="142815" y="13764"/>
                        <a:pt x="156633" y="16953"/>
                      </a:cubicBezTo>
                      <a:cubicBezTo>
                        <a:pt x="161590" y="18097"/>
                        <a:pt x="164886" y="22948"/>
                        <a:pt x="169333" y="25419"/>
                      </a:cubicBezTo>
                      <a:cubicBezTo>
                        <a:pt x="177608" y="30016"/>
                        <a:pt x="186266" y="33886"/>
                        <a:pt x="194733" y="38119"/>
                      </a:cubicBezTo>
                      <a:cubicBezTo>
                        <a:pt x="197555" y="42352"/>
                        <a:pt x="199602" y="47221"/>
                        <a:pt x="203200" y="50819"/>
                      </a:cubicBezTo>
                      <a:cubicBezTo>
                        <a:pt x="206798" y="54417"/>
                        <a:pt x="211760" y="56329"/>
                        <a:pt x="215900" y="59286"/>
                      </a:cubicBezTo>
                      <a:cubicBezTo>
                        <a:pt x="221641" y="63387"/>
                        <a:pt x="226665" y="68560"/>
                        <a:pt x="232833" y="71986"/>
                      </a:cubicBezTo>
                      <a:cubicBezTo>
                        <a:pt x="239476" y="75677"/>
                        <a:pt x="247357" y="76762"/>
                        <a:pt x="254000" y="80453"/>
                      </a:cubicBezTo>
                      <a:cubicBezTo>
                        <a:pt x="254759" y="80874"/>
                        <a:pt x="279661" y="100295"/>
                        <a:pt x="283633" y="101619"/>
                      </a:cubicBezTo>
                      <a:cubicBezTo>
                        <a:pt x="291776" y="104333"/>
                        <a:pt x="300566" y="104442"/>
                        <a:pt x="309033" y="105853"/>
                      </a:cubicBezTo>
                      <a:cubicBezTo>
                        <a:pt x="334064" y="100290"/>
                        <a:pt x="347020" y="99558"/>
                        <a:pt x="368300" y="88919"/>
                      </a:cubicBezTo>
                      <a:cubicBezTo>
                        <a:pt x="372851" y="86644"/>
                        <a:pt x="376449" y="82728"/>
                        <a:pt x="381000" y="80453"/>
                      </a:cubicBezTo>
                      <a:cubicBezTo>
                        <a:pt x="428475" y="56715"/>
                        <a:pt x="348997" y="102973"/>
                        <a:pt x="410633" y="67753"/>
                      </a:cubicBezTo>
                      <a:cubicBezTo>
                        <a:pt x="415051" y="65229"/>
                        <a:pt x="419424" y="62543"/>
                        <a:pt x="423333" y="59286"/>
                      </a:cubicBezTo>
                      <a:cubicBezTo>
                        <a:pt x="427932" y="55453"/>
                        <a:pt x="430899" y="49666"/>
                        <a:pt x="436033" y="46586"/>
                      </a:cubicBezTo>
                      <a:cubicBezTo>
                        <a:pt x="445248" y="41057"/>
                        <a:pt x="455471" y="37284"/>
                        <a:pt x="465666" y="33886"/>
                      </a:cubicBezTo>
                      <a:cubicBezTo>
                        <a:pt x="472492" y="31611"/>
                        <a:pt x="479809" y="31214"/>
                        <a:pt x="486833" y="29653"/>
                      </a:cubicBezTo>
                      <a:cubicBezTo>
                        <a:pt x="503488" y="25952"/>
                        <a:pt x="507037" y="23743"/>
                        <a:pt x="524933" y="21186"/>
                      </a:cubicBezTo>
                      <a:cubicBezTo>
                        <a:pt x="560140" y="16156"/>
                        <a:pt x="595439" y="12411"/>
                        <a:pt x="630766" y="8486"/>
                      </a:cubicBezTo>
                      <a:cubicBezTo>
                        <a:pt x="634999" y="7075"/>
                        <a:pt x="639056" y="4932"/>
                        <a:pt x="643466" y="4253"/>
                      </a:cubicBezTo>
                      <a:cubicBezTo>
                        <a:pt x="692175" y="-3241"/>
                        <a:pt x="697383" y="743"/>
                        <a:pt x="753533" y="4253"/>
                      </a:cubicBezTo>
                      <a:cubicBezTo>
                        <a:pt x="759177" y="7075"/>
                        <a:pt x="764557" y="10503"/>
                        <a:pt x="770466" y="12719"/>
                      </a:cubicBezTo>
                      <a:cubicBezTo>
                        <a:pt x="775914" y="14762"/>
                        <a:pt x="782052" y="14661"/>
                        <a:pt x="787400" y="16953"/>
                      </a:cubicBezTo>
                      <a:cubicBezTo>
                        <a:pt x="792076" y="18957"/>
                        <a:pt x="795867" y="22597"/>
                        <a:pt x="800100" y="25419"/>
                      </a:cubicBezTo>
                      <a:cubicBezTo>
                        <a:pt x="805744" y="33886"/>
                        <a:pt x="809428" y="44059"/>
                        <a:pt x="817033" y="50819"/>
                      </a:cubicBezTo>
                      <a:cubicBezTo>
                        <a:pt x="822713" y="55868"/>
                        <a:pt x="831557" y="55595"/>
                        <a:pt x="838200" y="59286"/>
                      </a:cubicBezTo>
                      <a:cubicBezTo>
                        <a:pt x="849520" y="65575"/>
                        <a:pt x="855125" y="71978"/>
                        <a:pt x="863600" y="80453"/>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1" name="Freeform: Shape 90">
                  <a:extLst>
                    <a:ext uri="{FF2B5EF4-FFF2-40B4-BE49-F238E27FC236}">
                      <a16:creationId xmlns:a16="http://schemas.microsoft.com/office/drawing/2014/main" id="{F24D5C06-E720-4F10-99F9-1C5B38A5CAF9}"/>
                    </a:ext>
                  </a:extLst>
                </p:cNvPr>
                <p:cNvSpPr/>
                <p:nvPr/>
              </p:nvSpPr>
              <p:spPr bwMode="auto">
                <a:xfrm>
                  <a:off x="6993467" y="4762500"/>
                  <a:ext cx="110066" cy="347133"/>
                </a:xfrm>
                <a:custGeom>
                  <a:avLst/>
                  <a:gdLst>
                    <a:gd name="connsiteX0" fmla="*/ 0 w 110066"/>
                    <a:gd name="connsiteY0" fmla="*/ 0 h 347133"/>
                    <a:gd name="connsiteX1" fmla="*/ 59266 w 110066"/>
                    <a:gd name="connsiteY1" fmla="*/ 8467 h 347133"/>
                    <a:gd name="connsiteX2" fmla="*/ 71966 w 110066"/>
                    <a:gd name="connsiteY2" fmla="*/ 16933 h 347133"/>
                    <a:gd name="connsiteX3" fmla="*/ 88900 w 110066"/>
                    <a:gd name="connsiteY3" fmla="*/ 29633 h 347133"/>
                    <a:gd name="connsiteX4" fmla="*/ 101600 w 110066"/>
                    <a:gd name="connsiteY4" fmla="*/ 71967 h 347133"/>
                    <a:gd name="connsiteX5" fmla="*/ 110066 w 110066"/>
                    <a:gd name="connsiteY5" fmla="*/ 131233 h 347133"/>
                    <a:gd name="connsiteX6" fmla="*/ 105833 w 110066"/>
                    <a:gd name="connsiteY6" fmla="*/ 275167 h 347133"/>
                    <a:gd name="connsiteX7" fmla="*/ 101600 w 110066"/>
                    <a:gd name="connsiteY7" fmla="*/ 292100 h 347133"/>
                    <a:gd name="connsiteX8" fmla="*/ 97366 w 110066"/>
                    <a:gd name="connsiteY8" fmla="*/ 313267 h 347133"/>
                    <a:gd name="connsiteX9" fmla="*/ 88900 w 110066"/>
                    <a:gd name="connsiteY9" fmla="*/ 342900 h 347133"/>
                    <a:gd name="connsiteX10" fmla="*/ 88900 w 110066"/>
                    <a:gd name="connsiteY10" fmla="*/ 347133 h 34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66" h="347133">
                      <a:moveTo>
                        <a:pt x="0" y="0"/>
                      </a:moveTo>
                      <a:cubicBezTo>
                        <a:pt x="19755" y="2822"/>
                        <a:pt x="39841" y="3896"/>
                        <a:pt x="59266" y="8467"/>
                      </a:cubicBezTo>
                      <a:cubicBezTo>
                        <a:pt x="64218" y="9632"/>
                        <a:pt x="67826" y="13976"/>
                        <a:pt x="71966" y="16933"/>
                      </a:cubicBezTo>
                      <a:cubicBezTo>
                        <a:pt x="77708" y="21034"/>
                        <a:pt x="83255" y="25400"/>
                        <a:pt x="88900" y="29633"/>
                      </a:cubicBezTo>
                      <a:cubicBezTo>
                        <a:pt x="99896" y="84616"/>
                        <a:pt x="84892" y="16276"/>
                        <a:pt x="101600" y="71967"/>
                      </a:cubicBezTo>
                      <a:cubicBezTo>
                        <a:pt x="106357" y="87823"/>
                        <a:pt x="108559" y="117665"/>
                        <a:pt x="110066" y="131233"/>
                      </a:cubicBezTo>
                      <a:cubicBezTo>
                        <a:pt x="108655" y="179211"/>
                        <a:pt x="108356" y="227235"/>
                        <a:pt x="105833" y="275167"/>
                      </a:cubicBezTo>
                      <a:cubicBezTo>
                        <a:pt x="105527" y="280977"/>
                        <a:pt x="102862" y="286421"/>
                        <a:pt x="101600" y="292100"/>
                      </a:cubicBezTo>
                      <a:cubicBezTo>
                        <a:pt x="100039" y="299124"/>
                        <a:pt x="99111" y="306286"/>
                        <a:pt x="97366" y="313267"/>
                      </a:cubicBezTo>
                      <a:cubicBezTo>
                        <a:pt x="89300" y="345530"/>
                        <a:pt x="96814" y="303328"/>
                        <a:pt x="88900" y="342900"/>
                      </a:cubicBezTo>
                      <a:cubicBezTo>
                        <a:pt x="88623" y="344284"/>
                        <a:pt x="88900" y="345722"/>
                        <a:pt x="88900" y="347133"/>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2" name="Freeform: Shape 91">
                  <a:extLst>
                    <a:ext uri="{FF2B5EF4-FFF2-40B4-BE49-F238E27FC236}">
                      <a16:creationId xmlns:a16="http://schemas.microsoft.com/office/drawing/2014/main" id="{96A75EEA-6E61-4457-8086-8DDB20F8487B}"/>
                    </a:ext>
                  </a:extLst>
                </p:cNvPr>
                <p:cNvSpPr/>
                <p:nvPr/>
              </p:nvSpPr>
              <p:spPr bwMode="auto">
                <a:xfrm>
                  <a:off x="6417733" y="5020733"/>
                  <a:ext cx="216093" cy="300567"/>
                </a:xfrm>
                <a:custGeom>
                  <a:avLst/>
                  <a:gdLst>
                    <a:gd name="connsiteX0" fmla="*/ 0 w 216093"/>
                    <a:gd name="connsiteY0" fmla="*/ 0 h 300567"/>
                    <a:gd name="connsiteX1" fmla="*/ 46567 w 216093"/>
                    <a:gd name="connsiteY1" fmla="*/ 46567 h 300567"/>
                    <a:gd name="connsiteX2" fmla="*/ 67734 w 216093"/>
                    <a:gd name="connsiteY2" fmla="*/ 71967 h 300567"/>
                    <a:gd name="connsiteX3" fmla="*/ 80434 w 216093"/>
                    <a:gd name="connsiteY3" fmla="*/ 88900 h 300567"/>
                    <a:gd name="connsiteX4" fmla="*/ 93134 w 216093"/>
                    <a:gd name="connsiteY4" fmla="*/ 97367 h 300567"/>
                    <a:gd name="connsiteX5" fmla="*/ 143934 w 216093"/>
                    <a:gd name="connsiteY5" fmla="*/ 148167 h 300567"/>
                    <a:gd name="connsiteX6" fmla="*/ 160867 w 216093"/>
                    <a:gd name="connsiteY6" fmla="*/ 165100 h 300567"/>
                    <a:gd name="connsiteX7" fmla="*/ 169334 w 216093"/>
                    <a:gd name="connsiteY7" fmla="*/ 182034 h 300567"/>
                    <a:gd name="connsiteX8" fmla="*/ 177800 w 216093"/>
                    <a:gd name="connsiteY8" fmla="*/ 194734 h 300567"/>
                    <a:gd name="connsiteX9" fmla="*/ 182034 w 216093"/>
                    <a:gd name="connsiteY9" fmla="*/ 207434 h 300567"/>
                    <a:gd name="connsiteX10" fmla="*/ 207434 w 216093"/>
                    <a:gd name="connsiteY10" fmla="*/ 254000 h 300567"/>
                    <a:gd name="connsiteX11" fmla="*/ 215900 w 216093"/>
                    <a:gd name="connsiteY11" fmla="*/ 300567 h 30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093" h="300567">
                      <a:moveTo>
                        <a:pt x="0" y="0"/>
                      </a:moveTo>
                      <a:cubicBezTo>
                        <a:pt x="15522" y="15522"/>
                        <a:pt x="31522" y="30582"/>
                        <a:pt x="46567" y="46567"/>
                      </a:cubicBezTo>
                      <a:cubicBezTo>
                        <a:pt x="54121" y="54593"/>
                        <a:pt x="60849" y="63361"/>
                        <a:pt x="67734" y="71967"/>
                      </a:cubicBezTo>
                      <a:cubicBezTo>
                        <a:pt x="72142" y="77476"/>
                        <a:pt x="75445" y="83911"/>
                        <a:pt x="80434" y="88900"/>
                      </a:cubicBezTo>
                      <a:cubicBezTo>
                        <a:pt x="84032" y="92498"/>
                        <a:pt x="89383" y="93929"/>
                        <a:pt x="93134" y="97367"/>
                      </a:cubicBezTo>
                      <a:lnTo>
                        <a:pt x="143934" y="148167"/>
                      </a:lnTo>
                      <a:cubicBezTo>
                        <a:pt x="149578" y="153811"/>
                        <a:pt x="157297" y="157960"/>
                        <a:pt x="160867" y="165100"/>
                      </a:cubicBezTo>
                      <a:cubicBezTo>
                        <a:pt x="163689" y="170745"/>
                        <a:pt x="166203" y="176555"/>
                        <a:pt x="169334" y="182034"/>
                      </a:cubicBezTo>
                      <a:cubicBezTo>
                        <a:pt x="171858" y="186451"/>
                        <a:pt x="175525" y="190183"/>
                        <a:pt x="177800" y="194734"/>
                      </a:cubicBezTo>
                      <a:cubicBezTo>
                        <a:pt x="179796" y="198725"/>
                        <a:pt x="180187" y="203372"/>
                        <a:pt x="182034" y="207434"/>
                      </a:cubicBezTo>
                      <a:cubicBezTo>
                        <a:pt x="195756" y="237622"/>
                        <a:pt x="194178" y="234116"/>
                        <a:pt x="207434" y="254000"/>
                      </a:cubicBezTo>
                      <a:cubicBezTo>
                        <a:pt x="218131" y="286094"/>
                        <a:pt x="215900" y="270475"/>
                        <a:pt x="215900" y="300567"/>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3" name="Freeform: Shape 92">
                  <a:extLst>
                    <a:ext uri="{FF2B5EF4-FFF2-40B4-BE49-F238E27FC236}">
                      <a16:creationId xmlns:a16="http://schemas.microsoft.com/office/drawing/2014/main" id="{264EA52E-E590-4945-AFE9-A6C30FB7F3AB}"/>
                    </a:ext>
                  </a:extLst>
                </p:cNvPr>
                <p:cNvSpPr/>
                <p:nvPr/>
              </p:nvSpPr>
              <p:spPr bwMode="auto">
                <a:xfrm>
                  <a:off x="6057900" y="4847167"/>
                  <a:ext cx="668867" cy="156633"/>
                </a:xfrm>
                <a:custGeom>
                  <a:avLst/>
                  <a:gdLst>
                    <a:gd name="connsiteX0" fmla="*/ 0 w 668867"/>
                    <a:gd name="connsiteY0" fmla="*/ 156633 h 156633"/>
                    <a:gd name="connsiteX1" fmla="*/ 330200 w 668867"/>
                    <a:gd name="connsiteY1" fmla="*/ 93133 h 156633"/>
                    <a:gd name="connsiteX2" fmla="*/ 668867 w 668867"/>
                    <a:gd name="connsiteY2" fmla="*/ 0 h 156633"/>
                    <a:gd name="connsiteX0" fmla="*/ 0 w 668867"/>
                    <a:gd name="connsiteY0" fmla="*/ 156633 h 156633"/>
                    <a:gd name="connsiteX1" fmla="*/ 330200 w 668867"/>
                    <a:gd name="connsiteY1" fmla="*/ 93133 h 156633"/>
                    <a:gd name="connsiteX2" fmla="*/ 668867 w 668867"/>
                    <a:gd name="connsiteY2" fmla="*/ 0 h 156633"/>
                    <a:gd name="connsiteX0" fmla="*/ 0 w 668867"/>
                    <a:gd name="connsiteY0" fmla="*/ 156633 h 156633"/>
                    <a:gd name="connsiteX1" fmla="*/ 330200 w 668867"/>
                    <a:gd name="connsiteY1" fmla="*/ 93133 h 156633"/>
                    <a:gd name="connsiteX2" fmla="*/ 668867 w 668867"/>
                    <a:gd name="connsiteY2" fmla="*/ 0 h 156633"/>
                    <a:gd name="connsiteX0" fmla="*/ 0 w 668867"/>
                    <a:gd name="connsiteY0" fmla="*/ 156633 h 156633"/>
                    <a:gd name="connsiteX1" fmla="*/ 330200 w 668867"/>
                    <a:gd name="connsiteY1" fmla="*/ 93133 h 156633"/>
                    <a:gd name="connsiteX2" fmla="*/ 668867 w 668867"/>
                    <a:gd name="connsiteY2" fmla="*/ 0 h 156633"/>
                  </a:gdLst>
                  <a:ahLst/>
                  <a:cxnLst>
                    <a:cxn ang="0">
                      <a:pos x="connsiteX0" y="connsiteY0"/>
                    </a:cxn>
                    <a:cxn ang="0">
                      <a:pos x="connsiteX1" y="connsiteY1"/>
                    </a:cxn>
                    <a:cxn ang="0">
                      <a:pos x="connsiteX2" y="connsiteY2"/>
                    </a:cxn>
                  </a:cxnLst>
                  <a:rect l="l" t="t" r="r" b="b"/>
                  <a:pathLst>
                    <a:path w="668867" h="156633">
                      <a:moveTo>
                        <a:pt x="0" y="156633"/>
                      </a:moveTo>
                      <a:cubicBezTo>
                        <a:pt x="110067" y="135466"/>
                        <a:pt x="186266" y="12700"/>
                        <a:pt x="330200" y="93133"/>
                      </a:cubicBezTo>
                      <a:cubicBezTo>
                        <a:pt x="544689" y="227189"/>
                        <a:pt x="611011" y="60678"/>
                        <a:pt x="668867" y="0"/>
                      </a:cubicBezTo>
                    </a:path>
                  </a:pathLst>
                </a:custGeom>
                <a:noFill/>
                <a:ln w="28575">
                  <a:solidFill>
                    <a:schemeClr val="accent3">
                      <a:lumMod val="60000"/>
                      <a:lumOff val="40000"/>
                    </a:schemeClr>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4" name="Freeform: Shape 93">
                  <a:extLst>
                    <a:ext uri="{FF2B5EF4-FFF2-40B4-BE49-F238E27FC236}">
                      <a16:creationId xmlns:a16="http://schemas.microsoft.com/office/drawing/2014/main" id="{90DF9845-1BB7-48F6-ACF4-55911FE91E1C}"/>
                    </a:ext>
                  </a:extLst>
                </p:cNvPr>
                <p:cNvSpPr/>
                <p:nvPr/>
              </p:nvSpPr>
              <p:spPr bwMode="auto">
                <a:xfrm>
                  <a:off x="4375151" y="4962245"/>
                  <a:ext cx="1656423" cy="498913"/>
                </a:xfrm>
                <a:custGeom>
                  <a:avLst/>
                  <a:gdLst>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27566 w 1634066"/>
                    <a:gd name="connsiteY0" fmla="*/ 59267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27566 w 1634066"/>
                    <a:gd name="connsiteY9" fmla="*/ 59267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2750 w 1634066"/>
                    <a:gd name="connsiteY0" fmla="*/ 44450 h 495300"/>
                    <a:gd name="connsiteX1" fmla="*/ 313266 w 1634066"/>
                    <a:gd name="connsiteY1" fmla="*/ 224367 h 495300"/>
                    <a:gd name="connsiteX2" fmla="*/ 228600 w 1634066"/>
                    <a:gd name="connsiteY2" fmla="*/ 309034 h 495300"/>
                    <a:gd name="connsiteX3" fmla="*/ 1329266 w 1634066"/>
                    <a:gd name="connsiteY3" fmla="*/ 300567 h 495300"/>
                    <a:gd name="connsiteX4" fmla="*/ 1557866 w 1634066"/>
                    <a:gd name="connsiteY4" fmla="*/ 0 h 495300"/>
                    <a:gd name="connsiteX5" fmla="*/ 1634066 w 1634066"/>
                    <a:gd name="connsiteY5" fmla="*/ 169334 h 495300"/>
                    <a:gd name="connsiteX6" fmla="*/ 698500 w 1634066"/>
                    <a:gd name="connsiteY6" fmla="*/ 495300 h 495300"/>
                    <a:gd name="connsiteX7" fmla="*/ 0 w 1634066"/>
                    <a:gd name="connsiteY7" fmla="*/ 249767 h 495300"/>
                    <a:gd name="connsiteX8" fmla="*/ 317500 w 1634066"/>
                    <a:gd name="connsiteY8" fmla="*/ 165100 h 495300"/>
                    <a:gd name="connsiteX9" fmla="*/ 412750 w 1634066"/>
                    <a:gd name="connsiteY9" fmla="*/ 44450 h 495300"/>
                    <a:gd name="connsiteX0" fmla="*/ 415448 w 1636764"/>
                    <a:gd name="connsiteY0" fmla="*/ 44450 h 495300"/>
                    <a:gd name="connsiteX1" fmla="*/ 315964 w 1636764"/>
                    <a:gd name="connsiteY1" fmla="*/ 224367 h 495300"/>
                    <a:gd name="connsiteX2" fmla="*/ 231298 w 1636764"/>
                    <a:gd name="connsiteY2" fmla="*/ 309034 h 495300"/>
                    <a:gd name="connsiteX3" fmla="*/ 1331964 w 1636764"/>
                    <a:gd name="connsiteY3" fmla="*/ 300567 h 495300"/>
                    <a:gd name="connsiteX4" fmla="*/ 1560564 w 1636764"/>
                    <a:gd name="connsiteY4" fmla="*/ 0 h 495300"/>
                    <a:gd name="connsiteX5" fmla="*/ 1636764 w 1636764"/>
                    <a:gd name="connsiteY5" fmla="*/ 169334 h 495300"/>
                    <a:gd name="connsiteX6" fmla="*/ 701198 w 1636764"/>
                    <a:gd name="connsiteY6" fmla="*/ 495300 h 495300"/>
                    <a:gd name="connsiteX7" fmla="*/ 2698 w 1636764"/>
                    <a:gd name="connsiteY7" fmla="*/ 249767 h 495300"/>
                    <a:gd name="connsiteX8" fmla="*/ 320198 w 1636764"/>
                    <a:gd name="connsiteY8" fmla="*/ 165100 h 495300"/>
                    <a:gd name="connsiteX9" fmla="*/ 415448 w 1636764"/>
                    <a:gd name="connsiteY9" fmla="*/ 44450 h 495300"/>
                    <a:gd name="connsiteX0" fmla="*/ 417538 w 1638854"/>
                    <a:gd name="connsiteY0" fmla="*/ 44450 h 495300"/>
                    <a:gd name="connsiteX1" fmla="*/ 318054 w 1638854"/>
                    <a:gd name="connsiteY1" fmla="*/ 224367 h 495300"/>
                    <a:gd name="connsiteX2" fmla="*/ 233388 w 1638854"/>
                    <a:gd name="connsiteY2" fmla="*/ 309034 h 495300"/>
                    <a:gd name="connsiteX3" fmla="*/ 1334054 w 1638854"/>
                    <a:gd name="connsiteY3" fmla="*/ 300567 h 495300"/>
                    <a:gd name="connsiteX4" fmla="*/ 1562654 w 1638854"/>
                    <a:gd name="connsiteY4" fmla="*/ 0 h 495300"/>
                    <a:gd name="connsiteX5" fmla="*/ 1638854 w 1638854"/>
                    <a:gd name="connsiteY5" fmla="*/ 169334 h 495300"/>
                    <a:gd name="connsiteX6" fmla="*/ 703288 w 1638854"/>
                    <a:gd name="connsiteY6" fmla="*/ 495300 h 495300"/>
                    <a:gd name="connsiteX7" fmla="*/ 2671 w 1638854"/>
                    <a:gd name="connsiteY7" fmla="*/ 249767 h 495300"/>
                    <a:gd name="connsiteX8" fmla="*/ 322288 w 1638854"/>
                    <a:gd name="connsiteY8" fmla="*/ 165100 h 495300"/>
                    <a:gd name="connsiteX9" fmla="*/ 417538 w 1638854"/>
                    <a:gd name="connsiteY9" fmla="*/ 44450 h 495300"/>
                    <a:gd name="connsiteX0" fmla="*/ 417538 w 1638854"/>
                    <a:gd name="connsiteY0" fmla="*/ 44450 h 495300"/>
                    <a:gd name="connsiteX1" fmla="*/ 318054 w 1638854"/>
                    <a:gd name="connsiteY1" fmla="*/ 224367 h 495300"/>
                    <a:gd name="connsiteX2" fmla="*/ 351921 w 1638854"/>
                    <a:gd name="connsiteY2" fmla="*/ 374650 h 495300"/>
                    <a:gd name="connsiteX3" fmla="*/ 1334054 w 1638854"/>
                    <a:gd name="connsiteY3" fmla="*/ 300567 h 495300"/>
                    <a:gd name="connsiteX4" fmla="*/ 1562654 w 1638854"/>
                    <a:gd name="connsiteY4" fmla="*/ 0 h 495300"/>
                    <a:gd name="connsiteX5" fmla="*/ 1638854 w 1638854"/>
                    <a:gd name="connsiteY5" fmla="*/ 169334 h 495300"/>
                    <a:gd name="connsiteX6" fmla="*/ 703288 w 1638854"/>
                    <a:gd name="connsiteY6" fmla="*/ 495300 h 495300"/>
                    <a:gd name="connsiteX7" fmla="*/ 2671 w 1638854"/>
                    <a:gd name="connsiteY7" fmla="*/ 249767 h 495300"/>
                    <a:gd name="connsiteX8" fmla="*/ 322288 w 1638854"/>
                    <a:gd name="connsiteY8" fmla="*/ 165100 h 495300"/>
                    <a:gd name="connsiteX9" fmla="*/ 417538 w 1638854"/>
                    <a:gd name="connsiteY9" fmla="*/ 44450 h 495300"/>
                    <a:gd name="connsiteX0" fmla="*/ 417538 w 1638854"/>
                    <a:gd name="connsiteY0" fmla="*/ 44450 h 495300"/>
                    <a:gd name="connsiteX1" fmla="*/ 318054 w 1638854"/>
                    <a:gd name="connsiteY1" fmla="*/ 224367 h 495300"/>
                    <a:gd name="connsiteX2" fmla="*/ 351921 w 1638854"/>
                    <a:gd name="connsiteY2" fmla="*/ 374650 h 495300"/>
                    <a:gd name="connsiteX3" fmla="*/ 1334054 w 1638854"/>
                    <a:gd name="connsiteY3" fmla="*/ 300567 h 495300"/>
                    <a:gd name="connsiteX4" fmla="*/ 1562654 w 1638854"/>
                    <a:gd name="connsiteY4" fmla="*/ 0 h 495300"/>
                    <a:gd name="connsiteX5" fmla="*/ 1638854 w 1638854"/>
                    <a:gd name="connsiteY5" fmla="*/ 169334 h 495300"/>
                    <a:gd name="connsiteX6" fmla="*/ 703288 w 1638854"/>
                    <a:gd name="connsiteY6" fmla="*/ 495300 h 495300"/>
                    <a:gd name="connsiteX7" fmla="*/ 2671 w 1638854"/>
                    <a:gd name="connsiteY7" fmla="*/ 249767 h 495300"/>
                    <a:gd name="connsiteX8" fmla="*/ 322288 w 1638854"/>
                    <a:gd name="connsiteY8" fmla="*/ 165100 h 495300"/>
                    <a:gd name="connsiteX9" fmla="*/ 417538 w 1638854"/>
                    <a:gd name="connsiteY9" fmla="*/ 44450 h 495300"/>
                    <a:gd name="connsiteX0" fmla="*/ 417538 w 1638854"/>
                    <a:gd name="connsiteY0" fmla="*/ 44450 h 474133"/>
                    <a:gd name="connsiteX1" fmla="*/ 318054 w 1638854"/>
                    <a:gd name="connsiteY1" fmla="*/ 224367 h 474133"/>
                    <a:gd name="connsiteX2" fmla="*/ 351921 w 1638854"/>
                    <a:gd name="connsiteY2" fmla="*/ 374650 h 474133"/>
                    <a:gd name="connsiteX3" fmla="*/ 1334054 w 1638854"/>
                    <a:gd name="connsiteY3" fmla="*/ 300567 h 474133"/>
                    <a:gd name="connsiteX4" fmla="*/ 1562654 w 1638854"/>
                    <a:gd name="connsiteY4" fmla="*/ 0 h 474133"/>
                    <a:gd name="connsiteX5" fmla="*/ 1638854 w 1638854"/>
                    <a:gd name="connsiteY5" fmla="*/ 169334 h 474133"/>
                    <a:gd name="connsiteX6" fmla="*/ 711755 w 1638854"/>
                    <a:gd name="connsiteY6" fmla="*/ 474133 h 474133"/>
                    <a:gd name="connsiteX7" fmla="*/ 2671 w 1638854"/>
                    <a:gd name="connsiteY7" fmla="*/ 249767 h 474133"/>
                    <a:gd name="connsiteX8" fmla="*/ 322288 w 1638854"/>
                    <a:gd name="connsiteY8" fmla="*/ 165100 h 474133"/>
                    <a:gd name="connsiteX9" fmla="*/ 417538 w 1638854"/>
                    <a:gd name="connsiteY9" fmla="*/ 44450 h 474133"/>
                    <a:gd name="connsiteX0" fmla="*/ 417538 w 1638854"/>
                    <a:gd name="connsiteY0" fmla="*/ 44450 h 478366"/>
                    <a:gd name="connsiteX1" fmla="*/ 318054 w 1638854"/>
                    <a:gd name="connsiteY1" fmla="*/ 224367 h 478366"/>
                    <a:gd name="connsiteX2" fmla="*/ 351921 w 1638854"/>
                    <a:gd name="connsiteY2" fmla="*/ 374650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51921 w 1638854"/>
                    <a:gd name="connsiteY2" fmla="*/ 374650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18054 w 1638854"/>
                    <a:gd name="connsiteY1" fmla="*/ 224367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05354 w 1638854"/>
                    <a:gd name="connsiteY1" fmla="*/ 196850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60387 w 1638854"/>
                    <a:gd name="connsiteY2" fmla="*/ 345017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269370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11703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11703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11703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78366"/>
                    <a:gd name="connsiteX1" fmla="*/ 345571 w 1638854"/>
                    <a:gd name="connsiteY1" fmla="*/ 228600 h 478366"/>
                    <a:gd name="connsiteX2" fmla="*/ 311703 w 1638854"/>
                    <a:gd name="connsiteY2" fmla="*/ 321734 h 478366"/>
                    <a:gd name="connsiteX3" fmla="*/ 1334054 w 1638854"/>
                    <a:gd name="connsiteY3" fmla="*/ 300567 h 478366"/>
                    <a:gd name="connsiteX4" fmla="*/ 1562654 w 1638854"/>
                    <a:gd name="connsiteY4" fmla="*/ 0 h 478366"/>
                    <a:gd name="connsiteX5" fmla="*/ 1638854 w 1638854"/>
                    <a:gd name="connsiteY5" fmla="*/ 169334 h 478366"/>
                    <a:gd name="connsiteX6" fmla="*/ 686355 w 1638854"/>
                    <a:gd name="connsiteY6" fmla="*/ 478366 h 478366"/>
                    <a:gd name="connsiteX7" fmla="*/ 2671 w 1638854"/>
                    <a:gd name="connsiteY7" fmla="*/ 249767 h 478366"/>
                    <a:gd name="connsiteX8" fmla="*/ 322288 w 1638854"/>
                    <a:gd name="connsiteY8" fmla="*/ 165100 h 478366"/>
                    <a:gd name="connsiteX9" fmla="*/ 417538 w 1638854"/>
                    <a:gd name="connsiteY9" fmla="*/ 44450 h 478366"/>
                    <a:gd name="connsiteX0" fmla="*/ 417538 w 1638854"/>
                    <a:gd name="connsiteY0" fmla="*/ 44450 h 494434"/>
                    <a:gd name="connsiteX1" fmla="*/ 345571 w 1638854"/>
                    <a:gd name="connsiteY1" fmla="*/ 228600 h 494434"/>
                    <a:gd name="connsiteX2" fmla="*/ 311703 w 1638854"/>
                    <a:gd name="connsiteY2" fmla="*/ 321734 h 494434"/>
                    <a:gd name="connsiteX3" fmla="*/ 1334054 w 1638854"/>
                    <a:gd name="connsiteY3" fmla="*/ 300567 h 494434"/>
                    <a:gd name="connsiteX4" fmla="*/ 1562654 w 1638854"/>
                    <a:gd name="connsiteY4" fmla="*/ 0 h 494434"/>
                    <a:gd name="connsiteX5" fmla="*/ 1638854 w 1638854"/>
                    <a:gd name="connsiteY5" fmla="*/ 169334 h 494434"/>
                    <a:gd name="connsiteX6" fmla="*/ 686355 w 1638854"/>
                    <a:gd name="connsiteY6" fmla="*/ 478366 h 494434"/>
                    <a:gd name="connsiteX7" fmla="*/ 2671 w 1638854"/>
                    <a:gd name="connsiteY7" fmla="*/ 249767 h 494434"/>
                    <a:gd name="connsiteX8" fmla="*/ 322288 w 1638854"/>
                    <a:gd name="connsiteY8" fmla="*/ 165100 h 494434"/>
                    <a:gd name="connsiteX9" fmla="*/ 417538 w 1638854"/>
                    <a:gd name="connsiteY9" fmla="*/ 44450 h 494434"/>
                    <a:gd name="connsiteX0" fmla="*/ 417538 w 1638854"/>
                    <a:gd name="connsiteY0" fmla="*/ 44450 h 494434"/>
                    <a:gd name="connsiteX1" fmla="*/ 345571 w 1638854"/>
                    <a:gd name="connsiteY1" fmla="*/ 228600 h 494434"/>
                    <a:gd name="connsiteX2" fmla="*/ 311703 w 1638854"/>
                    <a:gd name="connsiteY2" fmla="*/ 321734 h 494434"/>
                    <a:gd name="connsiteX3" fmla="*/ 1295954 w 1638854"/>
                    <a:gd name="connsiteY3" fmla="*/ 226483 h 494434"/>
                    <a:gd name="connsiteX4" fmla="*/ 1562654 w 1638854"/>
                    <a:gd name="connsiteY4" fmla="*/ 0 h 494434"/>
                    <a:gd name="connsiteX5" fmla="*/ 1638854 w 1638854"/>
                    <a:gd name="connsiteY5" fmla="*/ 169334 h 494434"/>
                    <a:gd name="connsiteX6" fmla="*/ 686355 w 1638854"/>
                    <a:gd name="connsiteY6" fmla="*/ 478366 h 494434"/>
                    <a:gd name="connsiteX7" fmla="*/ 2671 w 1638854"/>
                    <a:gd name="connsiteY7" fmla="*/ 249767 h 494434"/>
                    <a:gd name="connsiteX8" fmla="*/ 322288 w 1638854"/>
                    <a:gd name="connsiteY8" fmla="*/ 165100 h 494434"/>
                    <a:gd name="connsiteX9" fmla="*/ 417538 w 1638854"/>
                    <a:gd name="connsiteY9" fmla="*/ 44450 h 494434"/>
                    <a:gd name="connsiteX0" fmla="*/ 417538 w 1638854"/>
                    <a:gd name="connsiteY0" fmla="*/ 44450 h 502963"/>
                    <a:gd name="connsiteX1" fmla="*/ 345571 w 1638854"/>
                    <a:gd name="connsiteY1" fmla="*/ 228600 h 502963"/>
                    <a:gd name="connsiteX2" fmla="*/ 311703 w 1638854"/>
                    <a:gd name="connsiteY2" fmla="*/ 321734 h 502963"/>
                    <a:gd name="connsiteX3" fmla="*/ 1295954 w 1638854"/>
                    <a:gd name="connsiteY3" fmla="*/ 226483 h 502963"/>
                    <a:gd name="connsiteX4" fmla="*/ 1562654 w 1638854"/>
                    <a:gd name="connsiteY4" fmla="*/ 0 h 502963"/>
                    <a:gd name="connsiteX5" fmla="*/ 1638854 w 1638854"/>
                    <a:gd name="connsiteY5" fmla="*/ 169334 h 502963"/>
                    <a:gd name="connsiteX6" fmla="*/ 686355 w 1638854"/>
                    <a:gd name="connsiteY6" fmla="*/ 478366 h 502963"/>
                    <a:gd name="connsiteX7" fmla="*/ 2671 w 1638854"/>
                    <a:gd name="connsiteY7" fmla="*/ 249767 h 502963"/>
                    <a:gd name="connsiteX8" fmla="*/ 322288 w 1638854"/>
                    <a:gd name="connsiteY8" fmla="*/ 165100 h 502963"/>
                    <a:gd name="connsiteX9" fmla="*/ 417538 w 1638854"/>
                    <a:gd name="connsiteY9" fmla="*/ 44450 h 502963"/>
                    <a:gd name="connsiteX0" fmla="*/ 417538 w 1638854"/>
                    <a:gd name="connsiteY0" fmla="*/ 44450 h 480156"/>
                    <a:gd name="connsiteX1" fmla="*/ 345571 w 1638854"/>
                    <a:gd name="connsiteY1" fmla="*/ 228600 h 480156"/>
                    <a:gd name="connsiteX2" fmla="*/ 311703 w 1638854"/>
                    <a:gd name="connsiteY2" fmla="*/ 321734 h 480156"/>
                    <a:gd name="connsiteX3" fmla="*/ 1295954 w 1638854"/>
                    <a:gd name="connsiteY3" fmla="*/ 226483 h 480156"/>
                    <a:gd name="connsiteX4" fmla="*/ 1562654 w 1638854"/>
                    <a:gd name="connsiteY4" fmla="*/ 0 h 480156"/>
                    <a:gd name="connsiteX5" fmla="*/ 1638854 w 1638854"/>
                    <a:gd name="connsiteY5" fmla="*/ 169334 h 480156"/>
                    <a:gd name="connsiteX6" fmla="*/ 686355 w 1638854"/>
                    <a:gd name="connsiteY6" fmla="*/ 478366 h 480156"/>
                    <a:gd name="connsiteX7" fmla="*/ 2671 w 1638854"/>
                    <a:gd name="connsiteY7" fmla="*/ 249767 h 480156"/>
                    <a:gd name="connsiteX8" fmla="*/ 322288 w 1638854"/>
                    <a:gd name="connsiteY8" fmla="*/ 165100 h 480156"/>
                    <a:gd name="connsiteX9" fmla="*/ 417538 w 1638854"/>
                    <a:gd name="connsiteY9" fmla="*/ 44450 h 480156"/>
                    <a:gd name="connsiteX0" fmla="*/ 417538 w 1638854"/>
                    <a:gd name="connsiteY0" fmla="*/ 44450 h 488093"/>
                    <a:gd name="connsiteX1" fmla="*/ 345571 w 1638854"/>
                    <a:gd name="connsiteY1" fmla="*/ 228600 h 488093"/>
                    <a:gd name="connsiteX2" fmla="*/ 311703 w 1638854"/>
                    <a:gd name="connsiteY2" fmla="*/ 321734 h 488093"/>
                    <a:gd name="connsiteX3" fmla="*/ 1295954 w 1638854"/>
                    <a:gd name="connsiteY3" fmla="*/ 226483 h 488093"/>
                    <a:gd name="connsiteX4" fmla="*/ 1562654 w 1638854"/>
                    <a:gd name="connsiteY4" fmla="*/ 0 h 488093"/>
                    <a:gd name="connsiteX5" fmla="*/ 1638854 w 1638854"/>
                    <a:gd name="connsiteY5" fmla="*/ 169334 h 488093"/>
                    <a:gd name="connsiteX6" fmla="*/ 686355 w 1638854"/>
                    <a:gd name="connsiteY6" fmla="*/ 478366 h 488093"/>
                    <a:gd name="connsiteX7" fmla="*/ 2671 w 1638854"/>
                    <a:gd name="connsiteY7" fmla="*/ 249767 h 488093"/>
                    <a:gd name="connsiteX8" fmla="*/ 322288 w 1638854"/>
                    <a:gd name="connsiteY8" fmla="*/ 165100 h 488093"/>
                    <a:gd name="connsiteX9" fmla="*/ 417538 w 1638854"/>
                    <a:gd name="connsiteY9" fmla="*/ 44450 h 488093"/>
                    <a:gd name="connsiteX0" fmla="*/ 417538 w 1652882"/>
                    <a:gd name="connsiteY0" fmla="*/ 44450 h 488093"/>
                    <a:gd name="connsiteX1" fmla="*/ 345571 w 1652882"/>
                    <a:gd name="connsiteY1" fmla="*/ 228600 h 488093"/>
                    <a:gd name="connsiteX2" fmla="*/ 311703 w 1652882"/>
                    <a:gd name="connsiteY2" fmla="*/ 321734 h 488093"/>
                    <a:gd name="connsiteX3" fmla="*/ 1295954 w 1652882"/>
                    <a:gd name="connsiteY3" fmla="*/ 226483 h 488093"/>
                    <a:gd name="connsiteX4" fmla="*/ 1562654 w 1652882"/>
                    <a:gd name="connsiteY4" fmla="*/ 0 h 488093"/>
                    <a:gd name="connsiteX5" fmla="*/ 1638854 w 1652882"/>
                    <a:gd name="connsiteY5" fmla="*/ 169334 h 488093"/>
                    <a:gd name="connsiteX6" fmla="*/ 686355 w 1652882"/>
                    <a:gd name="connsiteY6" fmla="*/ 478366 h 488093"/>
                    <a:gd name="connsiteX7" fmla="*/ 2671 w 1652882"/>
                    <a:gd name="connsiteY7" fmla="*/ 249767 h 488093"/>
                    <a:gd name="connsiteX8" fmla="*/ 322288 w 1652882"/>
                    <a:gd name="connsiteY8" fmla="*/ 165100 h 488093"/>
                    <a:gd name="connsiteX9" fmla="*/ 417538 w 1652882"/>
                    <a:gd name="connsiteY9" fmla="*/ 44450 h 488093"/>
                    <a:gd name="connsiteX0" fmla="*/ 417538 w 1656427"/>
                    <a:gd name="connsiteY0" fmla="*/ 44450 h 488093"/>
                    <a:gd name="connsiteX1" fmla="*/ 345571 w 1656427"/>
                    <a:gd name="connsiteY1" fmla="*/ 228600 h 488093"/>
                    <a:gd name="connsiteX2" fmla="*/ 311703 w 1656427"/>
                    <a:gd name="connsiteY2" fmla="*/ 321734 h 488093"/>
                    <a:gd name="connsiteX3" fmla="*/ 1295954 w 1656427"/>
                    <a:gd name="connsiteY3" fmla="*/ 226483 h 488093"/>
                    <a:gd name="connsiteX4" fmla="*/ 1562654 w 1656427"/>
                    <a:gd name="connsiteY4" fmla="*/ 0 h 488093"/>
                    <a:gd name="connsiteX5" fmla="*/ 1638854 w 1656427"/>
                    <a:gd name="connsiteY5" fmla="*/ 169334 h 488093"/>
                    <a:gd name="connsiteX6" fmla="*/ 686355 w 1656427"/>
                    <a:gd name="connsiteY6" fmla="*/ 478366 h 488093"/>
                    <a:gd name="connsiteX7" fmla="*/ 2671 w 1656427"/>
                    <a:gd name="connsiteY7" fmla="*/ 249767 h 488093"/>
                    <a:gd name="connsiteX8" fmla="*/ 322288 w 1656427"/>
                    <a:gd name="connsiteY8" fmla="*/ 165100 h 488093"/>
                    <a:gd name="connsiteX9" fmla="*/ 417538 w 1656427"/>
                    <a:gd name="connsiteY9" fmla="*/ 44450 h 488093"/>
                    <a:gd name="connsiteX0" fmla="*/ 417538 w 1656427"/>
                    <a:gd name="connsiteY0" fmla="*/ 47436 h 491079"/>
                    <a:gd name="connsiteX1" fmla="*/ 345571 w 1656427"/>
                    <a:gd name="connsiteY1" fmla="*/ 231586 h 491079"/>
                    <a:gd name="connsiteX2" fmla="*/ 311703 w 1656427"/>
                    <a:gd name="connsiteY2" fmla="*/ 324720 h 491079"/>
                    <a:gd name="connsiteX3" fmla="*/ 1295954 w 1656427"/>
                    <a:gd name="connsiteY3" fmla="*/ 229469 h 491079"/>
                    <a:gd name="connsiteX4" fmla="*/ 1562654 w 1656427"/>
                    <a:gd name="connsiteY4" fmla="*/ 2986 h 491079"/>
                    <a:gd name="connsiteX5" fmla="*/ 1638854 w 1656427"/>
                    <a:gd name="connsiteY5" fmla="*/ 172320 h 491079"/>
                    <a:gd name="connsiteX6" fmla="*/ 686355 w 1656427"/>
                    <a:gd name="connsiteY6" fmla="*/ 481352 h 491079"/>
                    <a:gd name="connsiteX7" fmla="*/ 2671 w 1656427"/>
                    <a:gd name="connsiteY7" fmla="*/ 252753 h 491079"/>
                    <a:gd name="connsiteX8" fmla="*/ 322288 w 1656427"/>
                    <a:gd name="connsiteY8" fmla="*/ 168086 h 491079"/>
                    <a:gd name="connsiteX9" fmla="*/ 417538 w 1656427"/>
                    <a:gd name="connsiteY9" fmla="*/ 47436 h 491079"/>
                    <a:gd name="connsiteX0" fmla="*/ 417538 w 1656427"/>
                    <a:gd name="connsiteY0" fmla="*/ 46634 h 490277"/>
                    <a:gd name="connsiteX1" fmla="*/ 345571 w 1656427"/>
                    <a:gd name="connsiteY1" fmla="*/ 230784 h 490277"/>
                    <a:gd name="connsiteX2" fmla="*/ 311703 w 1656427"/>
                    <a:gd name="connsiteY2" fmla="*/ 323918 h 490277"/>
                    <a:gd name="connsiteX3" fmla="*/ 1382737 w 1656427"/>
                    <a:gd name="connsiteY3" fmla="*/ 302750 h 490277"/>
                    <a:gd name="connsiteX4" fmla="*/ 1562654 w 1656427"/>
                    <a:gd name="connsiteY4" fmla="*/ 2184 h 490277"/>
                    <a:gd name="connsiteX5" fmla="*/ 1638854 w 1656427"/>
                    <a:gd name="connsiteY5" fmla="*/ 171518 h 490277"/>
                    <a:gd name="connsiteX6" fmla="*/ 686355 w 1656427"/>
                    <a:gd name="connsiteY6" fmla="*/ 480550 h 490277"/>
                    <a:gd name="connsiteX7" fmla="*/ 2671 w 1656427"/>
                    <a:gd name="connsiteY7" fmla="*/ 251951 h 490277"/>
                    <a:gd name="connsiteX8" fmla="*/ 322288 w 1656427"/>
                    <a:gd name="connsiteY8" fmla="*/ 167284 h 490277"/>
                    <a:gd name="connsiteX9" fmla="*/ 417538 w 1656427"/>
                    <a:gd name="connsiteY9" fmla="*/ 46634 h 490277"/>
                    <a:gd name="connsiteX0" fmla="*/ 417538 w 1656427"/>
                    <a:gd name="connsiteY0" fmla="*/ 46897 h 490540"/>
                    <a:gd name="connsiteX1" fmla="*/ 345571 w 1656427"/>
                    <a:gd name="connsiteY1" fmla="*/ 231047 h 490540"/>
                    <a:gd name="connsiteX2" fmla="*/ 311703 w 1656427"/>
                    <a:gd name="connsiteY2" fmla="*/ 324181 h 490540"/>
                    <a:gd name="connsiteX3" fmla="*/ 1382737 w 1656427"/>
                    <a:gd name="connsiteY3" fmla="*/ 273379 h 490540"/>
                    <a:gd name="connsiteX4" fmla="*/ 1562654 w 1656427"/>
                    <a:gd name="connsiteY4" fmla="*/ 2447 h 490540"/>
                    <a:gd name="connsiteX5" fmla="*/ 1638854 w 1656427"/>
                    <a:gd name="connsiteY5" fmla="*/ 171781 h 490540"/>
                    <a:gd name="connsiteX6" fmla="*/ 686355 w 1656427"/>
                    <a:gd name="connsiteY6" fmla="*/ 480813 h 490540"/>
                    <a:gd name="connsiteX7" fmla="*/ 2671 w 1656427"/>
                    <a:gd name="connsiteY7" fmla="*/ 252214 h 490540"/>
                    <a:gd name="connsiteX8" fmla="*/ 322288 w 1656427"/>
                    <a:gd name="connsiteY8" fmla="*/ 167547 h 490540"/>
                    <a:gd name="connsiteX9" fmla="*/ 417538 w 1656427"/>
                    <a:gd name="connsiteY9" fmla="*/ 46897 h 490540"/>
                    <a:gd name="connsiteX0" fmla="*/ 417538 w 1656427"/>
                    <a:gd name="connsiteY0" fmla="*/ 46743 h 490386"/>
                    <a:gd name="connsiteX1" fmla="*/ 345571 w 1656427"/>
                    <a:gd name="connsiteY1" fmla="*/ 230893 h 490386"/>
                    <a:gd name="connsiteX2" fmla="*/ 311703 w 1656427"/>
                    <a:gd name="connsiteY2" fmla="*/ 324027 h 490386"/>
                    <a:gd name="connsiteX3" fmla="*/ 1382737 w 1656427"/>
                    <a:gd name="connsiteY3" fmla="*/ 273225 h 490386"/>
                    <a:gd name="connsiteX4" fmla="*/ 1562654 w 1656427"/>
                    <a:gd name="connsiteY4" fmla="*/ 2293 h 490386"/>
                    <a:gd name="connsiteX5" fmla="*/ 1638854 w 1656427"/>
                    <a:gd name="connsiteY5" fmla="*/ 171627 h 490386"/>
                    <a:gd name="connsiteX6" fmla="*/ 686355 w 1656427"/>
                    <a:gd name="connsiteY6" fmla="*/ 480659 h 490386"/>
                    <a:gd name="connsiteX7" fmla="*/ 2671 w 1656427"/>
                    <a:gd name="connsiteY7" fmla="*/ 252060 h 490386"/>
                    <a:gd name="connsiteX8" fmla="*/ 322288 w 1656427"/>
                    <a:gd name="connsiteY8" fmla="*/ 167393 h 490386"/>
                    <a:gd name="connsiteX9" fmla="*/ 417538 w 1656427"/>
                    <a:gd name="connsiteY9" fmla="*/ 46743 h 490386"/>
                    <a:gd name="connsiteX0" fmla="*/ 417538 w 1656427"/>
                    <a:gd name="connsiteY0" fmla="*/ 47788 h 491431"/>
                    <a:gd name="connsiteX1" fmla="*/ 345571 w 1656427"/>
                    <a:gd name="connsiteY1" fmla="*/ 231938 h 491431"/>
                    <a:gd name="connsiteX2" fmla="*/ 311703 w 1656427"/>
                    <a:gd name="connsiteY2" fmla="*/ 325072 h 491431"/>
                    <a:gd name="connsiteX3" fmla="*/ 1382737 w 1656427"/>
                    <a:gd name="connsiteY3" fmla="*/ 274270 h 491431"/>
                    <a:gd name="connsiteX4" fmla="*/ 1562654 w 1656427"/>
                    <a:gd name="connsiteY4" fmla="*/ 3338 h 491431"/>
                    <a:gd name="connsiteX5" fmla="*/ 1638854 w 1656427"/>
                    <a:gd name="connsiteY5" fmla="*/ 172672 h 491431"/>
                    <a:gd name="connsiteX6" fmla="*/ 686355 w 1656427"/>
                    <a:gd name="connsiteY6" fmla="*/ 481704 h 491431"/>
                    <a:gd name="connsiteX7" fmla="*/ 2671 w 1656427"/>
                    <a:gd name="connsiteY7" fmla="*/ 253105 h 491431"/>
                    <a:gd name="connsiteX8" fmla="*/ 322288 w 1656427"/>
                    <a:gd name="connsiteY8" fmla="*/ 168438 h 491431"/>
                    <a:gd name="connsiteX9" fmla="*/ 417538 w 1656427"/>
                    <a:gd name="connsiteY9" fmla="*/ 47788 h 491431"/>
                    <a:gd name="connsiteX0" fmla="*/ 417538 w 1656427"/>
                    <a:gd name="connsiteY0" fmla="*/ 51766 h 495409"/>
                    <a:gd name="connsiteX1" fmla="*/ 345571 w 1656427"/>
                    <a:gd name="connsiteY1" fmla="*/ 235916 h 495409"/>
                    <a:gd name="connsiteX2" fmla="*/ 311703 w 1656427"/>
                    <a:gd name="connsiteY2" fmla="*/ 329050 h 495409"/>
                    <a:gd name="connsiteX3" fmla="*/ 1382737 w 1656427"/>
                    <a:gd name="connsiteY3" fmla="*/ 278248 h 495409"/>
                    <a:gd name="connsiteX4" fmla="*/ 1562654 w 1656427"/>
                    <a:gd name="connsiteY4" fmla="*/ 7316 h 495409"/>
                    <a:gd name="connsiteX5" fmla="*/ 1638854 w 1656427"/>
                    <a:gd name="connsiteY5" fmla="*/ 176650 h 495409"/>
                    <a:gd name="connsiteX6" fmla="*/ 686355 w 1656427"/>
                    <a:gd name="connsiteY6" fmla="*/ 485682 h 495409"/>
                    <a:gd name="connsiteX7" fmla="*/ 2671 w 1656427"/>
                    <a:gd name="connsiteY7" fmla="*/ 257083 h 495409"/>
                    <a:gd name="connsiteX8" fmla="*/ 322288 w 1656427"/>
                    <a:gd name="connsiteY8" fmla="*/ 172416 h 495409"/>
                    <a:gd name="connsiteX9" fmla="*/ 417538 w 1656427"/>
                    <a:gd name="connsiteY9" fmla="*/ 51766 h 495409"/>
                    <a:gd name="connsiteX0" fmla="*/ 417538 w 1656427"/>
                    <a:gd name="connsiteY0" fmla="*/ 52052 h 495695"/>
                    <a:gd name="connsiteX1" fmla="*/ 345571 w 1656427"/>
                    <a:gd name="connsiteY1" fmla="*/ 236202 h 495695"/>
                    <a:gd name="connsiteX2" fmla="*/ 311703 w 1656427"/>
                    <a:gd name="connsiteY2" fmla="*/ 329336 h 495695"/>
                    <a:gd name="connsiteX3" fmla="*/ 1382737 w 1656427"/>
                    <a:gd name="connsiteY3" fmla="*/ 278534 h 495695"/>
                    <a:gd name="connsiteX4" fmla="*/ 1562654 w 1656427"/>
                    <a:gd name="connsiteY4" fmla="*/ 7602 h 495695"/>
                    <a:gd name="connsiteX5" fmla="*/ 1638854 w 1656427"/>
                    <a:gd name="connsiteY5" fmla="*/ 176936 h 495695"/>
                    <a:gd name="connsiteX6" fmla="*/ 686355 w 1656427"/>
                    <a:gd name="connsiteY6" fmla="*/ 485968 h 495695"/>
                    <a:gd name="connsiteX7" fmla="*/ 2671 w 1656427"/>
                    <a:gd name="connsiteY7" fmla="*/ 257369 h 495695"/>
                    <a:gd name="connsiteX8" fmla="*/ 322288 w 1656427"/>
                    <a:gd name="connsiteY8" fmla="*/ 172702 h 495695"/>
                    <a:gd name="connsiteX9" fmla="*/ 417538 w 1656427"/>
                    <a:gd name="connsiteY9" fmla="*/ 52052 h 495695"/>
                    <a:gd name="connsiteX0" fmla="*/ 417538 w 1656427"/>
                    <a:gd name="connsiteY0" fmla="*/ 51632 h 495275"/>
                    <a:gd name="connsiteX1" fmla="*/ 345571 w 1656427"/>
                    <a:gd name="connsiteY1" fmla="*/ 235782 h 495275"/>
                    <a:gd name="connsiteX2" fmla="*/ 311703 w 1656427"/>
                    <a:gd name="connsiteY2" fmla="*/ 328916 h 495275"/>
                    <a:gd name="connsiteX3" fmla="*/ 1382737 w 1656427"/>
                    <a:gd name="connsiteY3" fmla="*/ 278114 h 495275"/>
                    <a:gd name="connsiteX4" fmla="*/ 1562654 w 1656427"/>
                    <a:gd name="connsiteY4" fmla="*/ 7182 h 495275"/>
                    <a:gd name="connsiteX5" fmla="*/ 1638854 w 1656427"/>
                    <a:gd name="connsiteY5" fmla="*/ 176516 h 495275"/>
                    <a:gd name="connsiteX6" fmla="*/ 686355 w 1656427"/>
                    <a:gd name="connsiteY6" fmla="*/ 485548 h 495275"/>
                    <a:gd name="connsiteX7" fmla="*/ 2671 w 1656427"/>
                    <a:gd name="connsiteY7" fmla="*/ 256949 h 495275"/>
                    <a:gd name="connsiteX8" fmla="*/ 322288 w 1656427"/>
                    <a:gd name="connsiteY8" fmla="*/ 172282 h 495275"/>
                    <a:gd name="connsiteX9" fmla="*/ 417538 w 1656427"/>
                    <a:gd name="connsiteY9" fmla="*/ 51632 h 495275"/>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907 h 495550"/>
                    <a:gd name="connsiteX1" fmla="*/ 345571 w 1656427"/>
                    <a:gd name="connsiteY1" fmla="*/ 236057 h 495550"/>
                    <a:gd name="connsiteX2" fmla="*/ 311703 w 1656427"/>
                    <a:gd name="connsiteY2" fmla="*/ 329191 h 495550"/>
                    <a:gd name="connsiteX3" fmla="*/ 1382737 w 1656427"/>
                    <a:gd name="connsiteY3" fmla="*/ 278389 h 495550"/>
                    <a:gd name="connsiteX4" fmla="*/ 1562654 w 1656427"/>
                    <a:gd name="connsiteY4" fmla="*/ 7457 h 495550"/>
                    <a:gd name="connsiteX5" fmla="*/ 1638854 w 1656427"/>
                    <a:gd name="connsiteY5" fmla="*/ 176791 h 495550"/>
                    <a:gd name="connsiteX6" fmla="*/ 686355 w 1656427"/>
                    <a:gd name="connsiteY6" fmla="*/ 485823 h 495550"/>
                    <a:gd name="connsiteX7" fmla="*/ 2671 w 1656427"/>
                    <a:gd name="connsiteY7" fmla="*/ 257224 h 495550"/>
                    <a:gd name="connsiteX8" fmla="*/ 322288 w 1656427"/>
                    <a:gd name="connsiteY8" fmla="*/ 172557 h 495550"/>
                    <a:gd name="connsiteX9" fmla="*/ 417538 w 1656427"/>
                    <a:gd name="connsiteY9" fmla="*/ 51907 h 495550"/>
                    <a:gd name="connsiteX0" fmla="*/ 417538 w 1656427"/>
                    <a:gd name="connsiteY0" fmla="*/ 51553 h 495196"/>
                    <a:gd name="connsiteX1" fmla="*/ 345571 w 1656427"/>
                    <a:gd name="connsiteY1" fmla="*/ 235703 h 495196"/>
                    <a:gd name="connsiteX2" fmla="*/ 311703 w 1656427"/>
                    <a:gd name="connsiteY2" fmla="*/ 328837 h 495196"/>
                    <a:gd name="connsiteX3" fmla="*/ 1414487 w 1656427"/>
                    <a:gd name="connsiteY3" fmla="*/ 288618 h 495196"/>
                    <a:gd name="connsiteX4" fmla="*/ 1562654 w 1656427"/>
                    <a:gd name="connsiteY4" fmla="*/ 7103 h 495196"/>
                    <a:gd name="connsiteX5" fmla="*/ 1638854 w 1656427"/>
                    <a:gd name="connsiteY5" fmla="*/ 176437 h 495196"/>
                    <a:gd name="connsiteX6" fmla="*/ 686355 w 1656427"/>
                    <a:gd name="connsiteY6" fmla="*/ 485469 h 495196"/>
                    <a:gd name="connsiteX7" fmla="*/ 2671 w 1656427"/>
                    <a:gd name="connsiteY7" fmla="*/ 256870 h 495196"/>
                    <a:gd name="connsiteX8" fmla="*/ 322288 w 1656427"/>
                    <a:gd name="connsiteY8" fmla="*/ 172203 h 495196"/>
                    <a:gd name="connsiteX9" fmla="*/ 417538 w 1656427"/>
                    <a:gd name="connsiteY9" fmla="*/ 51553 h 495196"/>
                    <a:gd name="connsiteX0" fmla="*/ 417538 w 1656427"/>
                    <a:gd name="connsiteY0" fmla="*/ 52137 h 495780"/>
                    <a:gd name="connsiteX1" fmla="*/ 345571 w 1656427"/>
                    <a:gd name="connsiteY1" fmla="*/ 236287 h 495780"/>
                    <a:gd name="connsiteX2" fmla="*/ 311703 w 1656427"/>
                    <a:gd name="connsiteY2" fmla="*/ 329421 h 495780"/>
                    <a:gd name="connsiteX3" fmla="*/ 1389087 w 1656427"/>
                    <a:gd name="connsiteY3" fmla="*/ 272269 h 495780"/>
                    <a:gd name="connsiteX4" fmla="*/ 1562654 w 1656427"/>
                    <a:gd name="connsiteY4" fmla="*/ 7687 h 495780"/>
                    <a:gd name="connsiteX5" fmla="*/ 1638854 w 1656427"/>
                    <a:gd name="connsiteY5" fmla="*/ 177021 h 495780"/>
                    <a:gd name="connsiteX6" fmla="*/ 686355 w 1656427"/>
                    <a:gd name="connsiteY6" fmla="*/ 486053 h 495780"/>
                    <a:gd name="connsiteX7" fmla="*/ 2671 w 1656427"/>
                    <a:gd name="connsiteY7" fmla="*/ 257454 h 495780"/>
                    <a:gd name="connsiteX8" fmla="*/ 322288 w 1656427"/>
                    <a:gd name="connsiteY8" fmla="*/ 172787 h 495780"/>
                    <a:gd name="connsiteX9" fmla="*/ 417538 w 1656427"/>
                    <a:gd name="connsiteY9" fmla="*/ 52137 h 495780"/>
                    <a:gd name="connsiteX0" fmla="*/ 417538 w 1659094"/>
                    <a:gd name="connsiteY0" fmla="*/ 52137 h 495780"/>
                    <a:gd name="connsiteX1" fmla="*/ 345571 w 1659094"/>
                    <a:gd name="connsiteY1" fmla="*/ 236287 h 495780"/>
                    <a:gd name="connsiteX2" fmla="*/ 311703 w 1659094"/>
                    <a:gd name="connsiteY2" fmla="*/ 329421 h 495780"/>
                    <a:gd name="connsiteX3" fmla="*/ 1389087 w 1659094"/>
                    <a:gd name="connsiteY3" fmla="*/ 272269 h 495780"/>
                    <a:gd name="connsiteX4" fmla="*/ 1562654 w 1659094"/>
                    <a:gd name="connsiteY4" fmla="*/ 7687 h 495780"/>
                    <a:gd name="connsiteX5" fmla="*/ 1638854 w 1659094"/>
                    <a:gd name="connsiteY5" fmla="*/ 177021 h 495780"/>
                    <a:gd name="connsiteX6" fmla="*/ 686355 w 1659094"/>
                    <a:gd name="connsiteY6" fmla="*/ 486053 h 495780"/>
                    <a:gd name="connsiteX7" fmla="*/ 2671 w 1659094"/>
                    <a:gd name="connsiteY7" fmla="*/ 257454 h 495780"/>
                    <a:gd name="connsiteX8" fmla="*/ 322288 w 1659094"/>
                    <a:gd name="connsiteY8" fmla="*/ 172787 h 495780"/>
                    <a:gd name="connsiteX9" fmla="*/ 417538 w 1659094"/>
                    <a:gd name="connsiteY9" fmla="*/ 52137 h 495780"/>
                    <a:gd name="connsiteX0" fmla="*/ 417538 w 1659094"/>
                    <a:gd name="connsiteY0" fmla="*/ 52137 h 498913"/>
                    <a:gd name="connsiteX1" fmla="*/ 345571 w 1659094"/>
                    <a:gd name="connsiteY1" fmla="*/ 236287 h 498913"/>
                    <a:gd name="connsiteX2" fmla="*/ 311703 w 1659094"/>
                    <a:gd name="connsiteY2" fmla="*/ 329421 h 498913"/>
                    <a:gd name="connsiteX3" fmla="*/ 1389087 w 1659094"/>
                    <a:gd name="connsiteY3" fmla="*/ 272269 h 498913"/>
                    <a:gd name="connsiteX4" fmla="*/ 1562654 w 1659094"/>
                    <a:gd name="connsiteY4" fmla="*/ 7687 h 498913"/>
                    <a:gd name="connsiteX5" fmla="*/ 1638854 w 1659094"/>
                    <a:gd name="connsiteY5" fmla="*/ 177021 h 498913"/>
                    <a:gd name="connsiteX6" fmla="*/ 686355 w 1659094"/>
                    <a:gd name="connsiteY6" fmla="*/ 486053 h 498913"/>
                    <a:gd name="connsiteX7" fmla="*/ 2671 w 1659094"/>
                    <a:gd name="connsiteY7" fmla="*/ 257454 h 498913"/>
                    <a:gd name="connsiteX8" fmla="*/ 322288 w 1659094"/>
                    <a:gd name="connsiteY8" fmla="*/ 172787 h 498913"/>
                    <a:gd name="connsiteX9" fmla="*/ 417538 w 1659094"/>
                    <a:gd name="connsiteY9" fmla="*/ 52137 h 498913"/>
                    <a:gd name="connsiteX0" fmla="*/ 415012 w 1656568"/>
                    <a:gd name="connsiteY0" fmla="*/ 52137 h 498913"/>
                    <a:gd name="connsiteX1" fmla="*/ 343045 w 1656568"/>
                    <a:gd name="connsiteY1" fmla="*/ 236287 h 498913"/>
                    <a:gd name="connsiteX2" fmla="*/ 309177 w 1656568"/>
                    <a:gd name="connsiteY2" fmla="*/ 329421 h 498913"/>
                    <a:gd name="connsiteX3" fmla="*/ 1386561 w 1656568"/>
                    <a:gd name="connsiteY3" fmla="*/ 272269 h 498913"/>
                    <a:gd name="connsiteX4" fmla="*/ 1560128 w 1656568"/>
                    <a:gd name="connsiteY4" fmla="*/ 7687 h 498913"/>
                    <a:gd name="connsiteX5" fmla="*/ 1636328 w 1656568"/>
                    <a:gd name="connsiteY5" fmla="*/ 177021 h 498913"/>
                    <a:gd name="connsiteX6" fmla="*/ 683829 w 1656568"/>
                    <a:gd name="connsiteY6" fmla="*/ 486053 h 498913"/>
                    <a:gd name="connsiteX7" fmla="*/ 145 w 1656568"/>
                    <a:gd name="connsiteY7" fmla="*/ 257454 h 498913"/>
                    <a:gd name="connsiteX8" fmla="*/ 319762 w 1656568"/>
                    <a:gd name="connsiteY8" fmla="*/ 172787 h 498913"/>
                    <a:gd name="connsiteX9" fmla="*/ 415012 w 1656568"/>
                    <a:gd name="connsiteY9" fmla="*/ 52137 h 498913"/>
                    <a:gd name="connsiteX0" fmla="*/ 414867 w 1656423"/>
                    <a:gd name="connsiteY0" fmla="*/ 52137 h 498913"/>
                    <a:gd name="connsiteX1" fmla="*/ 342900 w 1656423"/>
                    <a:gd name="connsiteY1" fmla="*/ 236287 h 498913"/>
                    <a:gd name="connsiteX2" fmla="*/ 309032 w 1656423"/>
                    <a:gd name="connsiteY2" fmla="*/ 329421 h 498913"/>
                    <a:gd name="connsiteX3" fmla="*/ 1386416 w 1656423"/>
                    <a:gd name="connsiteY3" fmla="*/ 272269 h 498913"/>
                    <a:gd name="connsiteX4" fmla="*/ 1559983 w 1656423"/>
                    <a:gd name="connsiteY4" fmla="*/ 7687 h 498913"/>
                    <a:gd name="connsiteX5" fmla="*/ 1636183 w 1656423"/>
                    <a:gd name="connsiteY5" fmla="*/ 177021 h 498913"/>
                    <a:gd name="connsiteX6" fmla="*/ 683684 w 1656423"/>
                    <a:gd name="connsiteY6" fmla="*/ 486053 h 498913"/>
                    <a:gd name="connsiteX7" fmla="*/ 0 w 1656423"/>
                    <a:gd name="connsiteY7" fmla="*/ 257454 h 498913"/>
                    <a:gd name="connsiteX8" fmla="*/ 319617 w 1656423"/>
                    <a:gd name="connsiteY8" fmla="*/ 172787 h 498913"/>
                    <a:gd name="connsiteX9" fmla="*/ 414867 w 1656423"/>
                    <a:gd name="connsiteY9" fmla="*/ 52137 h 49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423" h="498913">
                      <a:moveTo>
                        <a:pt x="414867" y="52137"/>
                      </a:moveTo>
                      <a:cubicBezTo>
                        <a:pt x="404284" y="56370"/>
                        <a:pt x="474133" y="227821"/>
                        <a:pt x="342900" y="236287"/>
                      </a:cubicBezTo>
                      <a:cubicBezTo>
                        <a:pt x="168627" y="229937"/>
                        <a:pt x="140405" y="278620"/>
                        <a:pt x="309032" y="329421"/>
                      </a:cubicBezTo>
                      <a:cubicBezTo>
                        <a:pt x="713316" y="402798"/>
                        <a:pt x="1085849" y="393625"/>
                        <a:pt x="1386416" y="272269"/>
                      </a:cubicBezTo>
                      <a:cubicBezTo>
                        <a:pt x="1589614" y="124807"/>
                        <a:pt x="1422399" y="-37468"/>
                        <a:pt x="1559983" y="7687"/>
                      </a:cubicBezTo>
                      <a:cubicBezTo>
                        <a:pt x="1617133" y="36616"/>
                        <a:pt x="1693333" y="57076"/>
                        <a:pt x="1636183" y="177021"/>
                      </a:cubicBezTo>
                      <a:cubicBezTo>
                        <a:pt x="1390649" y="464182"/>
                        <a:pt x="1147235" y="531210"/>
                        <a:pt x="683684" y="486053"/>
                      </a:cubicBezTo>
                      <a:cubicBezTo>
                        <a:pt x="488245" y="476176"/>
                        <a:pt x="28222" y="451481"/>
                        <a:pt x="0" y="257454"/>
                      </a:cubicBezTo>
                      <a:cubicBezTo>
                        <a:pt x="23283" y="153032"/>
                        <a:pt x="162984" y="167142"/>
                        <a:pt x="319617" y="172787"/>
                      </a:cubicBezTo>
                      <a:cubicBezTo>
                        <a:pt x="364773" y="152325"/>
                        <a:pt x="367595" y="104349"/>
                        <a:pt x="414867" y="52137"/>
                      </a:cubicBezTo>
                      <a:close/>
                    </a:path>
                  </a:pathLst>
                </a:custGeom>
                <a:solidFill>
                  <a:schemeClr val="tx1">
                    <a:lumMod val="95000"/>
                  </a:schemeClr>
                </a:solidFill>
                <a:ln w="9525">
                  <a:solidFill>
                    <a:schemeClr val="accent3">
                      <a:lumMod val="60000"/>
                      <a:lumOff val="40000"/>
                    </a:schemeClr>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grpSp>
        <p:sp>
          <p:nvSpPr>
            <p:cNvPr id="34" name="TextBox 33">
              <a:extLst>
                <a:ext uri="{FF2B5EF4-FFF2-40B4-BE49-F238E27FC236}">
                  <a16:creationId xmlns:a16="http://schemas.microsoft.com/office/drawing/2014/main" id="{B349CFA1-C2E6-42E4-BA08-1EAE7096259E}"/>
                </a:ext>
              </a:extLst>
            </p:cNvPr>
            <p:cNvSpPr txBox="1"/>
            <p:nvPr/>
          </p:nvSpPr>
          <p:spPr bwMode="auto">
            <a:xfrm>
              <a:off x="8940307" y="2894439"/>
              <a:ext cx="1891030" cy="307777"/>
            </a:xfrm>
            <a:prstGeom prst="rect">
              <a:avLst/>
            </a:prstGeom>
            <a:solidFill>
              <a:schemeClr val="tx1">
                <a:lumMod val="95000"/>
              </a:schemeClr>
            </a:solid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Self-perpetuating state</a:t>
              </a:r>
            </a:p>
          </p:txBody>
        </p:sp>
        <p:sp>
          <p:nvSpPr>
            <p:cNvPr id="95" name="Rectangle 94">
              <a:extLst>
                <a:ext uri="{FF2B5EF4-FFF2-40B4-BE49-F238E27FC236}">
                  <a16:creationId xmlns:a16="http://schemas.microsoft.com/office/drawing/2014/main" id="{790D92E3-47ED-4F81-AD69-55B10E4565A3}"/>
                </a:ext>
              </a:extLst>
            </p:cNvPr>
            <p:cNvSpPr/>
            <p:nvPr/>
          </p:nvSpPr>
          <p:spPr bwMode="auto">
            <a:xfrm>
              <a:off x="9879624" y="3364345"/>
              <a:ext cx="1246566" cy="1136788"/>
            </a:xfrm>
            <a:prstGeom prst="rect">
              <a:avLst/>
            </a:prstGeom>
            <a:solidFill>
              <a:schemeClr val="accent5">
                <a:lumMod val="20000"/>
                <a:lumOff val="80000"/>
              </a:schemeClr>
            </a:solidFill>
            <a:ln w="0">
              <a:noFill/>
              <a:miter lim="800000"/>
              <a:headEnd/>
              <a:tailEnd/>
            </a:ln>
          </p:spPr>
          <p:txBody>
            <a:bodyPr rtlCol="0" anchor="t"/>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2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Catecholamines:</a:t>
              </a:r>
            </a:p>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2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Locus coeruleus (NE)</a:t>
              </a:r>
            </a:p>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r>
                <a:rPr kumimoji="0" lang="en-US" sz="12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SN/VTA (DA)</a:t>
              </a:r>
            </a:p>
          </p:txBody>
        </p:sp>
        <p:sp>
          <p:nvSpPr>
            <p:cNvPr id="96" name="TextBox 95">
              <a:extLst>
                <a:ext uri="{FF2B5EF4-FFF2-40B4-BE49-F238E27FC236}">
                  <a16:creationId xmlns:a16="http://schemas.microsoft.com/office/drawing/2014/main" id="{F79518E6-9585-42B8-9B95-1AABAAB1B840}"/>
                </a:ext>
              </a:extLst>
            </p:cNvPr>
            <p:cNvSpPr txBox="1"/>
            <p:nvPr/>
          </p:nvSpPr>
          <p:spPr bwMode="auto">
            <a:xfrm>
              <a:off x="7611839" y="2286207"/>
              <a:ext cx="833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Lateral</a:t>
              </a:r>
            </a:p>
          </p:txBody>
        </p:sp>
        <p:sp>
          <p:nvSpPr>
            <p:cNvPr id="97" name="TextBox 96">
              <a:extLst>
                <a:ext uri="{FF2B5EF4-FFF2-40B4-BE49-F238E27FC236}">
                  <a16:creationId xmlns:a16="http://schemas.microsoft.com/office/drawing/2014/main" id="{9152B04E-1D22-4E35-BB4F-36C88A1E8790}"/>
                </a:ext>
              </a:extLst>
            </p:cNvPr>
            <p:cNvSpPr txBox="1"/>
            <p:nvPr/>
          </p:nvSpPr>
          <p:spPr bwMode="auto">
            <a:xfrm>
              <a:off x="7878826" y="5775274"/>
              <a:ext cx="85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Medial</a:t>
              </a:r>
            </a:p>
          </p:txBody>
        </p:sp>
        <p:sp>
          <p:nvSpPr>
            <p:cNvPr id="98" name="TextBox 97">
              <a:extLst>
                <a:ext uri="{FF2B5EF4-FFF2-40B4-BE49-F238E27FC236}">
                  <a16:creationId xmlns:a16="http://schemas.microsoft.com/office/drawing/2014/main" id="{F6078D91-1720-4738-847B-2B5F6E15D3D4}"/>
                </a:ext>
              </a:extLst>
            </p:cNvPr>
            <p:cNvSpPr txBox="1"/>
            <p:nvPr/>
          </p:nvSpPr>
          <p:spPr bwMode="auto">
            <a:xfrm>
              <a:off x="7901911" y="2946400"/>
              <a:ext cx="718402" cy="369332"/>
            </a:xfrm>
            <a:prstGeom prst="rect">
              <a:avLst/>
            </a:prstGeom>
            <a:noFill/>
            <a:ln>
              <a:noFill/>
            </a:ln>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dIPFC</a:t>
              </a:r>
            </a:p>
          </p:txBody>
        </p:sp>
        <p:sp>
          <p:nvSpPr>
            <p:cNvPr id="99" name="TextBox 98">
              <a:extLst>
                <a:ext uri="{FF2B5EF4-FFF2-40B4-BE49-F238E27FC236}">
                  <a16:creationId xmlns:a16="http://schemas.microsoft.com/office/drawing/2014/main" id="{FFC58C49-D7B2-497C-9B4D-67DBE9DDCE66}"/>
                </a:ext>
              </a:extLst>
            </p:cNvPr>
            <p:cNvSpPr txBox="1"/>
            <p:nvPr/>
          </p:nvSpPr>
          <p:spPr bwMode="auto">
            <a:xfrm>
              <a:off x="8651865" y="4138496"/>
              <a:ext cx="1227668"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Amygdala</a:t>
              </a:r>
            </a:p>
          </p:txBody>
        </p:sp>
        <p:sp>
          <p:nvSpPr>
            <p:cNvPr id="100" name="TextBox 99">
              <a:extLst>
                <a:ext uri="{FF2B5EF4-FFF2-40B4-BE49-F238E27FC236}">
                  <a16:creationId xmlns:a16="http://schemas.microsoft.com/office/drawing/2014/main" id="{DF84F42E-65A7-4A86-8AF0-2CF082BA6D59}"/>
                </a:ext>
              </a:extLst>
            </p:cNvPr>
            <p:cNvSpPr txBox="1"/>
            <p:nvPr/>
          </p:nvSpPr>
          <p:spPr bwMode="auto">
            <a:xfrm>
              <a:off x="9315115" y="4700635"/>
              <a:ext cx="1227668" cy="523220"/>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Visceromotor Outputs</a:t>
              </a:r>
            </a:p>
          </p:txBody>
        </p:sp>
        <p:sp>
          <p:nvSpPr>
            <p:cNvPr id="101" name="TextBox 100">
              <a:extLst>
                <a:ext uri="{FF2B5EF4-FFF2-40B4-BE49-F238E27FC236}">
                  <a16:creationId xmlns:a16="http://schemas.microsoft.com/office/drawing/2014/main" id="{91F86390-4205-4320-B515-B340E0B99F24}"/>
                </a:ext>
              </a:extLst>
            </p:cNvPr>
            <p:cNvSpPr txBox="1"/>
            <p:nvPr/>
          </p:nvSpPr>
          <p:spPr bwMode="auto">
            <a:xfrm>
              <a:off x="8618565" y="4910404"/>
              <a:ext cx="480898"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25</a:t>
              </a:r>
            </a:p>
          </p:txBody>
        </p:sp>
        <p:sp>
          <p:nvSpPr>
            <p:cNvPr id="102" name="TextBox 101">
              <a:extLst>
                <a:ext uri="{FF2B5EF4-FFF2-40B4-BE49-F238E27FC236}">
                  <a16:creationId xmlns:a16="http://schemas.microsoft.com/office/drawing/2014/main" id="{52398457-87A3-4162-BD94-55A1EFA3DDD1}"/>
                </a:ext>
              </a:extLst>
            </p:cNvPr>
            <p:cNvSpPr txBox="1"/>
            <p:nvPr/>
          </p:nvSpPr>
          <p:spPr bwMode="auto">
            <a:xfrm>
              <a:off x="8571372" y="5289947"/>
              <a:ext cx="480898"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24</a:t>
              </a:r>
            </a:p>
          </p:txBody>
        </p:sp>
        <p:sp>
          <p:nvSpPr>
            <p:cNvPr id="103" name="TextBox 102">
              <a:extLst>
                <a:ext uri="{FF2B5EF4-FFF2-40B4-BE49-F238E27FC236}">
                  <a16:creationId xmlns:a16="http://schemas.microsoft.com/office/drawing/2014/main" id="{2AD1C3ED-3649-4BCF-B371-FF696E65F898}"/>
                </a:ext>
              </a:extLst>
            </p:cNvPr>
            <p:cNvSpPr txBox="1"/>
            <p:nvPr/>
          </p:nvSpPr>
          <p:spPr bwMode="auto">
            <a:xfrm>
              <a:off x="7949521" y="5093112"/>
              <a:ext cx="509283"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4DA1BB"/>
                  </a:solidFill>
                  <a:effectLst/>
                  <a:uLnTx/>
                  <a:uFillTx/>
                  <a:latin typeface="Calibri" panose="020F0502020204030204" pitchFamily="34" charset="0"/>
                  <a:ea typeface="+mn-ea"/>
                  <a:cs typeface="Arial" panose="020B0604020202020204" pitchFamily="34" charset="0"/>
                </a:rPr>
                <a:t>10m</a:t>
              </a:r>
            </a:p>
          </p:txBody>
        </p:sp>
        <p:sp>
          <p:nvSpPr>
            <p:cNvPr id="104" name="TextBox 103">
              <a:extLst>
                <a:ext uri="{FF2B5EF4-FFF2-40B4-BE49-F238E27FC236}">
                  <a16:creationId xmlns:a16="http://schemas.microsoft.com/office/drawing/2014/main" id="{9E62BF11-7548-45BD-B0F1-CB4F5E0B65F3}"/>
                </a:ext>
              </a:extLst>
            </p:cNvPr>
            <p:cNvSpPr txBox="1"/>
            <p:nvPr/>
          </p:nvSpPr>
          <p:spPr bwMode="auto">
            <a:xfrm>
              <a:off x="8234540" y="5109633"/>
              <a:ext cx="509283" cy="307777"/>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4DA1BB"/>
                  </a:solidFill>
                  <a:effectLst/>
                  <a:uLnTx/>
                  <a:uFillTx/>
                  <a:latin typeface="Calibri" panose="020F0502020204030204" pitchFamily="34" charset="0"/>
                  <a:ea typeface="+mn-ea"/>
                  <a:cs typeface="Arial" panose="020B0604020202020204" pitchFamily="34" charset="0"/>
                </a:rPr>
                <a:t>32</a:t>
              </a:r>
            </a:p>
          </p:txBody>
        </p:sp>
        <p:grpSp>
          <p:nvGrpSpPr>
            <p:cNvPr id="36" name="Group 35">
              <a:extLst>
                <a:ext uri="{FF2B5EF4-FFF2-40B4-BE49-F238E27FC236}">
                  <a16:creationId xmlns:a16="http://schemas.microsoft.com/office/drawing/2014/main" id="{2CC1B164-B264-4CB5-B319-FC1322EC0E88}"/>
                </a:ext>
              </a:extLst>
            </p:cNvPr>
            <p:cNvGrpSpPr/>
            <p:nvPr/>
          </p:nvGrpSpPr>
          <p:grpSpPr>
            <a:xfrm>
              <a:off x="7411312" y="3238743"/>
              <a:ext cx="1311120" cy="2425457"/>
              <a:chOff x="3169832" y="3200400"/>
              <a:chExt cx="1367565" cy="2570866"/>
            </a:xfrm>
          </p:grpSpPr>
          <p:sp>
            <p:nvSpPr>
              <p:cNvPr id="105" name="Freeform: Shape 104">
                <a:extLst>
                  <a:ext uri="{FF2B5EF4-FFF2-40B4-BE49-F238E27FC236}">
                    <a16:creationId xmlns:a16="http://schemas.microsoft.com/office/drawing/2014/main" id="{6DCBE0CA-74FB-42EA-B8B9-024422861E94}"/>
                  </a:ext>
                </a:extLst>
              </p:cNvPr>
              <p:cNvSpPr/>
              <p:nvPr/>
            </p:nvSpPr>
            <p:spPr bwMode="auto">
              <a:xfrm>
                <a:off x="3654730" y="3235960"/>
                <a:ext cx="622630" cy="1869440"/>
              </a:xfrm>
              <a:custGeom>
                <a:avLst/>
                <a:gdLst>
                  <a:gd name="connsiteX0" fmla="*/ 0 w 30480"/>
                  <a:gd name="connsiteY0" fmla="*/ 0 h 1869440"/>
                  <a:gd name="connsiteX1" fmla="*/ 30480 w 30480"/>
                  <a:gd name="connsiteY1" fmla="*/ 1869440 h 1869440"/>
                  <a:gd name="connsiteX0" fmla="*/ 445986 w 476466"/>
                  <a:gd name="connsiteY0" fmla="*/ 0 h 1869440"/>
                  <a:gd name="connsiteX1" fmla="*/ 476466 w 476466"/>
                  <a:gd name="connsiteY1" fmla="*/ 1869440 h 1869440"/>
                  <a:gd name="connsiteX0" fmla="*/ 592150 w 622630"/>
                  <a:gd name="connsiteY0" fmla="*/ 0 h 1869440"/>
                  <a:gd name="connsiteX1" fmla="*/ 622630 w 622630"/>
                  <a:gd name="connsiteY1" fmla="*/ 1869440 h 1869440"/>
                  <a:gd name="connsiteX0" fmla="*/ 592150 w 622630"/>
                  <a:gd name="connsiteY0" fmla="*/ 0 h 1869440"/>
                  <a:gd name="connsiteX1" fmla="*/ 622630 w 622630"/>
                  <a:gd name="connsiteY1" fmla="*/ 1869440 h 1869440"/>
                </a:gdLst>
                <a:ahLst/>
                <a:cxnLst>
                  <a:cxn ang="0">
                    <a:pos x="connsiteX0" y="connsiteY0"/>
                  </a:cxn>
                  <a:cxn ang="0">
                    <a:pos x="connsiteX1" y="connsiteY1"/>
                  </a:cxn>
                </a:cxnLst>
                <a:rect l="l" t="t" r="r" b="b"/>
                <a:pathLst>
                  <a:path w="622630" h="1869440">
                    <a:moveTo>
                      <a:pt x="592150" y="0"/>
                    </a:moveTo>
                    <a:cubicBezTo>
                      <a:pt x="-423850" y="988907"/>
                      <a:pt x="58750" y="1281853"/>
                      <a:pt x="622630" y="1869440"/>
                    </a:cubicBezTo>
                  </a:path>
                </a:pathLst>
              </a:custGeom>
              <a:noFill/>
              <a:ln w="28575">
                <a:solidFill>
                  <a:schemeClr val="accent1"/>
                </a:solidFill>
                <a:miter lim="800000"/>
                <a:headEnd type="none"/>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6" name="Freeform: Shape 105">
                <a:extLst>
                  <a:ext uri="{FF2B5EF4-FFF2-40B4-BE49-F238E27FC236}">
                    <a16:creationId xmlns:a16="http://schemas.microsoft.com/office/drawing/2014/main" id="{7CA94C55-A786-4C68-979D-BDFD8505A8B4}"/>
                  </a:ext>
                </a:extLst>
              </p:cNvPr>
              <p:cNvSpPr/>
              <p:nvPr/>
            </p:nvSpPr>
            <p:spPr bwMode="auto">
              <a:xfrm>
                <a:off x="3455408" y="3241217"/>
                <a:ext cx="537937" cy="1991584"/>
              </a:xfrm>
              <a:custGeom>
                <a:avLst/>
                <a:gdLst>
                  <a:gd name="connsiteX0" fmla="*/ 0 w 30480"/>
                  <a:gd name="connsiteY0" fmla="*/ 0 h 1869440"/>
                  <a:gd name="connsiteX1" fmla="*/ 30480 w 30480"/>
                  <a:gd name="connsiteY1" fmla="*/ 1869440 h 1869440"/>
                  <a:gd name="connsiteX0" fmla="*/ 445986 w 476466"/>
                  <a:gd name="connsiteY0" fmla="*/ 0 h 1869440"/>
                  <a:gd name="connsiteX1" fmla="*/ 476466 w 476466"/>
                  <a:gd name="connsiteY1" fmla="*/ 1869440 h 1869440"/>
                  <a:gd name="connsiteX0" fmla="*/ 592150 w 622630"/>
                  <a:gd name="connsiteY0" fmla="*/ 0 h 1869440"/>
                  <a:gd name="connsiteX1" fmla="*/ 622630 w 622630"/>
                  <a:gd name="connsiteY1" fmla="*/ 1869440 h 1869440"/>
                  <a:gd name="connsiteX0" fmla="*/ 592150 w 622630"/>
                  <a:gd name="connsiteY0" fmla="*/ 0 h 1869440"/>
                  <a:gd name="connsiteX1" fmla="*/ 622630 w 622630"/>
                  <a:gd name="connsiteY1" fmla="*/ 1869440 h 1869440"/>
                </a:gdLst>
                <a:ahLst/>
                <a:cxnLst>
                  <a:cxn ang="0">
                    <a:pos x="connsiteX0" y="connsiteY0"/>
                  </a:cxn>
                  <a:cxn ang="0">
                    <a:pos x="connsiteX1" y="connsiteY1"/>
                  </a:cxn>
                </a:cxnLst>
                <a:rect l="l" t="t" r="r" b="b"/>
                <a:pathLst>
                  <a:path w="622630" h="1869440">
                    <a:moveTo>
                      <a:pt x="592150" y="0"/>
                    </a:moveTo>
                    <a:cubicBezTo>
                      <a:pt x="-423850" y="988907"/>
                      <a:pt x="58750" y="1281853"/>
                      <a:pt x="622630" y="1869440"/>
                    </a:cubicBezTo>
                  </a:path>
                </a:pathLst>
              </a:custGeom>
              <a:noFill/>
              <a:ln w="28575">
                <a:solidFill>
                  <a:schemeClr val="accent1"/>
                </a:solidFill>
                <a:miter lim="800000"/>
                <a:headEnd type="none"/>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07" name="Group 106">
                <a:extLst>
                  <a:ext uri="{FF2B5EF4-FFF2-40B4-BE49-F238E27FC236}">
                    <a16:creationId xmlns:a16="http://schemas.microsoft.com/office/drawing/2014/main" id="{D666ACF1-E9A8-49F2-BBE4-28734F29EE23}"/>
                  </a:ext>
                </a:extLst>
              </p:cNvPr>
              <p:cNvGrpSpPr/>
              <p:nvPr/>
            </p:nvGrpSpPr>
            <p:grpSpPr>
              <a:xfrm>
                <a:off x="3169832" y="3200400"/>
                <a:ext cx="1367565" cy="2570866"/>
                <a:chOff x="3017432" y="3048000"/>
                <a:chExt cx="1367565" cy="2570866"/>
              </a:xfrm>
            </p:grpSpPr>
            <p:sp>
              <p:nvSpPr>
                <p:cNvPr id="108" name="Freeform: Shape 107">
                  <a:extLst>
                    <a:ext uri="{FF2B5EF4-FFF2-40B4-BE49-F238E27FC236}">
                      <a16:creationId xmlns:a16="http://schemas.microsoft.com/office/drawing/2014/main" id="{E9020BA9-D8AE-4346-AAF1-3704C7396CC5}"/>
                    </a:ext>
                  </a:extLst>
                </p:cNvPr>
                <p:cNvSpPr/>
                <p:nvPr/>
              </p:nvSpPr>
              <p:spPr bwMode="auto">
                <a:xfrm>
                  <a:off x="3017432" y="3048000"/>
                  <a:ext cx="1320888" cy="2570866"/>
                </a:xfrm>
                <a:custGeom>
                  <a:avLst/>
                  <a:gdLst>
                    <a:gd name="connsiteX0" fmla="*/ 421640 w 1046480"/>
                    <a:gd name="connsiteY0" fmla="*/ 0 h 2402840"/>
                    <a:gd name="connsiteX1" fmla="*/ 0 w 1046480"/>
                    <a:gd name="connsiteY1" fmla="*/ 1828800 h 2402840"/>
                    <a:gd name="connsiteX2" fmla="*/ 1046480 w 1046480"/>
                    <a:gd name="connsiteY2" fmla="*/ 2402840 h 2402840"/>
                    <a:gd name="connsiteX0" fmla="*/ 488472 w 1113312"/>
                    <a:gd name="connsiteY0" fmla="*/ 0 h 2402840"/>
                    <a:gd name="connsiteX1" fmla="*/ 66832 w 1113312"/>
                    <a:gd name="connsiteY1" fmla="*/ 1828800 h 2402840"/>
                    <a:gd name="connsiteX2" fmla="*/ 1113312 w 1113312"/>
                    <a:gd name="connsiteY2" fmla="*/ 2402840 h 2402840"/>
                    <a:gd name="connsiteX0" fmla="*/ 676029 w 1300869"/>
                    <a:gd name="connsiteY0" fmla="*/ 0 h 2402840"/>
                    <a:gd name="connsiteX1" fmla="*/ 254389 w 1300869"/>
                    <a:gd name="connsiteY1" fmla="*/ 1828800 h 2402840"/>
                    <a:gd name="connsiteX2" fmla="*/ 1300869 w 1300869"/>
                    <a:gd name="connsiteY2" fmla="*/ 2402840 h 2402840"/>
                    <a:gd name="connsiteX0" fmla="*/ 718247 w 1343087"/>
                    <a:gd name="connsiteY0" fmla="*/ 0 h 2402840"/>
                    <a:gd name="connsiteX1" fmla="*/ 296607 w 1343087"/>
                    <a:gd name="connsiteY1" fmla="*/ 1828800 h 2402840"/>
                    <a:gd name="connsiteX2" fmla="*/ 1343087 w 1343087"/>
                    <a:gd name="connsiteY2" fmla="*/ 2402840 h 2402840"/>
                    <a:gd name="connsiteX0" fmla="*/ 696048 w 1320888"/>
                    <a:gd name="connsiteY0" fmla="*/ 0 h 2402840"/>
                    <a:gd name="connsiteX1" fmla="*/ 274408 w 1320888"/>
                    <a:gd name="connsiteY1" fmla="*/ 1828800 h 2402840"/>
                    <a:gd name="connsiteX2" fmla="*/ 1320888 w 1320888"/>
                    <a:gd name="connsiteY2" fmla="*/ 2402840 h 2402840"/>
                    <a:gd name="connsiteX0" fmla="*/ 696048 w 1320888"/>
                    <a:gd name="connsiteY0" fmla="*/ 0 h 2524094"/>
                    <a:gd name="connsiteX1" fmla="*/ 274408 w 1320888"/>
                    <a:gd name="connsiteY1" fmla="*/ 1828800 h 2524094"/>
                    <a:gd name="connsiteX2" fmla="*/ 1320888 w 1320888"/>
                    <a:gd name="connsiteY2" fmla="*/ 2402840 h 2524094"/>
                    <a:gd name="connsiteX0" fmla="*/ 696048 w 1320888"/>
                    <a:gd name="connsiteY0" fmla="*/ 0 h 2570866"/>
                    <a:gd name="connsiteX1" fmla="*/ 274408 w 1320888"/>
                    <a:gd name="connsiteY1" fmla="*/ 1828800 h 2570866"/>
                    <a:gd name="connsiteX2" fmla="*/ 1320888 w 1320888"/>
                    <a:gd name="connsiteY2" fmla="*/ 2402840 h 2570866"/>
                  </a:gdLst>
                  <a:ahLst/>
                  <a:cxnLst>
                    <a:cxn ang="0">
                      <a:pos x="connsiteX0" y="connsiteY0"/>
                    </a:cxn>
                    <a:cxn ang="0">
                      <a:pos x="connsiteX1" y="connsiteY1"/>
                    </a:cxn>
                    <a:cxn ang="0">
                      <a:pos x="connsiteX2" y="connsiteY2"/>
                    </a:cxn>
                  </a:cxnLst>
                  <a:rect l="l" t="t" r="r" b="b"/>
                  <a:pathLst>
                    <a:path w="1320888" h="2570866">
                      <a:moveTo>
                        <a:pt x="696048" y="0"/>
                      </a:moveTo>
                      <a:cubicBezTo>
                        <a:pt x="-303019" y="1010920"/>
                        <a:pt x="-16845" y="1198880"/>
                        <a:pt x="274408" y="1828800"/>
                      </a:cubicBezTo>
                      <a:cubicBezTo>
                        <a:pt x="648635" y="2380827"/>
                        <a:pt x="718061" y="2826173"/>
                        <a:pt x="1320888" y="2402840"/>
                      </a:cubicBez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09" name="Straight Connector 108">
                  <a:extLst>
                    <a:ext uri="{FF2B5EF4-FFF2-40B4-BE49-F238E27FC236}">
                      <a16:creationId xmlns:a16="http://schemas.microsoft.com/office/drawing/2014/main" id="{38238C37-0671-4109-A456-57F745373BF4}"/>
                    </a:ext>
                  </a:extLst>
                </p:cNvPr>
                <p:cNvCxnSpPr>
                  <a:cxnSpLocks/>
                </p:cNvCxnSpPr>
                <p:nvPr/>
              </p:nvCxnSpPr>
              <p:spPr bwMode="auto">
                <a:xfrm>
                  <a:off x="4301548" y="5369934"/>
                  <a:ext cx="83449" cy="148011"/>
                </a:xfrm>
                <a:prstGeom prst="line">
                  <a:avLst/>
                </a:prstGeom>
                <a:noFill/>
                <a:ln w="38100" cap="flat" cmpd="sng" algn="ctr">
                  <a:solidFill>
                    <a:schemeClr val="accent1"/>
                  </a:solidFill>
                  <a:prstDash val="solid"/>
                  <a:round/>
                  <a:headEnd type="none" w="med" len="med"/>
                  <a:tailEnd type="none" w="med" len="med"/>
                </a:ln>
                <a:effectLst/>
              </p:spPr>
            </p:cxnSp>
          </p:grpSp>
        </p:grpSp>
        <p:sp>
          <p:nvSpPr>
            <p:cNvPr id="110" name="Freeform: Shape 109">
              <a:extLst>
                <a:ext uri="{FF2B5EF4-FFF2-40B4-BE49-F238E27FC236}">
                  <a16:creationId xmlns:a16="http://schemas.microsoft.com/office/drawing/2014/main" id="{FFB00E77-ED79-49BE-A2FE-7C7B4609356D}"/>
                </a:ext>
              </a:extLst>
            </p:cNvPr>
            <p:cNvSpPr/>
            <p:nvPr/>
          </p:nvSpPr>
          <p:spPr bwMode="auto">
            <a:xfrm rot="3110116">
              <a:off x="8258737" y="5095056"/>
              <a:ext cx="216056" cy="143307"/>
            </a:xfrm>
            <a:custGeom>
              <a:avLst/>
              <a:gdLst>
                <a:gd name="connsiteX0" fmla="*/ 149225 w 149225"/>
                <a:gd name="connsiteY0" fmla="*/ 0 h 136525"/>
                <a:gd name="connsiteX1" fmla="*/ 0 w 149225"/>
                <a:gd name="connsiteY1" fmla="*/ 136525 h 136525"/>
                <a:gd name="connsiteX0" fmla="*/ 149937 w 149937"/>
                <a:gd name="connsiteY0" fmla="*/ 0 h 136525"/>
                <a:gd name="connsiteX1" fmla="*/ 712 w 149937"/>
                <a:gd name="connsiteY1" fmla="*/ 136525 h 136525"/>
                <a:gd name="connsiteX0" fmla="*/ 150260 w 150260"/>
                <a:gd name="connsiteY0" fmla="*/ 8518 h 145043"/>
                <a:gd name="connsiteX1" fmla="*/ 1035 w 150260"/>
                <a:gd name="connsiteY1" fmla="*/ 145043 h 145043"/>
                <a:gd name="connsiteX0" fmla="*/ 150157 w 150157"/>
                <a:gd name="connsiteY0" fmla="*/ 484 h 137009"/>
                <a:gd name="connsiteX1" fmla="*/ 932 w 150157"/>
                <a:gd name="connsiteY1" fmla="*/ 137009 h 137009"/>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8991 w 158991"/>
                <a:gd name="connsiteY0" fmla="*/ 0 h 152400"/>
                <a:gd name="connsiteX1" fmla="*/ 3416 w 158991"/>
                <a:gd name="connsiteY1" fmla="*/ 152400 h 152400"/>
              </a:gdLst>
              <a:ahLst/>
              <a:cxnLst>
                <a:cxn ang="0">
                  <a:pos x="connsiteX0" y="connsiteY0"/>
                </a:cxn>
                <a:cxn ang="0">
                  <a:pos x="connsiteX1" y="connsiteY1"/>
                </a:cxn>
              </a:cxnLst>
              <a:rect l="l" t="t" r="r" b="b"/>
              <a:pathLst>
                <a:path w="158991" h="152400">
                  <a:moveTo>
                    <a:pt x="158991" y="0"/>
                  </a:moveTo>
                  <a:cubicBezTo>
                    <a:pt x="80674" y="20108"/>
                    <a:pt x="-19867" y="-16933"/>
                    <a:pt x="3416" y="152400"/>
                  </a:cubicBezTo>
                </a:path>
              </a:pathLst>
            </a:custGeom>
            <a:noFill/>
            <a:ln w="38100">
              <a:solidFill>
                <a:schemeClr val="accent2"/>
              </a:solidFill>
              <a:miter lim="800000"/>
              <a:headEnd type="triangle"/>
              <a:tailEnd type="non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7903994C-9089-4292-921D-DCA302071046}"/>
                </a:ext>
              </a:extLst>
            </p:cNvPr>
            <p:cNvGrpSpPr/>
            <p:nvPr/>
          </p:nvGrpSpPr>
          <p:grpSpPr>
            <a:xfrm>
              <a:off x="8551772" y="4932247"/>
              <a:ext cx="162787" cy="222715"/>
              <a:chOff x="4232034" y="4901735"/>
              <a:chExt cx="162787" cy="222715"/>
            </a:xfrm>
          </p:grpSpPr>
          <p:sp>
            <p:nvSpPr>
              <p:cNvPr id="112" name="Freeform: Shape 111">
                <a:extLst>
                  <a:ext uri="{FF2B5EF4-FFF2-40B4-BE49-F238E27FC236}">
                    <a16:creationId xmlns:a16="http://schemas.microsoft.com/office/drawing/2014/main" id="{95AFF857-22E5-40CF-89BB-F4613E0C1193}"/>
                  </a:ext>
                </a:extLst>
              </p:cNvPr>
              <p:cNvSpPr/>
              <p:nvPr/>
            </p:nvSpPr>
            <p:spPr bwMode="auto">
              <a:xfrm>
                <a:off x="4232034" y="4972050"/>
                <a:ext cx="158991" cy="152400"/>
              </a:xfrm>
              <a:custGeom>
                <a:avLst/>
                <a:gdLst>
                  <a:gd name="connsiteX0" fmla="*/ 149225 w 149225"/>
                  <a:gd name="connsiteY0" fmla="*/ 0 h 136525"/>
                  <a:gd name="connsiteX1" fmla="*/ 0 w 149225"/>
                  <a:gd name="connsiteY1" fmla="*/ 136525 h 136525"/>
                  <a:gd name="connsiteX0" fmla="*/ 149937 w 149937"/>
                  <a:gd name="connsiteY0" fmla="*/ 0 h 136525"/>
                  <a:gd name="connsiteX1" fmla="*/ 712 w 149937"/>
                  <a:gd name="connsiteY1" fmla="*/ 136525 h 136525"/>
                  <a:gd name="connsiteX0" fmla="*/ 150260 w 150260"/>
                  <a:gd name="connsiteY0" fmla="*/ 8518 h 145043"/>
                  <a:gd name="connsiteX1" fmla="*/ 1035 w 150260"/>
                  <a:gd name="connsiteY1" fmla="*/ 145043 h 145043"/>
                  <a:gd name="connsiteX0" fmla="*/ 150157 w 150157"/>
                  <a:gd name="connsiteY0" fmla="*/ 484 h 137009"/>
                  <a:gd name="connsiteX1" fmla="*/ 932 w 150157"/>
                  <a:gd name="connsiteY1" fmla="*/ 137009 h 137009"/>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8991 w 158991"/>
                  <a:gd name="connsiteY0" fmla="*/ 0 h 152400"/>
                  <a:gd name="connsiteX1" fmla="*/ 3416 w 158991"/>
                  <a:gd name="connsiteY1" fmla="*/ 152400 h 152400"/>
                </a:gdLst>
                <a:ahLst/>
                <a:cxnLst>
                  <a:cxn ang="0">
                    <a:pos x="connsiteX0" y="connsiteY0"/>
                  </a:cxn>
                  <a:cxn ang="0">
                    <a:pos x="connsiteX1" y="connsiteY1"/>
                  </a:cxn>
                </a:cxnLst>
                <a:rect l="l" t="t" r="r" b="b"/>
                <a:pathLst>
                  <a:path w="158991" h="152400">
                    <a:moveTo>
                      <a:pt x="158991" y="0"/>
                    </a:moveTo>
                    <a:cubicBezTo>
                      <a:pt x="80674" y="20108"/>
                      <a:pt x="-19867" y="-16933"/>
                      <a:pt x="3416" y="152400"/>
                    </a:cubicBezTo>
                  </a:path>
                </a:pathLst>
              </a:custGeom>
              <a:noFill/>
              <a:ln w="38100">
                <a:solidFill>
                  <a:schemeClr val="accent2"/>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13" name="Straight Connector 112">
                <a:extLst>
                  <a:ext uri="{FF2B5EF4-FFF2-40B4-BE49-F238E27FC236}">
                    <a16:creationId xmlns:a16="http://schemas.microsoft.com/office/drawing/2014/main" id="{86728913-77BE-4171-8ECF-10ED82CCB713}"/>
                  </a:ext>
                </a:extLst>
              </p:cNvPr>
              <p:cNvCxnSpPr>
                <a:cxnSpLocks/>
              </p:cNvCxnSpPr>
              <p:nvPr/>
            </p:nvCxnSpPr>
            <p:spPr bwMode="auto">
              <a:xfrm flipH="1">
                <a:off x="4389932" y="4901735"/>
                <a:ext cx="4889" cy="153888"/>
              </a:xfrm>
              <a:prstGeom prst="line">
                <a:avLst/>
              </a:prstGeom>
              <a:noFill/>
              <a:ln w="38100" cap="flat" cmpd="sng" algn="ctr">
                <a:solidFill>
                  <a:schemeClr val="accent2"/>
                </a:solidFill>
                <a:prstDash val="solid"/>
                <a:round/>
                <a:headEnd type="none" w="med" len="med"/>
                <a:tailEnd type="none" w="med" len="med"/>
              </a:ln>
              <a:effectLst/>
            </p:spPr>
          </p:cxnSp>
        </p:grpSp>
        <p:sp>
          <p:nvSpPr>
            <p:cNvPr id="114" name="Freeform: Shape 113">
              <a:extLst>
                <a:ext uri="{FF2B5EF4-FFF2-40B4-BE49-F238E27FC236}">
                  <a16:creationId xmlns:a16="http://schemas.microsoft.com/office/drawing/2014/main" id="{E81C0E7A-6F40-43A3-95EB-27B3DD749E93}"/>
                </a:ext>
              </a:extLst>
            </p:cNvPr>
            <p:cNvSpPr/>
            <p:nvPr/>
          </p:nvSpPr>
          <p:spPr bwMode="auto">
            <a:xfrm rot="17684343">
              <a:off x="8587426" y="5206017"/>
              <a:ext cx="216056" cy="143307"/>
            </a:xfrm>
            <a:custGeom>
              <a:avLst/>
              <a:gdLst>
                <a:gd name="connsiteX0" fmla="*/ 149225 w 149225"/>
                <a:gd name="connsiteY0" fmla="*/ 0 h 136525"/>
                <a:gd name="connsiteX1" fmla="*/ 0 w 149225"/>
                <a:gd name="connsiteY1" fmla="*/ 136525 h 136525"/>
                <a:gd name="connsiteX0" fmla="*/ 149937 w 149937"/>
                <a:gd name="connsiteY0" fmla="*/ 0 h 136525"/>
                <a:gd name="connsiteX1" fmla="*/ 712 w 149937"/>
                <a:gd name="connsiteY1" fmla="*/ 136525 h 136525"/>
                <a:gd name="connsiteX0" fmla="*/ 150260 w 150260"/>
                <a:gd name="connsiteY0" fmla="*/ 8518 h 145043"/>
                <a:gd name="connsiteX1" fmla="*/ 1035 w 150260"/>
                <a:gd name="connsiteY1" fmla="*/ 145043 h 145043"/>
                <a:gd name="connsiteX0" fmla="*/ 150157 w 150157"/>
                <a:gd name="connsiteY0" fmla="*/ 484 h 137009"/>
                <a:gd name="connsiteX1" fmla="*/ 932 w 150157"/>
                <a:gd name="connsiteY1" fmla="*/ 137009 h 137009"/>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6447 w 156447"/>
                <a:gd name="connsiteY0" fmla="*/ 0 h 152400"/>
                <a:gd name="connsiteX1" fmla="*/ 872 w 156447"/>
                <a:gd name="connsiteY1" fmla="*/ 152400 h 152400"/>
                <a:gd name="connsiteX0" fmla="*/ 158991 w 158991"/>
                <a:gd name="connsiteY0" fmla="*/ 0 h 152400"/>
                <a:gd name="connsiteX1" fmla="*/ 3416 w 158991"/>
                <a:gd name="connsiteY1" fmla="*/ 152400 h 152400"/>
              </a:gdLst>
              <a:ahLst/>
              <a:cxnLst>
                <a:cxn ang="0">
                  <a:pos x="connsiteX0" y="connsiteY0"/>
                </a:cxn>
                <a:cxn ang="0">
                  <a:pos x="connsiteX1" y="connsiteY1"/>
                </a:cxn>
              </a:cxnLst>
              <a:rect l="l" t="t" r="r" b="b"/>
              <a:pathLst>
                <a:path w="158991" h="152400">
                  <a:moveTo>
                    <a:pt x="158991" y="0"/>
                  </a:moveTo>
                  <a:cubicBezTo>
                    <a:pt x="80674" y="20108"/>
                    <a:pt x="-19867" y="-16933"/>
                    <a:pt x="3416" y="152400"/>
                  </a:cubicBezTo>
                </a:path>
              </a:pathLst>
            </a:custGeom>
            <a:noFill/>
            <a:ln w="28575">
              <a:solidFill>
                <a:schemeClr val="accent3"/>
              </a:solidFill>
              <a:miter lim="800000"/>
              <a:headEnd type="triangle"/>
              <a:tailEnd type="non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 name="Freeform: Shape 114">
              <a:extLst>
                <a:ext uri="{FF2B5EF4-FFF2-40B4-BE49-F238E27FC236}">
                  <a16:creationId xmlns:a16="http://schemas.microsoft.com/office/drawing/2014/main" id="{374958BE-7185-446A-9919-A91E3B2CB557}"/>
                </a:ext>
              </a:extLst>
            </p:cNvPr>
            <p:cNvSpPr/>
            <p:nvPr/>
          </p:nvSpPr>
          <p:spPr bwMode="auto">
            <a:xfrm>
              <a:off x="8528508" y="3251438"/>
              <a:ext cx="1481320" cy="485388"/>
            </a:xfrm>
            <a:custGeom>
              <a:avLst/>
              <a:gdLst>
                <a:gd name="connsiteX0" fmla="*/ 0 w 1536700"/>
                <a:gd name="connsiteY0" fmla="*/ 0 h 508000"/>
                <a:gd name="connsiteX1" fmla="*/ 1536700 w 1536700"/>
                <a:gd name="connsiteY1" fmla="*/ 508000 h 508000"/>
                <a:gd name="connsiteX0" fmla="*/ 0 w 1536700"/>
                <a:gd name="connsiteY0" fmla="*/ 0 h 513963"/>
                <a:gd name="connsiteX1" fmla="*/ 1536700 w 1536700"/>
                <a:gd name="connsiteY1" fmla="*/ 508000 h 513963"/>
                <a:gd name="connsiteX0" fmla="*/ 0 w 1536700"/>
                <a:gd name="connsiteY0" fmla="*/ 0 h 515265"/>
                <a:gd name="connsiteX1" fmla="*/ 1536700 w 1536700"/>
                <a:gd name="connsiteY1" fmla="*/ 508000 h 515265"/>
              </a:gdLst>
              <a:ahLst/>
              <a:cxnLst>
                <a:cxn ang="0">
                  <a:pos x="connsiteX0" y="connsiteY0"/>
                </a:cxn>
                <a:cxn ang="0">
                  <a:pos x="connsiteX1" y="connsiteY1"/>
                </a:cxn>
              </a:cxnLst>
              <a:rect l="l" t="t" r="r" b="b"/>
              <a:pathLst>
                <a:path w="1536700" h="515265">
                  <a:moveTo>
                    <a:pt x="0" y="0"/>
                  </a:moveTo>
                  <a:cubicBezTo>
                    <a:pt x="201083" y="251883"/>
                    <a:pt x="383117" y="567267"/>
                    <a:pt x="1536700" y="508000"/>
                  </a:cubicBezTo>
                </a:path>
              </a:pathLst>
            </a:custGeom>
            <a:noFill/>
            <a:ln w="28575">
              <a:solidFill>
                <a:schemeClr val="accent1"/>
              </a:solidFill>
              <a:miter lim="800000"/>
              <a:headEnd/>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6" name="Arrow: Bent 115">
              <a:extLst>
                <a:ext uri="{FF2B5EF4-FFF2-40B4-BE49-F238E27FC236}">
                  <a16:creationId xmlns:a16="http://schemas.microsoft.com/office/drawing/2014/main" id="{7B91BE09-61C1-4795-8C4F-613B678CCA51}"/>
                </a:ext>
              </a:extLst>
            </p:cNvPr>
            <p:cNvSpPr/>
            <p:nvPr/>
          </p:nvSpPr>
          <p:spPr bwMode="auto">
            <a:xfrm rot="4599884" flipH="1">
              <a:off x="8799799" y="4411511"/>
              <a:ext cx="301380" cy="449466"/>
            </a:xfrm>
            <a:prstGeom prst="bentArrow">
              <a:avLst>
                <a:gd name="adj1" fmla="val 25000"/>
                <a:gd name="adj2" fmla="val 25000"/>
                <a:gd name="adj3" fmla="val 25000"/>
                <a:gd name="adj4" fmla="val 75000"/>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7" name="Arrow: Bent 116">
              <a:extLst>
                <a:ext uri="{FF2B5EF4-FFF2-40B4-BE49-F238E27FC236}">
                  <a16:creationId xmlns:a16="http://schemas.microsoft.com/office/drawing/2014/main" id="{0126A16A-A470-4AF8-85DD-9EA53A07DDFB}"/>
                </a:ext>
              </a:extLst>
            </p:cNvPr>
            <p:cNvSpPr/>
            <p:nvPr/>
          </p:nvSpPr>
          <p:spPr bwMode="auto">
            <a:xfrm rot="670746" flipH="1" flipV="1">
              <a:off x="8953376" y="4534118"/>
              <a:ext cx="301380" cy="449466"/>
            </a:xfrm>
            <a:prstGeom prst="bentArrow">
              <a:avLst>
                <a:gd name="adj1" fmla="val 25000"/>
                <a:gd name="adj2" fmla="val 25000"/>
                <a:gd name="adj3" fmla="val 25000"/>
                <a:gd name="adj4" fmla="val 75000"/>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2" name="Freeform: Shape 121">
              <a:extLst>
                <a:ext uri="{FF2B5EF4-FFF2-40B4-BE49-F238E27FC236}">
                  <a16:creationId xmlns:a16="http://schemas.microsoft.com/office/drawing/2014/main" id="{F8C7C912-E888-49C8-8240-6EECC0884B4D}"/>
                </a:ext>
              </a:extLst>
            </p:cNvPr>
            <p:cNvSpPr/>
            <p:nvPr/>
          </p:nvSpPr>
          <p:spPr bwMode="auto">
            <a:xfrm>
              <a:off x="9461500" y="3937000"/>
              <a:ext cx="546100" cy="231214"/>
            </a:xfrm>
            <a:custGeom>
              <a:avLst/>
              <a:gdLst>
                <a:gd name="connsiteX0" fmla="*/ 0 w 546100"/>
                <a:gd name="connsiteY0" fmla="*/ 222250 h 222250"/>
                <a:gd name="connsiteX1" fmla="*/ 546100 w 546100"/>
                <a:gd name="connsiteY1" fmla="*/ 0 h 222250"/>
                <a:gd name="connsiteX0" fmla="*/ 0 w 546100"/>
                <a:gd name="connsiteY0" fmla="*/ 222250 h 229356"/>
                <a:gd name="connsiteX1" fmla="*/ 546100 w 546100"/>
                <a:gd name="connsiteY1" fmla="*/ 0 h 229356"/>
                <a:gd name="connsiteX0" fmla="*/ 0 w 546100"/>
                <a:gd name="connsiteY0" fmla="*/ 222250 h 231214"/>
                <a:gd name="connsiteX1" fmla="*/ 546100 w 546100"/>
                <a:gd name="connsiteY1" fmla="*/ 0 h 231214"/>
              </a:gdLst>
              <a:ahLst/>
              <a:cxnLst>
                <a:cxn ang="0">
                  <a:pos x="connsiteX0" y="connsiteY0"/>
                </a:cxn>
                <a:cxn ang="0">
                  <a:pos x="connsiteX1" y="connsiteY1"/>
                </a:cxn>
              </a:cxnLst>
              <a:rect l="l" t="t" r="r" b="b"/>
              <a:pathLst>
                <a:path w="546100" h="231214">
                  <a:moveTo>
                    <a:pt x="0" y="222250"/>
                  </a:moveTo>
                  <a:cubicBezTo>
                    <a:pt x="289983" y="268817"/>
                    <a:pt x="414867" y="124883"/>
                    <a:pt x="546100" y="0"/>
                  </a:cubicBezTo>
                </a:path>
              </a:pathLst>
            </a:custGeom>
            <a:noFill/>
            <a:ln w="76200">
              <a:solidFill>
                <a:schemeClr val="accent3"/>
              </a:solidFill>
              <a:miter lim="800000"/>
              <a:headEnd type="none"/>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3" name="Freeform: Shape 122">
              <a:extLst>
                <a:ext uri="{FF2B5EF4-FFF2-40B4-BE49-F238E27FC236}">
                  <a16:creationId xmlns:a16="http://schemas.microsoft.com/office/drawing/2014/main" id="{9D718BDC-5E77-44E4-BA91-9FE4D0D91E5F}"/>
                </a:ext>
              </a:extLst>
            </p:cNvPr>
            <p:cNvSpPr/>
            <p:nvPr/>
          </p:nvSpPr>
          <p:spPr bwMode="auto">
            <a:xfrm rot="18144791" flipH="1">
              <a:off x="9606484" y="4089400"/>
              <a:ext cx="546100" cy="231214"/>
            </a:xfrm>
            <a:custGeom>
              <a:avLst/>
              <a:gdLst>
                <a:gd name="connsiteX0" fmla="*/ 0 w 546100"/>
                <a:gd name="connsiteY0" fmla="*/ 222250 h 222250"/>
                <a:gd name="connsiteX1" fmla="*/ 546100 w 546100"/>
                <a:gd name="connsiteY1" fmla="*/ 0 h 222250"/>
                <a:gd name="connsiteX0" fmla="*/ 0 w 546100"/>
                <a:gd name="connsiteY0" fmla="*/ 222250 h 229356"/>
                <a:gd name="connsiteX1" fmla="*/ 546100 w 546100"/>
                <a:gd name="connsiteY1" fmla="*/ 0 h 229356"/>
                <a:gd name="connsiteX0" fmla="*/ 0 w 546100"/>
                <a:gd name="connsiteY0" fmla="*/ 222250 h 231214"/>
                <a:gd name="connsiteX1" fmla="*/ 546100 w 546100"/>
                <a:gd name="connsiteY1" fmla="*/ 0 h 231214"/>
              </a:gdLst>
              <a:ahLst/>
              <a:cxnLst>
                <a:cxn ang="0">
                  <a:pos x="connsiteX0" y="connsiteY0"/>
                </a:cxn>
                <a:cxn ang="0">
                  <a:pos x="connsiteX1" y="connsiteY1"/>
                </a:cxn>
              </a:cxnLst>
              <a:rect l="l" t="t" r="r" b="b"/>
              <a:pathLst>
                <a:path w="546100" h="231214">
                  <a:moveTo>
                    <a:pt x="0" y="222250"/>
                  </a:moveTo>
                  <a:cubicBezTo>
                    <a:pt x="289983" y="268817"/>
                    <a:pt x="414867" y="124883"/>
                    <a:pt x="546100" y="0"/>
                  </a:cubicBezTo>
                </a:path>
              </a:pathLst>
            </a:custGeom>
            <a:noFill/>
            <a:ln w="76200">
              <a:solidFill>
                <a:schemeClr val="accent3"/>
              </a:solidFill>
              <a:miter lim="800000"/>
              <a:headEnd type="none"/>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28" name="Group 127">
              <a:extLst>
                <a:ext uri="{FF2B5EF4-FFF2-40B4-BE49-F238E27FC236}">
                  <a16:creationId xmlns:a16="http://schemas.microsoft.com/office/drawing/2014/main" id="{A6B2ECAE-286E-46DE-AE38-2462FE318C13}"/>
                </a:ext>
              </a:extLst>
            </p:cNvPr>
            <p:cNvGrpSpPr/>
            <p:nvPr/>
          </p:nvGrpSpPr>
          <p:grpSpPr>
            <a:xfrm>
              <a:off x="8521334" y="3117523"/>
              <a:ext cx="1422766" cy="529838"/>
              <a:chOff x="8521334" y="3117523"/>
              <a:chExt cx="1422766" cy="529838"/>
            </a:xfrm>
          </p:grpSpPr>
          <p:sp>
            <p:nvSpPr>
              <p:cNvPr id="124" name="Freeform: Shape 123">
                <a:extLst>
                  <a:ext uri="{FF2B5EF4-FFF2-40B4-BE49-F238E27FC236}">
                    <a16:creationId xmlns:a16="http://schemas.microsoft.com/office/drawing/2014/main" id="{9A1849B2-1CD6-431B-A15C-51E117CCE2C4}"/>
                  </a:ext>
                </a:extLst>
              </p:cNvPr>
              <p:cNvSpPr/>
              <p:nvPr/>
            </p:nvSpPr>
            <p:spPr bwMode="auto">
              <a:xfrm>
                <a:off x="8585200" y="3168650"/>
                <a:ext cx="1358900" cy="478711"/>
              </a:xfrm>
              <a:custGeom>
                <a:avLst/>
                <a:gdLst>
                  <a:gd name="connsiteX0" fmla="*/ 0 w 1358900"/>
                  <a:gd name="connsiteY0" fmla="*/ 0 h 450850"/>
                  <a:gd name="connsiteX1" fmla="*/ 1358900 w 1358900"/>
                  <a:gd name="connsiteY1" fmla="*/ 450850 h 450850"/>
                  <a:gd name="connsiteX0" fmla="*/ 0 w 1358900"/>
                  <a:gd name="connsiteY0" fmla="*/ 0 h 450850"/>
                  <a:gd name="connsiteX1" fmla="*/ 1358900 w 1358900"/>
                  <a:gd name="connsiteY1" fmla="*/ 450850 h 450850"/>
                  <a:gd name="connsiteX0" fmla="*/ 0 w 1358900"/>
                  <a:gd name="connsiteY0" fmla="*/ 0 h 478711"/>
                  <a:gd name="connsiteX1" fmla="*/ 1358900 w 1358900"/>
                  <a:gd name="connsiteY1" fmla="*/ 450850 h 478711"/>
                </a:gdLst>
                <a:ahLst/>
                <a:cxnLst>
                  <a:cxn ang="0">
                    <a:pos x="connsiteX0" y="connsiteY0"/>
                  </a:cxn>
                  <a:cxn ang="0">
                    <a:pos x="connsiteX1" y="connsiteY1"/>
                  </a:cxn>
                </a:cxnLst>
                <a:rect l="l" t="t" r="r" b="b"/>
                <a:pathLst>
                  <a:path w="1358900" h="478711">
                    <a:moveTo>
                      <a:pt x="0" y="0"/>
                    </a:moveTo>
                    <a:cubicBezTo>
                      <a:pt x="345017" y="461433"/>
                      <a:pt x="950383" y="529167"/>
                      <a:pt x="1358900" y="450850"/>
                    </a:cubicBezTo>
                  </a:path>
                </a:pathLst>
              </a:custGeom>
              <a:noFill/>
              <a:ln w="76200">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26" name="Straight Connector 125">
                <a:extLst>
                  <a:ext uri="{FF2B5EF4-FFF2-40B4-BE49-F238E27FC236}">
                    <a16:creationId xmlns:a16="http://schemas.microsoft.com/office/drawing/2014/main" id="{8EF2683F-8446-4244-BD81-11C12051C95F}"/>
                  </a:ext>
                </a:extLst>
              </p:cNvPr>
              <p:cNvCxnSpPr>
                <a:cxnSpLocks/>
              </p:cNvCxnSpPr>
              <p:nvPr/>
            </p:nvCxnSpPr>
            <p:spPr bwMode="auto">
              <a:xfrm flipH="1">
                <a:off x="8521334" y="3117523"/>
                <a:ext cx="166946" cy="127568"/>
              </a:xfrm>
              <a:prstGeom prst="line">
                <a:avLst/>
              </a:prstGeom>
              <a:noFill/>
              <a:ln w="76200" cap="flat" cmpd="sng" algn="ctr">
                <a:solidFill>
                  <a:schemeClr val="accent3"/>
                </a:solidFill>
                <a:prstDash val="solid"/>
                <a:round/>
                <a:headEnd type="none" w="med" len="med"/>
                <a:tailEnd type="none" w="med" len="med"/>
              </a:ln>
              <a:effectLst/>
            </p:spPr>
          </p:cxnSp>
        </p:grpSp>
        <p:sp>
          <p:nvSpPr>
            <p:cNvPr id="129" name="Freeform: Shape 128">
              <a:extLst>
                <a:ext uri="{FF2B5EF4-FFF2-40B4-BE49-F238E27FC236}">
                  <a16:creationId xmlns:a16="http://schemas.microsoft.com/office/drawing/2014/main" id="{56BD8CC9-0BD0-4D31-972E-E9D64DCFCC2E}"/>
                </a:ext>
              </a:extLst>
            </p:cNvPr>
            <p:cNvSpPr/>
            <p:nvPr/>
          </p:nvSpPr>
          <p:spPr bwMode="auto">
            <a:xfrm rot="1062550">
              <a:off x="9009214" y="4893584"/>
              <a:ext cx="546100" cy="231214"/>
            </a:xfrm>
            <a:custGeom>
              <a:avLst/>
              <a:gdLst>
                <a:gd name="connsiteX0" fmla="*/ 0 w 546100"/>
                <a:gd name="connsiteY0" fmla="*/ 222250 h 222250"/>
                <a:gd name="connsiteX1" fmla="*/ 546100 w 546100"/>
                <a:gd name="connsiteY1" fmla="*/ 0 h 222250"/>
                <a:gd name="connsiteX0" fmla="*/ 0 w 546100"/>
                <a:gd name="connsiteY0" fmla="*/ 222250 h 229356"/>
                <a:gd name="connsiteX1" fmla="*/ 546100 w 546100"/>
                <a:gd name="connsiteY1" fmla="*/ 0 h 229356"/>
                <a:gd name="connsiteX0" fmla="*/ 0 w 546100"/>
                <a:gd name="connsiteY0" fmla="*/ 222250 h 231214"/>
                <a:gd name="connsiteX1" fmla="*/ 546100 w 546100"/>
                <a:gd name="connsiteY1" fmla="*/ 0 h 231214"/>
              </a:gdLst>
              <a:ahLst/>
              <a:cxnLst>
                <a:cxn ang="0">
                  <a:pos x="connsiteX0" y="connsiteY0"/>
                </a:cxn>
                <a:cxn ang="0">
                  <a:pos x="connsiteX1" y="connsiteY1"/>
                </a:cxn>
              </a:cxnLst>
              <a:rect l="l" t="t" r="r" b="b"/>
              <a:pathLst>
                <a:path w="546100" h="231214">
                  <a:moveTo>
                    <a:pt x="0" y="222250"/>
                  </a:moveTo>
                  <a:cubicBezTo>
                    <a:pt x="289983" y="268817"/>
                    <a:pt x="414867" y="124883"/>
                    <a:pt x="546100" y="0"/>
                  </a:cubicBezTo>
                </a:path>
              </a:pathLst>
            </a:custGeom>
            <a:noFill/>
            <a:ln w="76200">
              <a:solidFill>
                <a:schemeClr val="accent3"/>
              </a:solidFill>
              <a:miter lim="800000"/>
              <a:headEnd type="none"/>
              <a:tailEnd type="triangle"/>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4" name="Rectangle 8">
            <a:extLst>
              <a:ext uri="{FF2B5EF4-FFF2-40B4-BE49-F238E27FC236}">
                <a16:creationId xmlns:a16="http://schemas.microsoft.com/office/drawing/2014/main" id="{D035D4EE-A357-4E1B-A2EC-A413AB4C140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2"/>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88911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Symptomatic Expression of Altered </a:t>
            </a:r>
            <a:br>
              <a:rPr lang="en-US" dirty="0"/>
            </a:br>
            <a:r>
              <a:rPr lang="en-US" dirty="0"/>
              <a:t>Central Nervous System Norepinephrine Activity</a:t>
            </a:r>
          </a:p>
        </p:txBody>
      </p:sp>
      <p:sp>
        <p:nvSpPr>
          <p:cNvPr id="3" name="Text Placeholder 2"/>
          <p:cNvSpPr>
            <a:spLocks noGrp="1"/>
          </p:cNvSpPr>
          <p:nvPr>
            <p:ph type="body" sz="quarter" idx="12"/>
          </p:nvPr>
        </p:nvSpPr>
        <p:spPr/>
        <p:txBody>
          <a:bodyPr/>
          <a:lstStyle/>
          <a:p>
            <a:r>
              <a:rPr lang="en-US" dirty="0"/>
              <a:t>CNS = central nervous system.</a:t>
            </a:r>
          </a:p>
          <a:p>
            <a:r>
              <a:rPr lang="en-US" dirty="0"/>
              <a:t>Yamamoto K, et al. </a:t>
            </a:r>
            <a:r>
              <a:rPr lang="en-US" i="1" dirty="0"/>
              <a:t>Psychiatry </a:t>
            </a:r>
            <a:r>
              <a:rPr lang="en-US" i="1" dirty="0" err="1"/>
              <a:t>Clin</a:t>
            </a:r>
            <a:r>
              <a:rPr lang="en-US" i="1" dirty="0"/>
              <a:t> </a:t>
            </a:r>
            <a:r>
              <a:rPr lang="en-US" i="1" dirty="0" err="1"/>
              <a:t>Neurosci</a:t>
            </a:r>
            <a:r>
              <a:rPr lang="en-US" i="1" dirty="0"/>
              <a:t>. </a:t>
            </a:r>
            <a:r>
              <a:rPr lang="en-US" dirty="0"/>
              <a:t>2014;</a:t>
            </a:r>
            <a:r>
              <a:rPr lang="en-US" b="1" dirty="0"/>
              <a:t>68(1)</a:t>
            </a:r>
            <a:r>
              <a:rPr lang="en-US" dirty="0"/>
              <a:t>:1-20. </a:t>
            </a:r>
          </a:p>
        </p:txBody>
      </p:sp>
      <p:graphicFrame>
        <p:nvGraphicFramePr>
          <p:cNvPr id="7" name="Table 6"/>
          <p:cNvGraphicFramePr>
            <a:graphicFrameLocks noGrp="1"/>
          </p:cNvGraphicFramePr>
          <p:nvPr>
            <p:extLst>
              <p:ext uri="{D42A27DB-BD31-4B8C-83A1-F6EECF244321}">
                <p14:modId xmlns:p14="http://schemas.microsoft.com/office/powerpoint/2010/main" val="2493146844"/>
              </p:ext>
            </p:extLst>
          </p:nvPr>
        </p:nvGraphicFramePr>
        <p:xfrm>
          <a:off x="1066800" y="1714500"/>
          <a:ext cx="10191750" cy="3867150"/>
        </p:xfrm>
        <a:graphic>
          <a:graphicData uri="http://schemas.openxmlformats.org/drawingml/2006/table">
            <a:tbl>
              <a:tblPr firstRow="1" firstCol="1" bandRow="1">
                <a:tableStyleId>{F5AB1C69-6EDB-4FF4-983F-18BD219EF322}</a:tableStyleId>
              </a:tblPr>
              <a:tblGrid>
                <a:gridCol w="3742283">
                  <a:extLst>
                    <a:ext uri="{9D8B030D-6E8A-4147-A177-3AD203B41FA5}">
                      <a16:colId xmlns:a16="http://schemas.microsoft.com/office/drawing/2014/main" val="20000"/>
                    </a:ext>
                  </a:extLst>
                </a:gridCol>
                <a:gridCol w="3423791">
                  <a:extLst>
                    <a:ext uri="{9D8B030D-6E8A-4147-A177-3AD203B41FA5}">
                      <a16:colId xmlns:a16="http://schemas.microsoft.com/office/drawing/2014/main" val="20007"/>
                    </a:ext>
                  </a:extLst>
                </a:gridCol>
                <a:gridCol w="3025676">
                  <a:extLst>
                    <a:ext uri="{9D8B030D-6E8A-4147-A177-3AD203B41FA5}">
                      <a16:colId xmlns:a16="http://schemas.microsoft.com/office/drawing/2014/main" val="20002"/>
                    </a:ext>
                  </a:extLst>
                </a:gridCol>
              </a:tblGrid>
              <a:tr h="594946">
                <a:tc>
                  <a:txBody>
                    <a:bodyPr/>
                    <a:lstStyle/>
                    <a:p>
                      <a:pPr marL="0" marR="0">
                        <a:lnSpc>
                          <a:spcPct val="100000"/>
                        </a:lnSpc>
                        <a:spcBef>
                          <a:spcPts val="600"/>
                        </a:spcBef>
                        <a:spcAft>
                          <a:spcPts val="0"/>
                        </a:spcAft>
                      </a:pPr>
                      <a:r>
                        <a:rPr lang="en-GB" sz="1700" dirty="0">
                          <a:solidFill>
                            <a:schemeClr val="tx1"/>
                          </a:solidFill>
                          <a:effectLst/>
                        </a:rPr>
                        <a:t>Central Noradrenergic Activity</a:t>
                      </a:r>
                      <a:endParaRPr lang="en-US" sz="1700" dirty="0">
                        <a:solidFill>
                          <a:schemeClr val="tx1"/>
                        </a:solidFill>
                        <a:effectLst/>
                        <a:latin typeface="+mn-lt"/>
                        <a:ea typeface="Calibri" charset="0"/>
                        <a:cs typeface="Times New Roman" charset="0"/>
                      </a:endParaRPr>
                    </a:p>
                  </a:txBody>
                  <a:tcPr marL="68580" marR="0" marT="68580" marB="68580" anchor="ctr">
                    <a:solidFill>
                      <a:schemeClr val="bg2">
                        <a:lumMod val="50000"/>
                        <a:lumOff val="50000"/>
                      </a:schemeClr>
                    </a:solidFill>
                  </a:tcPr>
                </a:tc>
                <a:tc>
                  <a:txBody>
                    <a:bodyPr/>
                    <a:lstStyle/>
                    <a:p>
                      <a:pPr marL="0" marR="0" algn="ctr">
                        <a:lnSpc>
                          <a:spcPct val="100000"/>
                        </a:lnSpc>
                        <a:spcBef>
                          <a:spcPts val="600"/>
                        </a:spcBef>
                        <a:spcAft>
                          <a:spcPts val="0"/>
                        </a:spcAft>
                      </a:pPr>
                      <a:r>
                        <a:rPr lang="en-GB" sz="1700" dirty="0">
                          <a:solidFill>
                            <a:schemeClr val="tx1"/>
                          </a:solidFill>
                          <a:effectLst/>
                        </a:rPr>
                        <a:t>Overactive </a:t>
                      </a:r>
                      <a:endParaRPr lang="en-US" sz="1700" dirty="0">
                        <a:solidFill>
                          <a:schemeClr val="tx1"/>
                        </a:solidFill>
                        <a:effectLst/>
                        <a:latin typeface="+mn-lt"/>
                        <a:ea typeface="Calibri" charset="0"/>
                        <a:cs typeface="Times New Roman" charset="0"/>
                      </a:endParaRPr>
                    </a:p>
                  </a:txBody>
                  <a:tcPr marL="0" marR="0" marT="68580" marB="68580" anchor="ctr">
                    <a:solidFill>
                      <a:srgbClr val="FF0000"/>
                    </a:solidFill>
                  </a:tcPr>
                </a:tc>
                <a:tc>
                  <a:txBody>
                    <a:bodyPr/>
                    <a:lstStyle/>
                    <a:p>
                      <a:pPr marL="0" marR="0" algn="ctr">
                        <a:lnSpc>
                          <a:spcPct val="100000"/>
                        </a:lnSpc>
                        <a:spcBef>
                          <a:spcPts val="600"/>
                        </a:spcBef>
                        <a:spcAft>
                          <a:spcPts val="0"/>
                        </a:spcAft>
                      </a:pPr>
                      <a:r>
                        <a:rPr lang="en-US" sz="1700" dirty="0">
                          <a:solidFill>
                            <a:srgbClr val="0064A2"/>
                          </a:solidFill>
                          <a:effectLst/>
                        </a:rPr>
                        <a:t>Underactive</a:t>
                      </a:r>
                      <a:endParaRPr lang="en-US" sz="1700" dirty="0">
                        <a:solidFill>
                          <a:srgbClr val="0064A2"/>
                        </a:solidFill>
                        <a:effectLst/>
                        <a:latin typeface="+mn-lt"/>
                        <a:ea typeface="Calibri" charset="0"/>
                        <a:cs typeface="Times New Roman" charset="0"/>
                      </a:endParaRPr>
                    </a:p>
                  </a:txBody>
                  <a:tcPr marL="0" marR="0" marT="68580" marB="68580" anchor="ctr">
                    <a:solidFill>
                      <a:srgbClr val="FFFF00"/>
                    </a:solidFill>
                  </a:tcPr>
                </a:tc>
                <a:extLst>
                  <a:ext uri="{0D108BD9-81ED-4DB2-BD59-A6C34878D82A}">
                    <a16:rowId xmlns:a16="http://schemas.microsoft.com/office/drawing/2014/main" val="10000"/>
                  </a:ext>
                </a:extLst>
              </a:tr>
              <a:tr h="594946">
                <a:tc>
                  <a:txBody>
                    <a:bodyPr/>
                    <a:lstStyle/>
                    <a:p>
                      <a:pPr marL="0" marR="0">
                        <a:lnSpc>
                          <a:spcPct val="100000"/>
                        </a:lnSpc>
                        <a:spcBef>
                          <a:spcPts val="600"/>
                        </a:spcBef>
                        <a:spcAft>
                          <a:spcPts val="0"/>
                        </a:spcAft>
                      </a:pPr>
                      <a:r>
                        <a:rPr lang="en-GB" sz="1700" dirty="0">
                          <a:solidFill>
                            <a:schemeClr val="tx1"/>
                          </a:solidFill>
                          <a:effectLst/>
                        </a:rPr>
                        <a:t>Sympathetic activity</a:t>
                      </a:r>
                      <a:endParaRPr lang="en-US" sz="1700" dirty="0">
                        <a:solidFill>
                          <a:schemeClr val="tx1"/>
                        </a:solidFill>
                        <a:effectLst/>
                        <a:latin typeface="+mn-lt"/>
                        <a:ea typeface="Calibri" charset="0"/>
                        <a:cs typeface="Times New Roman" charset="0"/>
                      </a:endParaRPr>
                    </a:p>
                  </a:txBody>
                  <a:tcPr marL="68580" marR="0" marT="68580" marB="68580" anchor="ctr">
                    <a:solidFill>
                      <a:schemeClr val="bg2">
                        <a:lumMod val="50000"/>
                        <a:lumOff val="50000"/>
                      </a:schemeClr>
                    </a:solidFill>
                  </a:tcPr>
                </a:tc>
                <a:tc>
                  <a:txBody>
                    <a:bodyPr/>
                    <a:lstStyle/>
                    <a:p>
                      <a:pPr marL="0" marR="0" algn="ctr">
                        <a:lnSpc>
                          <a:spcPct val="100000"/>
                        </a:lnSpc>
                        <a:spcBef>
                          <a:spcPts val="600"/>
                        </a:spcBef>
                        <a:spcAft>
                          <a:spcPts val="0"/>
                        </a:spcAft>
                      </a:pPr>
                      <a:r>
                        <a:rPr lang="en-GB" sz="1700" dirty="0">
                          <a:solidFill>
                            <a:schemeClr val="tx1"/>
                          </a:solidFill>
                          <a:effectLst/>
                        </a:rPr>
                        <a:t>Increase</a:t>
                      </a:r>
                      <a:endParaRPr lang="en-US" sz="1700" dirty="0">
                        <a:solidFill>
                          <a:schemeClr val="tx1"/>
                        </a:solidFill>
                        <a:effectLst/>
                        <a:latin typeface="+mn-lt"/>
                        <a:ea typeface="Calibri" charset="0"/>
                        <a:cs typeface="Times New Roman" charset="0"/>
                      </a:endParaRPr>
                    </a:p>
                  </a:txBody>
                  <a:tcPr marL="0" marR="0" marT="68580" marB="68580" anchor="ctr">
                    <a:solidFill>
                      <a:srgbClr val="FF0000"/>
                    </a:solidFill>
                  </a:tcPr>
                </a:tc>
                <a:tc>
                  <a:txBody>
                    <a:bodyPr/>
                    <a:lstStyle/>
                    <a:p>
                      <a:pPr marL="0" marR="0" algn="ctr">
                        <a:lnSpc>
                          <a:spcPct val="100000"/>
                        </a:lnSpc>
                        <a:spcBef>
                          <a:spcPts val="600"/>
                        </a:spcBef>
                        <a:spcAft>
                          <a:spcPts val="0"/>
                        </a:spcAft>
                      </a:pPr>
                      <a:r>
                        <a:rPr lang="en-US" sz="1700" dirty="0">
                          <a:solidFill>
                            <a:srgbClr val="0064A2"/>
                          </a:solidFill>
                          <a:effectLst/>
                        </a:rPr>
                        <a:t>Decrease</a:t>
                      </a:r>
                      <a:endParaRPr lang="en-US" sz="1700" dirty="0">
                        <a:solidFill>
                          <a:srgbClr val="0064A2"/>
                        </a:solidFill>
                        <a:effectLst/>
                        <a:latin typeface="+mn-lt"/>
                        <a:ea typeface="Calibri" charset="0"/>
                        <a:cs typeface="Times New Roman" charset="0"/>
                      </a:endParaRPr>
                    </a:p>
                  </a:txBody>
                  <a:tcPr marL="0" marR="0" marT="68580" marB="68580" anchor="ctr">
                    <a:solidFill>
                      <a:srgbClr val="FFFF00"/>
                    </a:solidFill>
                  </a:tcPr>
                </a:tc>
                <a:extLst>
                  <a:ext uri="{0D108BD9-81ED-4DB2-BD59-A6C34878D82A}">
                    <a16:rowId xmlns:a16="http://schemas.microsoft.com/office/drawing/2014/main" val="10002"/>
                  </a:ext>
                </a:extLst>
              </a:tr>
              <a:tr h="594946">
                <a:tc>
                  <a:txBody>
                    <a:bodyPr/>
                    <a:lstStyle/>
                    <a:p>
                      <a:pPr marL="0" marR="0">
                        <a:lnSpc>
                          <a:spcPct val="100000"/>
                        </a:lnSpc>
                        <a:spcBef>
                          <a:spcPts val="600"/>
                        </a:spcBef>
                        <a:spcAft>
                          <a:spcPts val="0"/>
                        </a:spcAft>
                      </a:pPr>
                      <a:r>
                        <a:rPr lang="en-GB" sz="1700" dirty="0">
                          <a:solidFill>
                            <a:schemeClr val="tx1"/>
                          </a:solidFill>
                          <a:effectLst/>
                        </a:rPr>
                        <a:t>Arousal level</a:t>
                      </a:r>
                      <a:endParaRPr lang="en-US" sz="1700" dirty="0">
                        <a:solidFill>
                          <a:schemeClr val="tx1"/>
                        </a:solidFill>
                        <a:effectLst/>
                        <a:latin typeface="+mn-lt"/>
                        <a:ea typeface="Calibri" charset="0"/>
                        <a:cs typeface="Times New Roman" charset="0"/>
                      </a:endParaRPr>
                    </a:p>
                  </a:txBody>
                  <a:tcPr marL="68580" marR="0" marT="68580" marB="68580" anchor="ctr">
                    <a:solidFill>
                      <a:schemeClr val="bg2">
                        <a:lumMod val="50000"/>
                        <a:lumOff val="50000"/>
                      </a:schemeClr>
                    </a:solidFill>
                  </a:tcPr>
                </a:tc>
                <a:tc>
                  <a:txBody>
                    <a:bodyPr/>
                    <a:lstStyle/>
                    <a:p>
                      <a:pPr marL="0" marR="0" algn="ctr">
                        <a:lnSpc>
                          <a:spcPct val="100000"/>
                        </a:lnSpc>
                        <a:spcBef>
                          <a:spcPts val="600"/>
                        </a:spcBef>
                        <a:spcAft>
                          <a:spcPts val="0"/>
                        </a:spcAft>
                      </a:pPr>
                      <a:r>
                        <a:rPr lang="en-GB" sz="1700" dirty="0" err="1">
                          <a:solidFill>
                            <a:schemeClr val="tx1"/>
                          </a:solidFill>
                          <a:effectLst/>
                        </a:rPr>
                        <a:t>Hyperarousal</a:t>
                      </a:r>
                      <a:endParaRPr lang="en-US" sz="1700" dirty="0">
                        <a:solidFill>
                          <a:schemeClr val="tx1"/>
                        </a:solidFill>
                        <a:effectLst/>
                        <a:latin typeface="+mn-lt"/>
                        <a:ea typeface="Calibri" charset="0"/>
                        <a:cs typeface="Times New Roman" charset="0"/>
                      </a:endParaRPr>
                    </a:p>
                  </a:txBody>
                  <a:tcPr marL="0" marR="0" marT="68580" marB="68580" anchor="ctr">
                    <a:solidFill>
                      <a:srgbClr val="FF0000"/>
                    </a:solidFill>
                  </a:tcPr>
                </a:tc>
                <a:tc>
                  <a:txBody>
                    <a:bodyPr/>
                    <a:lstStyle/>
                    <a:p>
                      <a:pPr marL="0" marR="0" algn="ctr">
                        <a:lnSpc>
                          <a:spcPct val="100000"/>
                        </a:lnSpc>
                        <a:spcBef>
                          <a:spcPts val="600"/>
                        </a:spcBef>
                        <a:spcAft>
                          <a:spcPts val="0"/>
                        </a:spcAft>
                      </a:pPr>
                      <a:r>
                        <a:rPr lang="en-US" sz="1700" dirty="0" err="1">
                          <a:solidFill>
                            <a:srgbClr val="0064A2"/>
                          </a:solidFill>
                          <a:effectLst/>
                        </a:rPr>
                        <a:t>Underarousal</a:t>
                      </a:r>
                      <a:endParaRPr lang="en-US" sz="1700" dirty="0">
                        <a:solidFill>
                          <a:srgbClr val="0064A2"/>
                        </a:solidFill>
                        <a:effectLst/>
                        <a:latin typeface="+mn-lt"/>
                        <a:ea typeface="Calibri" charset="0"/>
                        <a:cs typeface="Times New Roman" charset="0"/>
                      </a:endParaRPr>
                    </a:p>
                  </a:txBody>
                  <a:tcPr marL="0" marR="0" marT="68580" marB="68580" anchor="ctr">
                    <a:solidFill>
                      <a:srgbClr val="FFFF00"/>
                    </a:solidFill>
                  </a:tcPr>
                </a:tc>
                <a:extLst>
                  <a:ext uri="{0D108BD9-81ED-4DB2-BD59-A6C34878D82A}">
                    <a16:rowId xmlns:a16="http://schemas.microsoft.com/office/drawing/2014/main" val="10003"/>
                  </a:ext>
                </a:extLst>
              </a:tr>
              <a:tr h="594946">
                <a:tc>
                  <a:txBody>
                    <a:bodyPr/>
                    <a:lstStyle/>
                    <a:p>
                      <a:pPr marL="0" marR="0">
                        <a:lnSpc>
                          <a:spcPct val="100000"/>
                        </a:lnSpc>
                        <a:spcBef>
                          <a:spcPts val="600"/>
                        </a:spcBef>
                        <a:spcAft>
                          <a:spcPts val="0"/>
                        </a:spcAft>
                      </a:pPr>
                      <a:r>
                        <a:rPr lang="en-GB" sz="1700" dirty="0">
                          <a:solidFill>
                            <a:schemeClr val="tx1"/>
                          </a:solidFill>
                          <a:effectLst/>
                        </a:rPr>
                        <a:t>Sleep</a:t>
                      </a:r>
                      <a:endParaRPr lang="en-US" sz="1700" dirty="0">
                        <a:solidFill>
                          <a:schemeClr val="tx1"/>
                        </a:solidFill>
                        <a:effectLst/>
                        <a:latin typeface="+mn-lt"/>
                        <a:ea typeface="Calibri" charset="0"/>
                        <a:cs typeface="Times New Roman" charset="0"/>
                      </a:endParaRPr>
                    </a:p>
                  </a:txBody>
                  <a:tcPr marL="68580" marR="0" marT="68580" marB="68580" anchor="ctr">
                    <a:solidFill>
                      <a:schemeClr val="bg2">
                        <a:lumMod val="50000"/>
                        <a:lumOff val="50000"/>
                      </a:schemeClr>
                    </a:solidFill>
                  </a:tcPr>
                </a:tc>
                <a:tc>
                  <a:txBody>
                    <a:bodyPr/>
                    <a:lstStyle/>
                    <a:p>
                      <a:pPr marL="0" marR="0" algn="ctr">
                        <a:lnSpc>
                          <a:spcPct val="100000"/>
                        </a:lnSpc>
                        <a:spcBef>
                          <a:spcPts val="600"/>
                        </a:spcBef>
                        <a:spcAft>
                          <a:spcPts val="0"/>
                        </a:spcAft>
                      </a:pPr>
                      <a:r>
                        <a:rPr lang="en-GB" sz="1700" dirty="0">
                          <a:solidFill>
                            <a:schemeClr val="tx1"/>
                          </a:solidFill>
                          <a:effectLst/>
                        </a:rPr>
                        <a:t>Insomnia</a:t>
                      </a:r>
                      <a:endParaRPr lang="en-US" sz="1700" dirty="0">
                        <a:solidFill>
                          <a:schemeClr val="tx1"/>
                        </a:solidFill>
                        <a:effectLst/>
                        <a:latin typeface="+mn-lt"/>
                        <a:ea typeface="Calibri" charset="0"/>
                        <a:cs typeface="Times New Roman" charset="0"/>
                      </a:endParaRPr>
                    </a:p>
                  </a:txBody>
                  <a:tcPr marL="0" marR="0" marT="68580" marB="68580" anchor="ctr">
                    <a:solidFill>
                      <a:srgbClr val="FF0000"/>
                    </a:solidFill>
                  </a:tcPr>
                </a:tc>
                <a:tc>
                  <a:txBody>
                    <a:bodyPr/>
                    <a:lstStyle/>
                    <a:p>
                      <a:pPr marL="0" marR="0" algn="ctr">
                        <a:lnSpc>
                          <a:spcPct val="100000"/>
                        </a:lnSpc>
                        <a:spcBef>
                          <a:spcPts val="600"/>
                        </a:spcBef>
                        <a:spcAft>
                          <a:spcPts val="0"/>
                        </a:spcAft>
                      </a:pPr>
                      <a:r>
                        <a:rPr lang="en-US" sz="1700" dirty="0">
                          <a:solidFill>
                            <a:srgbClr val="0064A2"/>
                          </a:solidFill>
                          <a:effectLst/>
                        </a:rPr>
                        <a:t>Hypersomnia</a:t>
                      </a:r>
                      <a:endParaRPr lang="en-US" sz="1700" dirty="0">
                        <a:solidFill>
                          <a:srgbClr val="0064A2"/>
                        </a:solidFill>
                        <a:effectLst/>
                        <a:latin typeface="+mn-lt"/>
                        <a:ea typeface="Calibri" charset="0"/>
                        <a:cs typeface="Times New Roman" charset="0"/>
                      </a:endParaRPr>
                    </a:p>
                  </a:txBody>
                  <a:tcPr marL="0" marR="0" marT="68580" marB="68580" anchor="ctr">
                    <a:solidFill>
                      <a:srgbClr val="FFFF00"/>
                    </a:solidFill>
                  </a:tcPr>
                </a:tc>
                <a:extLst>
                  <a:ext uri="{0D108BD9-81ED-4DB2-BD59-A6C34878D82A}">
                    <a16:rowId xmlns:a16="http://schemas.microsoft.com/office/drawing/2014/main" val="10004"/>
                  </a:ext>
                </a:extLst>
              </a:tr>
              <a:tr h="1487366">
                <a:tc>
                  <a:txBody>
                    <a:bodyPr/>
                    <a:lstStyle/>
                    <a:p>
                      <a:pPr marL="0" marR="0">
                        <a:lnSpc>
                          <a:spcPct val="100000"/>
                        </a:lnSpc>
                        <a:spcBef>
                          <a:spcPts val="600"/>
                        </a:spcBef>
                        <a:spcAft>
                          <a:spcPts val="0"/>
                        </a:spcAft>
                      </a:pPr>
                      <a:r>
                        <a:rPr lang="en-GB" sz="1700" dirty="0">
                          <a:solidFill>
                            <a:schemeClr val="tx1"/>
                          </a:solidFill>
                          <a:effectLst/>
                        </a:rPr>
                        <a:t>Emotion</a:t>
                      </a:r>
                      <a:endParaRPr lang="en-US" sz="1700" dirty="0">
                        <a:solidFill>
                          <a:schemeClr val="tx1"/>
                        </a:solidFill>
                        <a:effectLst/>
                        <a:latin typeface="+mn-lt"/>
                        <a:ea typeface="Calibri" charset="0"/>
                        <a:cs typeface="Times New Roman" charset="0"/>
                      </a:endParaRPr>
                    </a:p>
                  </a:txBody>
                  <a:tcPr marL="68580" marR="0" marT="68580" marB="68580" anchor="ctr">
                    <a:solidFill>
                      <a:schemeClr val="bg2">
                        <a:lumMod val="50000"/>
                        <a:lumOff val="50000"/>
                      </a:schemeClr>
                    </a:solidFill>
                  </a:tcPr>
                </a:tc>
                <a:tc>
                  <a:txBody>
                    <a:bodyPr/>
                    <a:lstStyle/>
                    <a:p>
                      <a:pPr marL="0" marR="0" algn="ctr">
                        <a:lnSpc>
                          <a:spcPct val="100000"/>
                        </a:lnSpc>
                        <a:spcBef>
                          <a:spcPts val="600"/>
                        </a:spcBef>
                        <a:spcAft>
                          <a:spcPts val="0"/>
                        </a:spcAft>
                      </a:pPr>
                      <a:r>
                        <a:rPr lang="en-GB" sz="1700" dirty="0">
                          <a:solidFill>
                            <a:schemeClr val="tx1"/>
                          </a:solidFill>
                          <a:effectLst/>
                        </a:rPr>
                        <a:t>Sensitive, anxious, instable</a:t>
                      </a:r>
                    </a:p>
                    <a:p>
                      <a:pPr marL="0" marR="0" algn="ctr">
                        <a:lnSpc>
                          <a:spcPct val="100000"/>
                        </a:lnSpc>
                        <a:spcBef>
                          <a:spcPts val="600"/>
                        </a:spcBef>
                        <a:spcAft>
                          <a:spcPts val="0"/>
                        </a:spcAft>
                      </a:pPr>
                      <a:r>
                        <a:rPr lang="en-GB" sz="1700" dirty="0">
                          <a:solidFill>
                            <a:schemeClr val="tx1"/>
                          </a:solidFill>
                          <a:effectLst/>
                        </a:rPr>
                        <a:t>→ Agitation, fear, or aggression</a:t>
                      </a:r>
                      <a:endParaRPr lang="en-US" sz="1700" dirty="0">
                        <a:solidFill>
                          <a:schemeClr val="tx1"/>
                        </a:solidFill>
                        <a:effectLst/>
                        <a:latin typeface="+mn-lt"/>
                        <a:ea typeface="Calibri" charset="0"/>
                        <a:cs typeface="Times New Roman" charset="0"/>
                      </a:endParaRPr>
                    </a:p>
                  </a:txBody>
                  <a:tcPr marL="0" marR="0" marT="68580" marB="68580" anchor="ctr">
                    <a:solidFill>
                      <a:srgbClr val="FF0000"/>
                    </a:solidFill>
                  </a:tcPr>
                </a:tc>
                <a:tc>
                  <a:txBody>
                    <a:bodyPr/>
                    <a:lstStyle/>
                    <a:p>
                      <a:pPr marL="0" marR="0" algn="ctr">
                        <a:lnSpc>
                          <a:spcPct val="100000"/>
                        </a:lnSpc>
                        <a:spcBef>
                          <a:spcPts val="600"/>
                        </a:spcBef>
                        <a:spcAft>
                          <a:spcPts val="0"/>
                        </a:spcAft>
                      </a:pPr>
                      <a:r>
                        <a:rPr lang="en-GB" sz="1700" dirty="0">
                          <a:solidFill>
                            <a:srgbClr val="0064A2"/>
                          </a:solidFill>
                          <a:effectLst/>
                        </a:rPr>
                        <a:t>Insensitive, sedated</a:t>
                      </a:r>
                    </a:p>
                    <a:p>
                      <a:pPr marL="0" marR="0" algn="ctr">
                        <a:lnSpc>
                          <a:spcPct val="100000"/>
                        </a:lnSpc>
                        <a:spcBef>
                          <a:spcPts val="600"/>
                        </a:spcBef>
                        <a:spcAft>
                          <a:spcPts val="0"/>
                        </a:spcAft>
                      </a:pPr>
                      <a:r>
                        <a:rPr lang="en-GB" sz="1700" dirty="0">
                          <a:solidFill>
                            <a:srgbClr val="0064A2"/>
                          </a:solidFill>
                          <a:effectLst/>
                        </a:rPr>
                        <a:t>→ Blunted affect, apathy</a:t>
                      </a:r>
                      <a:endParaRPr lang="en-US" sz="1700" dirty="0">
                        <a:solidFill>
                          <a:srgbClr val="0064A2"/>
                        </a:solidFill>
                        <a:effectLst/>
                        <a:latin typeface="+mn-lt"/>
                        <a:ea typeface="Calibri" charset="0"/>
                        <a:cs typeface="Times New Roman" charset="0"/>
                      </a:endParaRPr>
                    </a:p>
                  </a:txBody>
                  <a:tcPr marL="0" marR="0" marT="68580" marB="68580" anchor="ctr">
                    <a:solidFill>
                      <a:srgbClr val="FFFF00"/>
                    </a:solidFill>
                  </a:tcPr>
                </a:tc>
                <a:extLst>
                  <a:ext uri="{0D108BD9-81ED-4DB2-BD59-A6C34878D82A}">
                    <a16:rowId xmlns:a16="http://schemas.microsoft.com/office/drawing/2014/main" val="10005"/>
                  </a:ext>
                </a:extLst>
              </a:tr>
            </a:tbl>
          </a:graphicData>
        </a:graphic>
      </p:graphicFrame>
      <p:sp>
        <p:nvSpPr>
          <p:cNvPr id="4" name="Oval 3">
            <a:extLst>
              <a:ext uri="{FF2B5EF4-FFF2-40B4-BE49-F238E27FC236}">
                <a16:creationId xmlns:a16="http://schemas.microsoft.com/office/drawing/2014/main" id="{2F31630A-3A84-424F-8D7B-230FEE5890A4}"/>
              </a:ext>
            </a:extLst>
          </p:cNvPr>
          <p:cNvSpPr/>
          <p:nvPr/>
        </p:nvSpPr>
        <p:spPr bwMode="auto">
          <a:xfrm>
            <a:off x="4572000" y="4108450"/>
            <a:ext cx="3982720" cy="1473200"/>
          </a:xfrm>
          <a:prstGeom prst="ellipse">
            <a:avLst/>
          </a:prstGeom>
          <a:noFill/>
          <a:ln w="28575">
            <a:solidFill>
              <a:schemeClr val="tx1">
                <a:lumMod val="95000"/>
              </a:schemeClr>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Tree>
    <p:extLst>
      <p:ext uri="{BB962C8B-B14F-4D97-AF65-F5344CB8AC3E}">
        <p14:creationId xmlns:p14="http://schemas.microsoft.com/office/powerpoint/2010/main" val="265474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9CD05-44C1-DD1D-5573-FF6175FB0A1F}"/>
              </a:ext>
            </a:extLst>
          </p:cNvPr>
          <p:cNvSpPr>
            <a:spLocks noGrp="1"/>
          </p:cNvSpPr>
          <p:nvPr>
            <p:ph type="title"/>
          </p:nvPr>
        </p:nvSpPr>
        <p:spPr>
          <a:xfrm>
            <a:off x="451104" y="96665"/>
            <a:ext cx="11365992" cy="868680"/>
          </a:xfrm>
        </p:spPr>
        <p:txBody>
          <a:bodyPr anchor="ctr"/>
          <a:lstStyle/>
          <a:p>
            <a:r>
              <a:rPr lang="en-US" dirty="0"/>
              <a:t>GABA and glutamate pathways</a:t>
            </a:r>
          </a:p>
        </p:txBody>
      </p:sp>
      <p:sp>
        <p:nvSpPr>
          <p:cNvPr id="6" name="Text Placeholder 5">
            <a:extLst>
              <a:ext uri="{FF2B5EF4-FFF2-40B4-BE49-F238E27FC236}">
                <a16:creationId xmlns:a16="http://schemas.microsoft.com/office/drawing/2014/main" id="{8D88B156-0C1C-6E7C-DFE9-836C85639AB3}"/>
              </a:ext>
            </a:extLst>
          </p:cNvPr>
          <p:cNvSpPr>
            <a:spLocks noGrp="1"/>
          </p:cNvSpPr>
          <p:nvPr>
            <p:ph type="body" sz="quarter" idx="12"/>
          </p:nvPr>
        </p:nvSpPr>
        <p:spPr/>
        <p:txBody>
          <a:bodyPr anchor="ctr"/>
          <a:lstStyle/>
          <a:p>
            <a:r>
              <a:rPr lang="en-US" b="1" dirty="0" err="1"/>
              <a:t>Sarawagi</a:t>
            </a:r>
            <a:r>
              <a:rPr lang="en-US" b="1" dirty="0"/>
              <a:t> et al, </a:t>
            </a:r>
            <a:r>
              <a:rPr lang="en-US" b="1" i="1" dirty="0"/>
              <a:t>Front Psychiatry. </a:t>
            </a:r>
            <a:r>
              <a:rPr lang="en-US" b="1" dirty="0"/>
              <a:t>2021; 12: 637863.</a:t>
            </a:r>
          </a:p>
        </p:txBody>
      </p:sp>
      <p:pic>
        <p:nvPicPr>
          <p:cNvPr id="7" name="Picture 6" descr="Diagram&#10;&#10;Description automatically generated">
            <a:extLst>
              <a:ext uri="{FF2B5EF4-FFF2-40B4-BE49-F238E27FC236}">
                <a16:creationId xmlns:a16="http://schemas.microsoft.com/office/drawing/2014/main" id="{E783C6C1-7F98-904D-833B-DFBA90E7E48A}"/>
              </a:ext>
            </a:extLst>
          </p:cNvPr>
          <p:cNvPicPr>
            <a:picLocks noChangeAspect="1"/>
          </p:cNvPicPr>
          <p:nvPr/>
        </p:nvPicPr>
        <p:blipFill>
          <a:blip r:embed="rId2"/>
          <a:stretch>
            <a:fillRect/>
          </a:stretch>
        </p:blipFill>
        <p:spPr>
          <a:xfrm>
            <a:off x="4791029" y="965345"/>
            <a:ext cx="6588661" cy="5566084"/>
          </a:xfrm>
          <a:prstGeom prst="rect">
            <a:avLst/>
          </a:prstGeom>
        </p:spPr>
      </p:pic>
      <p:sp>
        <p:nvSpPr>
          <p:cNvPr id="8" name="TextBox 7">
            <a:extLst>
              <a:ext uri="{FF2B5EF4-FFF2-40B4-BE49-F238E27FC236}">
                <a16:creationId xmlns:a16="http://schemas.microsoft.com/office/drawing/2014/main" id="{301CBE80-0A2B-8894-DFE2-F1C628430DD3}"/>
              </a:ext>
            </a:extLst>
          </p:cNvPr>
          <p:cNvSpPr txBox="1"/>
          <p:nvPr/>
        </p:nvSpPr>
        <p:spPr>
          <a:xfrm>
            <a:off x="600892" y="4415246"/>
            <a:ext cx="3413760" cy="1754326"/>
          </a:xfrm>
          <a:prstGeom prst="rect">
            <a:avLst/>
          </a:prstGeom>
          <a:noFill/>
        </p:spPr>
        <p:txBody>
          <a:bodyPr wrap="square" rtlCol="0">
            <a:spAutoFit/>
          </a:bodyPr>
          <a:lstStyle/>
          <a:p>
            <a:r>
              <a:rPr lang="en-US" dirty="0"/>
              <a:t>Anterior cingulate cortex (ACC), thalamus (TH), ventral tegmental area (VTA), hippocampus (HPC), nucleus </a:t>
            </a:r>
            <a:r>
              <a:rPr lang="en-US" dirty="0" err="1"/>
              <a:t>accumbens</a:t>
            </a:r>
            <a:r>
              <a:rPr lang="en-US" dirty="0"/>
              <a:t> (</a:t>
            </a:r>
            <a:r>
              <a:rPr lang="en-US" dirty="0" err="1"/>
              <a:t>NAc</a:t>
            </a:r>
            <a:r>
              <a:rPr lang="en-US" dirty="0"/>
              <a:t>), hypothalamus (HT), prefrontal cortex (PFC). </a:t>
            </a:r>
            <a:endParaRPr lang="en-US" dirty="0">
              <a:latin typeface="+mn-lt"/>
            </a:endParaRPr>
          </a:p>
        </p:txBody>
      </p:sp>
    </p:spTree>
    <p:extLst>
      <p:ext uri="{BB962C8B-B14F-4D97-AF65-F5344CB8AC3E}">
        <p14:creationId xmlns:p14="http://schemas.microsoft.com/office/powerpoint/2010/main" val="2470890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C3978BA-8DC0-9D40-8670-ADE15A97AB44}"/>
              </a:ext>
            </a:extLst>
          </p:cNvPr>
          <p:cNvSpPr>
            <a:spLocks noGrp="1"/>
          </p:cNvSpPr>
          <p:nvPr>
            <p:ph type="ftr" sz="quarter" idx="11"/>
          </p:nvPr>
        </p:nvSpPr>
        <p:spPr>
          <a:xfrm>
            <a:off x="313918" y="6148197"/>
            <a:ext cx="10923588" cy="587291"/>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BLA, basolateral amygdala; BNST, bed nucleus of the stria terminalis; </a:t>
            </a:r>
            <a:r>
              <a:rPr kumimoji="0" lang="en-US" sz="9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mn-cs"/>
              </a:rPr>
              <a:t>CeA</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central nucleus of the amygdala; DA, dopamine; Glu, glutamate; 5-HT, </a:t>
            </a:r>
            <a:r>
              <a:rPr kumimoji="0" lang="en-GB"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5-hydroxytryptamine; </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GABA, gamma-aminobutyric acid; LC,</a:t>
            </a:r>
            <a:r>
              <a:rPr kumimoji="0" lang="en-GB"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locus coeruleus; </a:t>
            </a:r>
            <a:r>
              <a:rPr kumimoji="0" lang="en-US" sz="9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mn-cs"/>
              </a:rPr>
              <a:t>MeA</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medial amygdala; NE, norepinephrine; NTS, nucleus of the solitary tract; PFC, prefrontal cortex; SST, somatostatin-expressing interneurons; PV, parvalbumin-expressing interneurons; VIP, vasoactive intestinal peptide; VTA, </a:t>
            </a:r>
            <a:r>
              <a:rPr kumimoji="0" lang="en-GB"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ventral tegmental area. </a:t>
            </a:r>
            <a:endPar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1. </a:t>
            </a:r>
            <a:r>
              <a:rPr kumimoji="0" lang="en-GB"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Ju A, et al. Mol Brain. 2020;13:99</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2. </a:t>
            </a:r>
            <a:r>
              <a:rPr kumimoji="0" lang="en-GB"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Yu C, et al. J Exp </a:t>
            </a:r>
            <a:r>
              <a:rPr kumimoji="0" lang="en-GB" sz="9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mn-cs"/>
              </a:rPr>
              <a:t>Pharmacol</a:t>
            </a:r>
            <a:r>
              <a:rPr kumimoji="0" lang="en-GB"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2020;12:285-300.</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3. </a:t>
            </a:r>
            <a:r>
              <a:rPr kumimoji="0" lang="en-US" sz="9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mn-cs"/>
              </a:rPr>
              <a:t>McKlveen</a:t>
            </a:r>
            <a:r>
              <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JM, et al. </a:t>
            </a:r>
            <a:r>
              <a:rPr kumimoji="0" lang="pl-PL" sz="900" b="0" i="0" u="none" strike="noStrike" kern="1200" cap="none" spc="0" normalizeH="0" baseline="0" noProof="0" dirty="0" err="1">
                <a:ln>
                  <a:noFill/>
                </a:ln>
                <a:solidFill>
                  <a:srgbClr val="FFFFFF">
                    <a:lumMod val="50000"/>
                  </a:srgbClr>
                </a:solidFill>
                <a:effectLst/>
                <a:uLnTx/>
                <a:uFillTx/>
                <a:latin typeface="Arial" panose="020B0604020202020204" pitchFamily="34" charset="0"/>
                <a:ea typeface="+mn-ea"/>
                <a:cs typeface="+mn-cs"/>
              </a:rPr>
              <a:t>Biol</a:t>
            </a:r>
            <a:r>
              <a:rPr kumimoji="0" lang="pl-PL"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Psychiatry. 2019;86(9):669-681. </a:t>
            </a:r>
            <a:endParaRPr kumimoji="0" lang="en-US" sz="9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endParaRPr>
          </a:p>
        </p:txBody>
      </p:sp>
      <p:sp>
        <p:nvSpPr>
          <p:cNvPr id="3" name="Title 2">
            <a:extLst>
              <a:ext uri="{FF2B5EF4-FFF2-40B4-BE49-F238E27FC236}">
                <a16:creationId xmlns:a16="http://schemas.microsoft.com/office/drawing/2014/main" id="{5C666E7B-97DE-374A-8644-A689622FC4AE}"/>
              </a:ext>
            </a:extLst>
          </p:cNvPr>
          <p:cNvSpPr>
            <a:spLocks noGrp="1"/>
          </p:cNvSpPr>
          <p:nvPr>
            <p:ph type="title"/>
          </p:nvPr>
        </p:nvSpPr>
        <p:spPr>
          <a:xfrm>
            <a:off x="635915" y="57354"/>
            <a:ext cx="10544355" cy="841833"/>
          </a:xfrm>
          <a:noFill/>
        </p:spPr>
        <p:txBody>
          <a:bodyPr/>
          <a:lstStyle/>
          <a:p>
            <a:r>
              <a:rPr lang="en-US" dirty="0">
                <a:solidFill>
                  <a:schemeClr val="tx1"/>
                </a:solidFill>
              </a:rPr>
              <a:t>Glutamate, GABA and monoamine signaling: A case of mistaken identity?</a:t>
            </a:r>
          </a:p>
        </p:txBody>
      </p:sp>
      <p:sp>
        <p:nvSpPr>
          <p:cNvPr id="76" name="TextBox 75">
            <a:extLst>
              <a:ext uri="{FF2B5EF4-FFF2-40B4-BE49-F238E27FC236}">
                <a16:creationId xmlns:a16="http://schemas.microsoft.com/office/drawing/2014/main" id="{3B13AB23-7085-8D43-8286-10CAC6B85B20}"/>
              </a:ext>
            </a:extLst>
          </p:cNvPr>
          <p:cNvSpPr txBox="1"/>
          <p:nvPr/>
        </p:nvSpPr>
        <p:spPr>
          <a:xfrm>
            <a:off x="6971623" y="5865906"/>
            <a:ext cx="3010761" cy="21544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H" sz="800" b="0" i="0" u="none" strike="noStrike" kern="1200" cap="none" spc="0" normalizeH="0" baseline="0" noProof="0">
                <a:ln>
                  <a:noFill/>
                </a:ln>
                <a:solidFill>
                  <a:srgbClr val="005B80"/>
                </a:solidFill>
                <a:effectLst/>
                <a:uLnTx/>
                <a:uFillTx/>
                <a:latin typeface="Arial" panose="020B0604020202020204" pitchFamily="34" charset="0"/>
                <a:ea typeface="+mn-ea"/>
                <a:cs typeface="+mn-cs"/>
              </a:rPr>
              <a:t>Adapted from </a:t>
            </a:r>
            <a:r>
              <a:rPr kumimoji="0" lang="en-US" sz="800" b="0" i="0" u="none" strike="noStrike" kern="1200" cap="none" spc="0" normalizeH="0" baseline="0" noProof="0" dirty="0">
                <a:ln>
                  <a:noFill/>
                </a:ln>
                <a:solidFill>
                  <a:srgbClr val="005B80"/>
                </a:solidFill>
                <a:effectLst/>
                <a:uLnTx/>
                <a:uFillTx/>
                <a:latin typeface="Arial" panose="020B0604020202020204" pitchFamily="34" charset="0"/>
                <a:ea typeface="+mn-ea"/>
                <a:cs typeface="+mn-cs"/>
              </a:rPr>
              <a:t>Yu C, et al. J Exp </a:t>
            </a:r>
            <a:r>
              <a:rPr kumimoji="0" lang="en-US" sz="800" b="0" i="0" u="none" strike="noStrike" kern="1200" cap="none" spc="0" normalizeH="0" baseline="0" noProof="0" dirty="0" err="1">
                <a:ln>
                  <a:noFill/>
                </a:ln>
                <a:solidFill>
                  <a:srgbClr val="005B80"/>
                </a:solidFill>
                <a:effectLst/>
                <a:uLnTx/>
                <a:uFillTx/>
                <a:latin typeface="Arial" panose="020B0604020202020204" pitchFamily="34" charset="0"/>
                <a:ea typeface="+mn-ea"/>
                <a:cs typeface="+mn-cs"/>
              </a:rPr>
              <a:t>Pharmacol</a:t>
            </a:r>
            <a:r>
              <a:rPr kumimoji="0" lang="en-US" sz="800" b="0" i="0" u="none" strike="noStrike" kern="1200" cap="none" spc="0" normalizeH="0" baseline="0" noProof="0" dirty="0">
                <a:ln>
                  <a:noFill/>
                </a:ln>
                <a:solidFill>
                  <a:srgbClr val="005B80"/>
                </a:solidFill>
                <a:effectLst/>
                <a:uLnTx/>
                <a:uFillTx/>
                <a:latin typeface="Arial" panose="020B0604020202020204" pitchFamily="34" charset="0"/>
                <a:ea typeface="+mn-ea"/>
                <a:cs typeface="+mn-cs"/>
              </a:rPr>
              <a:t>. 2020;12:285-300</a:t>
            </a:r>
            <a:r>
              <a:rPr kumimoji="0" lang="en-CH" sz="800" b="0" i="0" u="none" strike="noStrike" kern="1200" cap="none" spc="0" normalizeH="0" baseline="0" noProof="0">
                <a:ln>
                  <a:noFill/>
                </a:ln>
                <a:solidFill>
                  <a:srgbClr val="005B80"/>
                </a:solidFill>
                <a:effectLst/>
                <a:uLnTx/>
                <a:uFillTx/>
                <a:latin typeface="Arial" panose="020B0604020202020204" pitchFamily="34" charset="0"/>
                <a:ea typeface="+mn-ea"/>
                <a:cs typeface="+mn-cs"/>
              </a:rPr>
              <a:t> </a:t>
            </a:r>
          </a:p>
        </p:txBody>
      </p:sp>
      <p:grpSp>
        <p:nvGrpSpPr>
          <p:cNvPr id="7" name="Group 6">
            <a:extLst>
              <a:ext uri="{FF2B5EF4-FFF2-40B4-BE49-F238E27FC236}">
                <a16:creationId xmlns:a16="http://schemas.microsoft.com/office/drawing/2014/main" id="{5A708E3C-D990-184B-85FF-5716FBCB3DC4}"/>
              </a:ext>
            </a:extLst>
          </p:cNvPr>
          <p:cNvGrpSpPr/>
          <p:nvPr/>
        </p:nvGrpSpPr>
        <p:grpSpPr>
          <a:xfrm>
            <a:off x="320305" y="1316981"/>
            <a:ext cx="4980071" cy="4788141"/>
            <a:chOff x="6915990" y="1357121"/>
            <a:chExt cx="4510586" cy="4312308"/>
          </a:xfrm>
        </p:grpSpPr>
        <p:sp>
          <p:nvSpPr>
            <p:cNvPr id="214" name="TextBox 213">
              <a:extLst>
                <a:ext uri="{FF2B5EF4-FFF2-40B4-BE49-F238E27FC236}">
                  <a16:creationId xmlns:a16="http://schemas.microsoft.com/office/drawing/2014/main" id="{FBFEBB75-8DF4-DE43-B6BF-4B552D2C4C95}"/>
                </a:ext>
              </a:extLst>
            </p:cNvPr>
            <p:cNvSpPr txBox="1"/>
            <p:nvPr/>
          </p:nvSpPr>
          <p:spPr>
            <a:xfrm>
              <a:off x="6915990" y="1357121"/>
              <a:ext cx="4510586" cy="510778"/>
            </a:xfrm>
            <a:prstGeom prst="roundRect">
              <a:avLst/>
            </a:prstGeom>
            <a:solidFill>
              <a:srgbClr val="FE6E18"/>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Cortical circuits and glutamatergic projections from the PFC to the brainstem ultimately regulate functional brain stem nuclei</a:t>
              </a:r>
              <a:r>
                <a:rPr kumimoji="0" lang="en-CH" sz="12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3</a:t>
              </a:r>
            </a:p>
          </p:txBody>
        </p:sp>
        <p:pic>
          <p:nvPicPr>
            <p:cNvPr id="8" name="Picture 7">
              <a:extLst>
                <a:ext uri="{FF2B5EF4-FFF2-40B4-BE49-F238E27FC236}">
                  <a16:creationId xmlns:a16="http://schemas.microsoft.com/office/drawing/2014/main" id="{0578D1AF-18E3-0C45-869C-FF6AC0637458}"/>
                </a:ext>
              </a:extLst>
            </p:cNvPr>
            <p:cNvPicPr>
              <a:picLocks noChangeAspect="1"/>
            </p:cNvPicPr>
            <p:nvPr/>
          </p:nvPicPr>
          <p:blipFill>
            <a:blip r:embed="rId3"/>
            <a:srcRect/>
            <a:stretch/>
          </p:blipFill>
          <p:spPr>
            <a:xfrm>
              <a:off x="7305606" y="1916112"/>
              <a:ext cx="3358990" cy="3276599"/>
            </a:xfrm>
            <a:prstGeom prst="rect">
              <a:avLst/>
            </a:prstGeom>
          </p:spPr>
        </p:pic>
        <p:sp>
          <p:nvSpPr>
            <p:cNvPr id="77" name="TextBox 76">
              <a:extLst>
                <a:ext uri="{FF2B5EF4-FFF2-40B4-BE49-F238E27FC236}">
                  <a16:creationId xmlns:a16="http://schemas.microsoft.com/office/drawing/2014/main" id="{4D505624-AFC7-D94A-890F-72B7B5560B8E}"/>
                </a:ext>
              </a:extLst>
            </p:cNvPr>
            <p:cNvSpPr txBox="1"/>
            <p:nvPr/>
          </p:nvSpPr>
          <p:spPr>
            <a:xfrm>
              <a:off x="7555909" y="5453985"/>
              <a:ext cx="3373039" cy="215444"/>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CH" sz="800" b="0" i="0" u="none" strike="noStrike" kern="1200" cap="none" spc="0" normalizeH="0" baseline="0" noProof="0">
                  <a:ln>
                    <a:noFill/>
                  </a:ln>
                  <a:solidFill>
                    <a:srgbClr val="005B80"/>
                  </a:solidFill>
                  <a:effectLst/>
                  <a:uLnTx/>
                  <a:uFillTx/>
                  <a:latin typeface="Arial" panose="020B0604020202020204" pitchFamily="34" charset="0"/>
                  <a:ea typeface="+mn-ea"/>
                  <a:cs typeface="+mn-cs"/>
                </a:rPr>
                <a:t>Adapted from </a:t>
              </a:r>
              <a:r>
                <a:rPr kumimoji="0" lang="en-US" sz="800" b="0" i="0" u="none" strike="noStrike" kern="1200" cap="none" spc="0" normalizeH="0" baseline="0" noProof="0" dirty="0" err="1">
                  <a:ln>
                    <a:noFill/>
                  </a:ln>
                  <a:solidFill>
                    <a:srgbClr val="005B80"/>
                  </a:solidFill>
                  <a:effectLst/>
                  <a:uLnTx/>
                  <a:uFillTx/>
                  <a:latin typeface="Arial" panose="020B0604020202020204" pitchFamily="34" charset="0"/>
                  <a:ea typeface="+mn-ea"/>
                  <a:cs typeface="+mn-cs"/>
                </a:rPr>
                <a:t>McKlveen</a:t>
              </a:r>
              <a:r>
                <a:rPr kumimoji="0" lang="en-US" sz="800" b="0" i="0" u="none" strike="noStrike" kern="1200" cap="none" spc="0" normalizeH="0" baseline="0" noProof="0" dirty="0">
                  <a:ln>
                    <a:noFill/>
                  </a:ln>
                  <a:solidFill>
                    <a:srgbClr val="005B80"/>
                  </a:solidFill>
                  <a:effectLst/>
                  <a:uLnTx/>
                  <a:uFillTx/>
                  <a:latin typeface="Arial" panose="020B0604020202020204" pitchFamily="34" charset="0"/>
                  <a:ea typeface="+mn-ea"/>
                  <a:cs typeface="+mn-cs"/>
                </a:rPr>
                <a:t> JM, et al. </a:t>
              </a:r>
              <a:r>
                <a:rPr kumimoji="0" lang="pl-PL" sz="800" b="0" i="0" u="none" strike="noStrike" kern="1200" cap="none" spc="0" normalizeH="0" baseline="0" noProof="0" dirty="0" err="1">
                  <a:ln>
                    <a:noFill/>
                  </a:ln>
                  <a:solidFill>
                    <a:srgbClr val="005B80"/>
                  </a:solidFill>
                  <a:effectLst/>
                  <a:uLnTx/>
                  <a:uFillTx/>
                  <a:latin typeface="Arial" panose="020B0604020202020204" pitchFamily="34" charset="0"/>
                  <a:ea typeface="+mn-ea"/>
                  <a:cs typeface="+mn-cs"/>
                </a:rPr>
                <a:t>Biol</a:t>
              </a:r>
              <a:r>
                <a:rPr kumimoji="0" lang="pl-PL" sz="800" b="0" i="0" u="none" strike="noStrike" kern="1200" cap="none" spc="0" normalizeH="0" baseline="0" noProof="0" dirty="0">
                  <a:ln>
                    <a:noFill/>
                  </a:ln>
                  <a:solidFill>
                    <a:srgbClr val="005B80"/>
                  </a:solidFill>
                  <a:effectLst/>
                  <a:uLnTx/>
                  <a:uFillTx/>
                  <a:latin typeface="Arial" panose="020B0604020202020204" pitchFamily="34" charset="0"/>
                  <a:ea typeface="+mn-ea"/>
                  <a:cs typeface="+mn-cs"/>
                </a:rPr>
                <a:t> Psychiatry. 2019;86(9):669-681</a:t>
              </a:r>
              <a:endParaRPr kumimoji="0" lang="en-CH" sz="800" b="0" i="0" u="none" strike="noStrike" kern="1200" cap="none" spc="0" normalizeH="0" baseline="0" noProof="0">
                <a:ln>
                  <a:noFill/>
                </a:ln>
                <a:solidFill>
                  <a:srgbClr val="005B80"/>
                </a:solidFill>
                <a:effectLst/>
                <a:uLnTx/>
                <a:uFillTx/>
                <a:latin typeface="Arial" panose="020B0604020202020204" pitchFamily="34" charset="0"/>
                <a:ea typeface="+mn-ea"/>
                <a:cs typeface="+mn-cs"/>
              </a:endParaRPr>
            </a:p>
          </p:txBody>
        </p:sp>
      </p:grpSp>
      <p:grpSp>
        <p:nvGrpSpPr>
          <p:cNvPr id="13" name="Group 12">
            <a:extLst>
              <a:ext uri="{FF2B5EF4-FFF2-40B4-BE49-F238E27FC236}">
                <a16:creationId xmlns:a16="http://schemas.microsoft.com/office/drawing/2014/main" id="{B253529A-705F-8248-8A34-03257F9DE775}"/>
              </a:ext>
            </a:extLst>
          </p:cNvPr>
          <p:cNvGrpSpPr/>
          <p:nvPr/>
        </p:nvGrpSpPr>
        <p:grpSpPr>
          <a:xfrm>
            <a:off x="5259696" y="1158567"/>
            <a:ext cx="7425498" cy="4844780"/>
            <a:chOff x="5317908" y="1180078"/>
            <a:chExt cx="7026268" cy="4246867"/>
          </a:xfrm>
        </p:grpSpPr>
        <p:grpSp>
          <p:nvGrpSpPr>
            <p:cNvPr id="11" name="Group 10">
              <a:extLst>
                <a:ext uri="{FF2B5EF4-FFF2-40B4-BE49-F238E27FC236}">
                  <a16:creationId xmlns:a16="http://schemas.microsoft.com/office/drawing/2014/main" id="{32E8511D-F3E8-DB41-AFAB-4553459C4592}"/>
                </a:ext>
              </a:extLst>
            </p:cNvPr>
            <p:cNvGrpSpPr/>
            <p:nvPr/>
          </p:nvGrpSpPr>
          <p:grpSpPr>
            <a:xfrm>
              <a:off x="5317908" y="1180078"/>
              <a:ext cx="5275909" cy="4246867"/>
              <a:chOff x="6243679" y="913579"/>
              <a:chExt cx="5275909" cy="4246867"/>
            </a:xfrm>
          </p:grpSpPr>
          <p:grpSp>
            <p:nvGrpSpPr>
              <p:cNvPr id="10" name="Group 9">
                <a:extLst>
                  <a:ext uri="{FF2B5EF4-FFF2-40B4-BE49-F238E27FC236}">
                    <a16:creationId xmlns:a16="http://schemas.microsoft.com/office/drawing/2014/main" id="{DCF1235B-7483-BF4A-B708-A67CBD9BCE6D}"/>
                  </a:ext>
                </a:extLst>
              </p:cNvPr>
              <p:cNvGrpSpPr/>
              <p:nvPr/>
            </p:nvGrpSpPr>
            <p:grpSpPr>
              <a:xfrm>
                <a:off x="6243679" y="913579"/>
                <a:ext cx="5275909" cy="4246867"/>
                <a:chOff x="6243679" y="913579"/>
                <a:chExt cx="5275909" cy="4246867"/>
              </a:xfrm>
            </p:grpSpPr>
            <p:grpSp>
              <p:nvGrpSpPr>
                <p:cNvPr id="9" name="Group 8">
                  <a:extLst>
                    <a:ext uri="{FF2B5EF4-FFF2-40B4-BE49-F238E27FC236}">
                      <a16:creationId xmlns:a16="http://schemas.microsoft.com/office/drawing/2014/main" id="{03A1B04F-15D0-AA49-93B3-5721E1AF0B3A}"/>
                    </a:ext>
                  </a:extLst>
                </p:cNvPr>
                <p:cNvGrpSpPr/>
                <p:nvPr/>
              </p:nvGrpSpPr>
              <p:grpSpPr>
                <a:xfrm>
                  <a:off x="6243679" y="913579"/>
                  <a:ext cx="5275909" cy="4246867"/>
                  <a:chOff x="1518676" y="1048806"/>
                  <a:chExt cx="5275909" cy="4246867"/>
                </a:xfrm>
              </p:grpSpPr>
              <p:sp>
                <p:nvSpPr>
                  <p:cNvPr id="201" name="TextBox 200">
                    <a:extLst>
                      <a:ext uri="{FF2B5EF4-FFF2-40B4-BE49-F238E27FC236}">
                        <a16:creationId xmlns:a16="http://schemas.microsoft.com/office/drawing/2014/main" id="{F076C715-315C-FD42-BDF4-7FF9A4F061B9}"/>
                      </a:ext>
                    </a:extLst>
                  </p:cNvPr>
                  <p:cNvSpPr txBox="1"/>
                  <p:nvPr/>
                </p:nvSpPr>
                <p:spPr>
                  <a:xfrm>
                    <a:off x="1828300" y="1048806"/>
                    <a:ext cx="4409983" cy="510778"/>
                  </a:xfrm>
                  <a:prstGeom prst="roundRect">
                    <a:avLst/>
                  </a:prstGeom>
                  <a:solidFill>
                    <a:schemeClr val="bg1"/>
                  </a:solidFill>
                  <a:ln>
                    <a:solidFill>
                      <a:srgbClr val="1C5A7D"/>
                    </a:solidFill>
                  </a:ln>
                  <a:effectLst/>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srgbClr val="005B80"/>
                        </a:solidFill>
                        <a:effectLst/>
                        <a:uLnTx/>
                        <a:uFillTx/>
                        <a:latin typeface="Arial" panose="020B0604020202020204" pitchFamily="34" charset="0"/>
                        <a:ea typeface="+mn-ea"/>
                        <a:cs typeface="+mn-cs"/>
                      </a:rPr>
                      <a:t>About 70% of pyramidal Glu neurons and about 30% of GABA neurons express </a:t>
                    </a:r>
                    <a:r>
                      <a:rPr kumimoji="0" lang="en-US" sz="1200" b="0" i="0" u="none" strike="noStrike" kern="1200" cap="none" spc="0" normalizeH="0" baseline="0" noProof="0" dirty="0">
                        <a:ln>
                          <a:noFill/>
                        </a:ln>
                        <a:solidFill>
                          <a:srgbClr val="005B80"/>
                        </a:solidFill>
                        <a:effectLst/>
                        <a:uLnTx/>
                        <a:uFillTx/>
                        <a:latin typeface="Arial" panose="020B0604020202020204" pitchFamily="34" charset="0"/>
                        <a:ea typeface="+mn-ea"/>
                        <a:cs typeface="+mn-cs"/>
                      </a:rPr>
                      <a:t>5-HT</a:t>
                    </a:r>
                    <a:r>
                      <a:rPr kumimoji="0" lang="en-US" sz="1200" b="0" i="0" u="none" strike="noStrike" kern="1200" cap="none" spc="0" normalizeH="0" baseline="-25000" noProof="0" dirty="0">
                        <a:ln>
                          <a:noFill/>
                        </a:ln>
                        <a:solidFill>
                          <a:srgbClr val="005B80"/>
                        </a:solidFill>
                        <a:effectLst/>
                        <a:uLnTx/>
                        <a:uFillTx/>
                        <a:latin typeface="Arial" panose="020B0604020202020204" pitchFamily="34" charset="0"/>
                        <a:ea typeface="+mn-ea"/>
                        <a:cs typeface="+mn-cs"/>
                      </a:rPr>
                      <a:t>1A</a:t>
                    </a:r>
                    <a:r>
                      <a:rPr kumimoji="0" lang="en-US" sz="1200" b="0" i="0" u="none" strike="noStrike" kern="1200" cap="none" spc="0" normalizeH="0" baseline="0" noProof="0" dirty="0">
                        <a:ln>
                          <a:noFill/>
                        </a:ln>
                        <a:solidFill>
                          <a:srgbClr val="005B80"/>
                        </a:solidFill>
                        <a:effectLst/>
                        <a:uLnTx/>
                        <a:uFillTx/>
                        <a:latin typeface="Arial" panose="020B0604020202020204" pitchFamily="34" charset="0"/>
                        <a:ea typeface="+mn-ea"/>
                        <a:cs typeface="+mn-cs"/>
                      </a:rPr>
                      <a:t> and 5-HT</a:t>
                    </a:r>
                    <a:r>
                      <a:rPr kumimoji="0" lang="en-US" sz="1200" b="0" i="0" u="none" strike="noStrike" kern="1200" cap="none" spc="0" normalizeH="0" baseline="-25000" noProof="0" dirty="0">
                        <a:ln>
                          <a:noFill/>
                        </a:ln>
                        <a:solidFill>
                          <a:srgbClr val="005B80"/>
                        </a:solidFill>
                        <a:effectLst/>
                        <a:uLnTx/>
                        <a:uFillTx/>
                        <a:latin typeface="Arial" panose="020B0604020202020204" pitchFamily="34" charset="0"/>
                        <a:ea typeface="+mn-ea"/>
                        <a:cs typeface="+mn-cs"/>
                      </a:rPr>
                      <a:t>2A</a:t>
                    </a:r>
                    <a:r>
                      <a:rPr kumimoji="0" lang="en-US" sz="1200" b="0" i="0" u="none" strike="noStrike" kern="1200" cap="none" spc="0" normalizeH="0" baseline="0" noProof="0" dirty="0">
                        <a:ln>
                          <a:noFill/>
                        </a:ln>
                        <a:solidFill>
                          <a:srgbClr val="005B80"/>
                        </a:solidFill>
                        <a:effectLst/>
                        <a:uLnTx/>
                        <a:uFillTx/>
                        <a:latin typeface="Arial" panose="020B0604020202020204" pitchFamily="34" charset="0"/>
                        <a:ea typeface="+mn-ea"/>
                        <a:cs typeface="+mn-cs"/>
                      </a:rPr>
                      <a:t> receptors</a:t>
                    </a:r>
                    <a:r>
                      <a:rPr kumimoji="0" lang="en-US" sz="1200" b="0" i="0" u="none" strike="noStrike" kern="1200" cap="none" spc="0" normalizeH="0" baseline="30000" noProof="0" dirty="0">
                        <a:ln>
                          <a:noFill/>
                        </a:ln>
                        <a:solidFill>
                          <a:srgbClr val="005B80"/>
                        </a:solidFill>
                        <a:effectLst/>
                        <a:uLnTx/>
                        <a:uFillTx/>
                        <a:latin typeface="Arial" panose="020B0604020202020204" pitchFamily="34" charset="0"/>
                        <a:ea typeface="+mn-ea"/>
                        <a:cs typeface="+mn-cs"/>
                      </a:rPr>
                      <a:t>1,2</a:t>
                    </a:r>
                    <a:endParaRPr kumimoji="0" lang="en-CH" sz="1200" b="0" i="0" u="none" strike="noStrike" kern="1200" cap="none" spc="0" normalizeH="0" baseline="30000" noProof="0" dirty="0">
                      <a:ln>
                        <a:noFill/>
                      </a:ln>
                      <a:solidFill>
                        <a:srgbClr val="005B80"/>
                      </a:solidFill>
                      <a:effectLst/>
                      <a:uLnTx/>
                      <a:uFillTx/>
                      <a:latin typeface="Arial" panose="020B0604020202020204" pitchFamily="34" charset="0"/>
                      <a:ea typeface="+mn-ea"/>
                      <a:cs typeface="+mn-cs"/>
                    </a:endParaRPr>
                  </a:p>
                </p:txBody>
              </p:sp>
              <p:sp>
                <p:nvSpPr>
                  <p:cNvPr id="200" name="TextBox 199">
                    <a:extLst>
                      <a:ext uri="{FF2B5EF4-FFF2-40B4-BE49-F238E27FC236}">
                        <a16:creationId xmlns:a16="http://schemas.microsoft.com/office/drawing/2014/main" id="{EC4E7711-EC69-3942-9398-C9601C224DB1}"/>
                      </a:ext>
                    </a:extLst>
                  </p:cNvPr>
                  <p:cNvSpPr txBox="1"/>
                  <p:nvPr/>
                </p:nvSpPr>
                <p:spPr>
                  <a:xfrm>
                    <a:off x="1828299" y="1693903"/>
                    <a:ext cx="4409983" cy="510778"/>
                  </a:xfrm>
                  <a:prstGeom prst="roundRect">
                    <a:avLst/>
                  </a:prstGeom>
                  <a:solidFill>
                    <a:srgbClr val="1C5A7D"/>
                  </a:solidFill>
                  <a:effectLst/>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An altered glutamate and GABA neurotransmission might appear as a disturbance in monoamine signaling</a:t>
                    </a:r>
                  </a:p>
                </p:txBody>
              </p:sp>
              <p:grpSp>
                <p:nvGrpSpPr>
                  <p:cNvPr id="203" name="Group 202">
                    <a:extLst>
                      <a:ext uri="{FF2B5EF4-FFF2-40B4-BE49-F238E27FC236}">
                        <a16:creationId xmlns:a16="http://schemas.microsoft.com/office/drawing/2014/main" id="{77894450-E851-0145-9AA6-EC5E2D5B0690}"/>
                      </a:ext>
                    </a:extLst>
                  </p:cNvPr>
                  <p:cNvGrpSpPr/>
                  <p:nvPr/>
                </p:nvGrpSpPr>
                <p:grpSpPr>
                  <a:xfrm>
                    <a:off x="1518676" y="2506984"/>
                    <a:ext cx="5275909" cy="2788689"/>
                    <a:chOff x="2197972" y="1251316"/>
                    <a:chExt cx="8683063" cy="4589609"/>
                  </a:xfrm>
                </p:grpSpPr>
                <p:pic>
                  <p:nvPicPr>
                    <p:cNvPr id="204" name="Picture 203">
                      <a:extLst>
                        <a:ext uri="{FF2B5EF4-FFF2-40B4-BE49-F238E27FC236}">
                          <a16:creationId xmlns:a16="http://schemas.microsoft.com/office/drawing/2014/main" id="{7FD63F2D-791B-F948-998C-939466B8A8D7}"/>
                        </a:ext>
                      </a:extLst>
                    </p:cNvPr>
                    <p:cNvPicPr>
                      <a:picLocks noChangeAspect="1"/>
                    </p:cNvPicPr>
                    <p:nvPr/>
                  </p:nvPicPr>
                  <p:blipFill>
                    <a:blip r:embed="rId4"/>
                    <a:srcRect/>
                    <a:stretch/>
                  </p:blipFill>
                  <p:spPr>
                    <a:xfrm>
                      <a:off x="2676053" y="1251316"/>
                      <a:ext cx="8123033" cy="4589609"/>
                    </a:xfrm>
                    <a:prstGeom prst="rect">
                      <a:avLst/>
                    </a:prstGeom>
                  </p:spPr>
                </p:pic>
                <p:sp>
                  <p:nvSpPr>
                    <p:cNvPr id="205" name="Text Box 51">
                      <a:extLst>
                        <a:ext uri="{FF2B5EF4-FFF2-40B4-BE49-F238E27FC236}">
                          <a16:creationId xmlns:a16="http://schemas.microsoft.com/office/drawing/2014/main" id="{26C11215-7FE2-1E4B-9175-A5AF6E0A9694}"/>
                        </a:ext>
                      </a:extLst>
                    </p:cNvPr>
                    <p:cNvSpPr txBox="1">
                      <a:spLocks noChangeArrowheads="1"/>
                    </p:cNvSpPr>
                    <p:nvPr/>
                  </p:nvSpPr>
                  <p:spPr bwMode="auto">
                    <a:xfrm>
                      <a:off x="4171548" y="3294376"/>
                      <a:ext cx="720620" cy="33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Glu</a:t>
                      </a:r>
                    </a:p>
                  </p:txBody>
                </p:sp>
                <p:sp>
                  <p:nvSpPr>
                    <p:cNvPr id="206" name="Text Box 51">
                      <a:extLst>
                        <a:ext uri="{FF2B5EF4-FFF2-40B4-BE49-F238E27FC236}">
                          <a16:creationId xmlns:a16="http://schemas.microsoft.com/office/drawing/2014/main" id="{7BE0FBE4-664E-444D-939B-E7E3235C17A6}"/>
                        </a:ext>
                      </a:extLst>
                    </p:cNvPr>
                    <p:cNvSpPr txBox="1">
                      <a:spLocks noChangeArrowheads="1"/>
                    </p:cNvSpPr>
                    <p:nvPr/>
                  </p:nvSpPr>
                  <p:spPr bwMode="auto">
                    <a:xfrm>
                      <a:off x="2701676" y="2892530"/>
                      <a:ext cx="838085" cy="33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GABA</a:t>
                      </a:r>
                      <a:endParaRPr kumimoji="0" lang="en-GB" altLang="en-US" sz="800" b="1"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07" name="Text Box 51">
                      <a:extLst>
                        <a:ext uri="{FF2B5EF4-FFF2-40B4-BE49-F238E27FC236}">
                          <a16:creationId xmlns:a16="http://schemas.microsoft.com/office/drawing/2014/main" id="{23CC5587-EEE9-4B4A-9FA2-5C46ACEB2A5E}"/>
                        </a:ext>
                      </a:extLst>
                    </p:cNvPr>
                    <p:cNvSpPr txBox="1">
                      <a:spLocks noChangeArrowheads="1"/>
                    </p:cNvSpPr>
                    <p:nvPr/>
                  </p:nvSpPr>
                  <p:spPr bwMode="auto">
                    <a:xfrm>
                      <a:off x="5096412" y="2117989"/>
                      <a:ext cx="791062" cy="33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GABA</a:t>
                      </a:r>
                      <a:endParaRPr kumimoji="0" lang="en-GB" altLang="en-US" sz="800" b="1"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08" name="Text Box 51">
                      <a:extLst>
                        <a:ext uri="{FF2B5EF4-FFF2-40B4-BE49-F238E27FC236}">
                          <a16:creationId xmlns:a16="http://schemas.microsoft.com/office/drawing/2014/main" id="{2588C0E8-B87B-BB4B-BBA6-81C31385A6B6}"/>
                        </a:ext>
                      </a:extLst>
                    </p:cNvPr>
                    <p:cNvSpPr txBox="1">
                      <a:spLocks noChangeArrowheads="1"/>
                    </p:cNvSpPr>
                    <p:nvPr/>
                  </p:nvSpPr>
                  <p:spPr bwMode="auto">
                    <a:xfrm>
                      <a:off x="5054978" y="4059979"/>
                      <a:ext cx="854992" cy="33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GABA</a:t>
                      </a:r>
                      <a:endParaRPr kumimoji="0" lang="en-GB" altLang="en-US" sz="800" b="1"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09" name="Text Box 51">
                      <a:extLst>
                        <a:ext uri="{FF2B5EF4-FFF2-40B4-BE49-F238E27FC236}">
                          <a16:creationId xmlns:a16="http://schemas.microsoft.com/office/drawing/2014/main" id="{9AB75722-8882-9048-8950-0EEEFA3B6C53}"/>
                        </a:ext>
                      </a:extLst>
                    </p:cNvPr>
                    <p:cNvSpPr txBox="1">
                      <a:spLocks noChangeArrowheads="1"/>
                    </p:cNvSpPr>
                    <p:nvPr/>
                  </p:nvSpPr>
                  <p:spPr bwMode="auto">
                    <a:xfrm>
                      <a:off x="9215253" y="3166019"/>
                      <a:ext cx="788548" cy="33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GABA</a:t>
                      </a:r>
                      <a:endParaRPr kumimoji="0" lang="en-GB" altLang="en-US" sz="800" b="1"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10" name="Text Box 51">
                      <a:extLst>
                        <a:ext uri="{FF2B5EF4-FFF2-40B4-BE49-F238E27FC236}">
                          <a16:creationId xmlns:a16="http://schemas.microsoft.com/office/drawing/2014/main" id="{9155102F-5E2C-EF42-BE15-25C77FF45C78}"/>
                        </a:ext>
                      </a:extLst>
                    </p:cNvPr>
                    <p:cNvSpPr txBox="1">
                      <a:spLocks noChangeArrowheads="1"/>
                    </p:cNvSpPr>
                    <p:nvPr/>
                  </p:nvSpPr>
                  <p:spPr bwMode="auto">
                    <a:xfrm>
                      <a:off x="4639436" y="1941009"/>
                      <a:ext cx="605836" cy="5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1200" b="1" i="0" u="none" strike="noStrike" kern="1200" cap="none" spc="0" normalizeH="0" baseline="0" noProof="0">
                          <a:ln>
                            <a:noFill/>
                          </a:ln>
                          <a:solidFill>
                            <a:srgbClr val="005B80">
                              <a:lumMod val="50000"/>
                            </a:srgbClr>
                          </a:solidFill>
                          <a:effectLst/>
                          <a:uLnTx/>
                          <a:uFillTx/>
                          <a:latin typeface="Arial" panose="020B0604020202020204" pitchFamily="34" charset="0"/>
                          <a:ea typeface="+mn-ea"/>
                          <a:cs typeface="Arial" panose="020B0604020202020204" pitchFamily="34" charset="0"/>
                        </a:rPr>
                        <a:t>2.</a:t>
                      </a:r>
                      <a:endParaRPr kumimoji="0" lang="en-GB" altLang="en-US" sz="1200" b="1" i="0" u="none" strike="noStrike" kern="1200" cap="none" spc="0" normalizeH="0" baseline="-25000" noProof="0">
                        <a:ln>
                          <a:noFill/>
                        </a:ln>
                        <a:solidFill>
                          <a:srgbClr val="005B80">
                            <a:lumMod val="50000"/>
                          </a:srgbClr>
                        </a:solidFill>
                        <a:effectLst/>
                        <a:uLnTx/>
                        <a:uFillTx/>
                        <a:latin typeface="Arial" panose="020B0604020202020204" pitchFamily="34" charset="0"/>
                        <a:ea typeface="+mn-ea"/>
                        <a:cs typeface="Arial" panose="020B0604020202020204" pitchFamily="34" charset="0"/>
                      </a:endParaRPr>
                    </a:p>
                  </p:txBody>
                </p:sp>
                <p:sp>
                  <p:nvSpPr>
                    <p:cNvPr id="211" name="Text Box 51">
                      <a:extLst>
                        <a:ext uri="{FF2B5EF4-FFF2-40B4-BE49-F238E27FC236}">
                          <a16:creationId xmlns:a16="http://schemas.microsoft.com/office/drawing/2014/main" id="{6C40D2D7-9BA4-D24F-8A3A-2386C093239B}"/>
                        </a:ext>
                      </a:extLst>
                    </p:cNvPr>
                    <p:cNvSpPr txBox="1">
                      <a:spLocks noChangeArrowheads="1"/>
                    </p:cNvSpPr>
                    <p:nvPr/>
                  </p:nvSpPr>
                  <p:spPr bwMode="auto">
                    <a:xfrm>
                      <a:off x="4035210" y="4096794"/>
                      <a:ext cx="605836" cy="5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1200" b="1" i="0" u="none" strike="noStrike" kern="1200" cap="none" spc="0" normalizeH="0" baseline="0" noProof="0">
                          <a:ln>
                            <a:noFill/>
                          </a:ln>
                          <a:solidFill>
                            <a:srgbClr val="005B80">
                              <a:lumMod val="50000"/>
                            </a:srgbClr>
                          </a:solidFill>
                          <a:effectLst/>
                          <a:uLnTx/>
                          <a:uFillTx/>
                          <a:latin typeface="Arial" panose="020B0604020202020204" pitchFamily="34" charset="0"/>
                          <a:ea typeface="+mn-ea"/>
                          <a:cs typeface="Arial" panose="020B0604020202020204" pitchFamily="34" charset="0"/>
                        </a:rPr>
                        <a:t>3.</a:t>
                      </a:r>
                      <a:endParaRPr kumimoji="0" lang="en-GB" altLang="en-US" sz="1200" b="1" i="0" u="none" strike="noStrike" kern="1200" cap="none" spc="0" normalizeH="0" baseline="-25000" noProof="0">
                        <a:ln>
                          <a:noFill/>
                        </a:ln>
                        <a:solidFill>
                          <a:srgbClr val="005B80">
                            <a:lumMod val="50000"/>
                          </a:srgbClr>
                        </a:solidFill>
                        <a:effectLst/>
                        <a:uLnTx/>
                        <a:uFillTx/>
                        <a:latin typeface="Arial" panose="020B0604020202020204" pitchFamily="34" charset="0"/>
                        <a:ea typeface="+mn-ea"/>
                        <a:cs typeface="Arial" panose="020B0604020202020204" pitchFamily="34" charset="0"/>
                      </a:endParaRPr>
                    </a:p>
                  </p:txBody>
                </p:sp>
                <p:sp>
                  <p:nvSpPr>
                    <p:cNvPr id="212" name="Text Box 51">
                      <a:extLst>
                        <a:ext uri="{FF2B5EF4-FFF2-40B4-BE49-F238E27FC236}">
                          <a16:creationId xmlns:a16="http://schemas.microsoft.com/office/drawing/2014/main" id="{0A06E9C4-5983-6543-8503-E7B6C9DAA5C5}"/>
                        </a:ext>
                      </a:extLst>
                    </p:cNvPr>
                    <p:cNvSpPr txBox="1">
                      <a:spLocks noChangeArrowheads="1"/>
                    </p:cNvSpPr>
                    <p:nvPr/>
                  </p:nvSpPr>
                  <p:spPr bwMode="auto">
                    <a:xfrm>
                      <a:off x="8777942" y="2269053"/>
                      <a:ext cx="605836" cy="5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1200" b="1" i="0" u="none" strike="noStrike" kern="1200" cap="none" spc="0" normalizeH="0" baseline="0" noProof="0">
                          <a:ln>
                            <a:noFill/>
                          </a:ln>
                          <a:solidFill>
                            <a:srgbClr val="005B80">
                              <a:lumMod val="50000"/>
                            </a:srgbClr>
                          </a:solidFill>
                          <a:effectLst/>
                          <a:uLnTx/>
                          <a:uFillTx/>
                          <a:latin typeface="Arial" panose="020B0604020202020204" pitchFamily="34" charset="0"/>
                          <a:ea typeface="+mn-ea"/>
                          <a:cs typeface="Arial" panose="020B0604020202020204" pitchFamily="34" charset="0"/>
                        </a:rPr>
                        <a:t>1.</a:t>
                      </a:r>
                      <a:endParaRPr kumimoji="0" lang="en-GB" altLang="en-US" sz="1200" b="1" i="0" u="none" strike="noStrike" kern="1200" cap="none" spc="0" normalizeH="0" baseline="-25000" noProof="0">
                        <a:ln>
                          <a:noFill/>
                        </a:ln>
                        <a:solidFill>
                          <a:srgbClr val="005B80">
                            <a:lumMod val="50000"/>
                          </a:srgbClr>
                        </a:solidFill>
                        <a:effectLst/>
                        <a:uLnTx/>
                        <a:uFillTx/>
                        <a:latin typeface="Arial" panose="020B0604020202020204" pitchFamily="34" charset="0"/>
                        <a:ea typeface="+mn-ea"/>
                        <a:cs typeface="Arial" panose="020B0604020202020204" pitchFamily="34" charset="0"/>
                      </a:endParaRPr>
                    </a:p>
                  </p:txBody>
                </p:sp>
                <p:sp>
                  <p:nvSpPr>
                    <p:cNvPr id="213" name="Text Box 51">
                      <a:extLst>
                        <a:ext uri="{FF2B5EF4-FFF2-40B4-BE49-F238E27FC236}">
                          <a16:creationId xmlns:a16="http://schemas.microsoft.com/office/drawing/2014/main" id="{6875CBEE-FF95-2249-8004-87E89CADC01D}"/>
                        </a:ext>
                      </a:extLst>
                    </p:cNvPr>
                    <p:cNvSpPr txBox="1">
                      <a:spLocks noChangeArrowheads="1"/>
                    </p:cNvSpPr>
                    <p:nvPr/>
                  </p:nvSpPr>
                  <p:spPr bwMode="auto">
                    <a:xfrm>
                      <a:off x="7187220" y="4042029"/>
                      <a:ext cx="605836" cy="5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1200" b="1" i="0" u="none" strike="noStrike" kern="1200" cap="none" spc="0" normalizeH="0" baseline="0" noProof="0">
                          <a:ln>
                            <a:noFill/>
                          </a:ln>
                          <a:solidFill>
                            <a:srgbClr val="005B80">
                              <a:lumMod val="50000"/>
                            </a:srgbClr>
                          </a:solidFill>
                          <a:effectLst/>
                          <a:uLnTx/>
                          <a:uFillTx/>
                          <a:latin typeface="Arial" panose="020B0604020202020204" pitchFamily="34" charset="0"/>
                          <a:ea typeface="+mn-ea"/>
                          <a:cs typeface="Arial" panose="020B0604020202020204" pitchFamily="34" charset="0"/>
                        </a:rPr>
                        <a:t>4.</a:t>
                      </a:r>
                      <a:endParaRPr kumimoji="0" lang="en-GB" altLang="en-US" sz="1200" b="1" i="0" u="none" strike="noStrike" kern="1200" cap="none" spc="0" normalizeH="0" baseline="-25000" noProof="0">
                        <a:ln>
                          <a:noFill/>
                        </a:ln>
                        <a:solidFill>
                          <a:srgbClr val="005B80">
                            <a:lumMod val="50000"/>
                          </a:srgbClr>
                        </a:solidFill>
                        <a:effectLst/>
                        <a:uLnTx/>
                        <a:uFillTx/>
                        <a:latin typeface="Arial" panose="020B0604020202020204" pitchFamily="34" charset="0"/>
                        <a:ea typeface="+mn-ea"/>
                        <a:cs typeface="Arial" panose="020B0604020202020204" pitchFamily="34" charset="0"/>
                      </a:endParaRPr>
                    </a:p>
                  </p:txBody>
                </p:sp>
                <p:sp>
                  <p:nvSpPr>
                    <p:cNvPr id="215" name="Text Box 51">
                      <a:extLst>
                        <a:ext uri="{FF2B5EF4-FFF2-40B4-BE49-F238E27FC236}">
                          <a16:creationId xmlns:a16="http://schemas.microsoft.com/office/drawing/2014/main" id="{8C915857-9503-604E-954C-96F5D9301B25}"/>
                        </a:ext>
                      </a:extLst>
                    </p:cNvPr>
                    <p:cNvSpPr txBox="1">
                      <a:spLocks noChangeArrowheads="1"/>
                    </p:cNvSpPr>
                    <p:nvPr/>
                  </p:nvSpPr>
                  <p:spPr bwMode="auto">
                    <a:xfrm>
                      <a:off x="7636942" y="3605532"/>
                      <a:ext cx="605835" cy="33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5HT</a:t>
                      </a:r>
                      <a:endParaRPr kumimoji="0" lang="en-GB" altLang="en-US" sz="800" b="1" i="0" u="none" strike="noStrike" kern="1200" cap="none" spc="0" normalizeH="0" baseline="-2500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16" name="Text Box 51">
                      <a:extLst>
                        <a:ext uri="{FF2B5EF4-FFF2-40B4-BE49-F238E27FC236}">
                          <a16:creationId xmlns:a16="http://schemas.microsoft.com/office/drawing/2014/main" id="{0CF446FC-F77B-7444-BFA5-0AD71EBDCC1D}"/>
                        </a:ext>
                      </a:extLst>
                    </p:cNvPr>
                    <p:cNvSpPr txBox="1">
                      <a:spLocks noChangeArrowheads="1"/>
                    </p:cNvSpPr>
                    <p:nvPr/>
                  </p:nvSpPr>
                  <p:spPr bwMode="auto">
                    <a:xfrm>
                      <a:off x="8191377" y="2881055"/>
                      <a:ext cx="605835" cy="338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5HT</a:t>
                      </a:r>
                      <a:endParaRPr kumimoji="0" lang="en-GB" altLang="en-US" sz="800" b="1" i="0" u="none" strike="noStrike" kern="1200" cap="none" spc="0" normalizeH="0" baseline="-2500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17" name="Text Box 10">
                      <a:extLst>
                        <a:ext uri="{FF2B5EF4-FFF2-40B4-BE49-F238E27FC236}">
                          <a16:creationId xmlns:a16="http://schemas.microsoft.com/office/drawing/2014/main" id="{7A84B63B-B892-474D-B140-F3C82B5F8BBE}"/>
                        </a:ext>
                      </a:extLst>
                    </p:cNvPr>
                    <p:cNvSpPr txBox="1">
                      <a:spLocks noChangeArrowheads="1"/>
                    </p:cNvSpPr>
                    <p:nvPr/>
                  </p:nvSpPr>
                  <p:spPr bwMode="auto">
                    <a:xfrm>
                      <a:off x="2705077" y="2025597"/>
                      <a:ext cx="993530" cy="88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dirty="0">
                          <a:ln>
                            <a:noFill/>
                          </a:ln>
                          <a:solidFill>
                            <a:srgbClr val="015873"/>
                          </a:solidFill>
                          <a:effectLst/>
                          <a:uLnTx/>
                          <a:uFillTx/>
                          <a:latin typeface="Arial" panose="020B0604020202020204" pitchFamily="34" charset="0"/>
                          <a:ea typeface="+mn-ea"/>
                          <a:cs typeface="Arial" panose="020B0604020202020204" pitchFamily="34" charset="0"/>
                        </a:rPr>
                        <a:t>Cortex</a:t>
                      </a:r>
                    </a:p>
                    <a:p>
                      <a:pPr marL="0" marR="0" lvl="0" indent="0" algn="l" defTabSz="959644" rtl="0" eaLnBrk="0" fontAlgn="base" latinLnBrk="0" hangingPunct="0">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dirty="0">
                          <a:ln>
                            <a:noFill/>
                          </a:ln>
                          <a:solidFill>
                            <a:srgbClr val="015873"/>
                          </a:solidFill>
                          <a:effectLst/>
                          <a:uLnTx/>
                          <a:uFillTx/>
                          <a:latin typeface="Arial" panose="020B0604020202020204" pitchFamily="34" charset="0"/>
                          <a:ea typeface="+mn-ea"/>
                          <a:cs typeface="Arial" panose="020B0604020202020204" pitchFamily="34" charset="0"/>
                        </a:rPr>
                        <a:t>Thalamus</a:t>
                      </a:r>
                    </a:p>
                    <a:p>
                      <a:pPr marL="0" marR="0" lvl="0" indent="0" algn="l" defTabSz="959644" rtl="0" eaLnBrk="0" fontAlgn="base" latinLnBrk="0" hangingPunct="0">
                        <a:lnSpc>
                          <a:spcPct val="100000"/>
                        </a:lnSpc>
                        <a:spcBef>
                          <a:spcPct val="0"/>
                        </a:spcBef>
                        <a:spcAft>
                          <a:spcPct val="0"/>
                        </a:spcAft>
                        <a:buClrTx/>
                        <a:buSzTx/>
                        <a:buFont typeface="Arial" pitchFamily="34" charset="0"/>
                        <a:buNone/>
                        <a:tabLst/>
                        <a:defRPr/>
                      </a:pPr>
                      <a:endParaRPr kumimoji="0" lang="en-GB" altLang="en-US" sz="100" b="0" i="0" u="none" strike="noStrike" kern="1200" cap="none" spc="0" normalizeH="0" baseline="0" noProof="0" dirty="0">
                        <a:ln>
                          <a:noFill/>
                        </a:ln>
                        <a:solidFill>
                          <a:srgbClr val="015873"/>
                        </a:solidFill>
                        <a:effectLst/>
                        <a:uLnTx/>
                        <a:uFillTx/>
                        <a:latin typeface="Arial" panose="020B0604020202020204" pitchFamily="34" charset="0"/>
                        <a:ea typeface="+mn-ea"/>
                        <a:cs typeface="Arial" panose="020B0604020202020204" pitchFamily="34" charset="0"/>
                      </a:endParaRPr>
                    </a:p>
                    <a:p>
                      <a:pPr marL="0" marR="0" lvl="0" indent="0" algn="l" defTabSz="959644" rtl="0" eaLnBrk="0" fontAlgn="base" latinLnBrk="0" hangingPunct="0">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dirty="0">
                          <a:ln>
                            <a:noFill/>
                          </a:ln>
                          <a:solidFill>
                            <a:srgbClr val="015873"/>
                          </a:solidFill>
                          <a:effectLst/>
                          <a:uLnTx/>
                          <a:uFillTx/>
                          <a:latin typeface="Arial" panose="020B0604020202020204" pitchFamily="34" charset="0"/>
                          <a:ea typeface="+mn-ea"/>
                          <a:cs typeface="Arial" panose="020B0604020202020204" pitchFamily="34" charset="0"/>
                        </a:rPr>
                        <a:t>Hippocampus</a:t>
                      </a:r>
                    </a:p>
                    <a:p>
                      <a:pPr marL="0" marR="0" lvl="0" indent="0" algn="l" defTabSz="959644" rtl="0" eaLnBrk="0" fontAlgn="base" latinLnBrk="0" hangingPunct="0">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dirty="0">
                          <a:ln>
                            <a:noFill/>
                          </a:ln>
                          <a:solidFill>
                            <a:srgbClr val="015873"/>
                          </a:solidFill>
                          <a:effectLst/>
                          <a:uLnTx/>
                          <a:uFillTx/>
                          <a:latin typeface="Arial" panose="020B0604020202020204" pitchFamily="34" charset="0"/>
                          <a:ea typeface="+mn-ea"/>
                          <a:cs typeface="Arial" panose="020B0604020202020204" pitchFamily="34" charset="0"/>
                        </a:rPr>
                        <a:t>Amygdala</a:t>
                      </a:r>
                    </a:p>
                    <a:p>
                      <a:pPr marL="0" marR="0" lvl="0" indent="0" algn="l" defTabSz="959644" rtl="0" eaLnBrk="0" fontAlgn="base" latinLnBrk="0" hangingPunct="0">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dirty="0">
                          <a:ln>
                            <a:noFill/>
                          </a:ln>
                          <a:solidFill>
                            <a:srgbClr val="015873"/>
                          </a:solidFill>
                          <a:effectLst/>
                          <a:uLnTx/>
                          <a:uFillTx/>
                          <a:latin typeface="Arial" panose="020B0604020202020204" pitchFamily="34" charset="0"/>
                          <a:ea typeface="+mn-ea"/>
                          <a:cs typeface="Arial" panose="020B0604020202020204" pitchFamily="34" charset="0"/>
                        </a:rPr>
                        <a:t> </a:t>
                      </a:r>
                    </a:p>
                  </p:txBody>
                </p:sp>
                <p:sp>
                  <p:nvSpPr>
                    <p:cNvPr id="218" name="Text Box 51">
                      <a:extLst>
                        <a:ext uri="{FF2B5EF4-FFF2-40B4-BE49-F238E27FC236}">
                          <a16:creationId xmlns:a16="http://schemas.microsoft.com/office/drawing/2014/main" id="{348774D1-1A82-7B40-A74D-E7A7ACE13F1D}"/>
                        </a:ext>
                      </a:extLst>
                    </p:cNvPr>
                    <p:cNvSpPr txBox="1">
                      <a:spLocks noChangeArrowheads="1"/>
                    </p:cNvSpPr>
                    <p:nvPr/>
                  </p:nvSpPr>
                  <p:spPr bwMode="auto">
                    <a:xfrm>
                      <a:off x="2276478" y="2341236"/>
                      <a:ext cx="605836" cy="31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600" b="1"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SST</a:t>
                      </a:r>
                      <a:endParaRPr kumimoji="0" lang="en-GB" altLang="en-US" sz="600" b="1" i="0" u="none" strike="noStrike" kern="1200" cap="none" spc="0" normalizeH="0" baseline="-25000" noProof="0" dirty="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19" name="Text Box 51">
                      <a:extLst>
                        <a:ext uri="{FF2B5EF4-FFF2-40B4-BE49-F238E27FC236}">
                          <a16:creationId xmlns:a16="http://schemas.microsoft.com/office/drawing/2014/main" id="{E14BE8AC-F796-5749-BDD5-11636F218DF9}"/>
                        </a:ext>
                      </a:extLst>
                    </p:cNvPr>
                    <p:cNvSpPr txBox="1">
                      <a:spLocks noChangeArrowheads="1"/>
                    </p:cNvSpPr>
                    <p:nvPr/>
                  </p:nvSpPr>
                  <p:spPr bwMode="auto">
                    <a:xfrm>
                      <a:off x="5611215" y="4299158"/>
                      <a:ext cx="605836" cy="31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6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PV</a:t>
                      </a:r>
                      <a:endParaRPr kumimoji="0" lang="en-GB" altLang="en-US" sz="600" b="1"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20" name="Text Box 51">
                      <a:extLst>
                        <a:ext uri="{FF2B5EF4-FFF2-40B4-BE49-F238E27FC236}">
                          <a16:creationId xmlns:a16="http://schemas.microsoft.com/office/drawing/2014/main" id="{108BDF44-2115-484A-838F-4B7DA465121F}"/>
                        </a:ext>
                      </a:extLst>
                    </p:cNvPr>
                    <p:cNvSpPr txBox="1">
                      <a:spLocks noChangeArrowheads="1"/>
                    </p:cNvSpPr>
                    <p:nvPr/>
                  </p:nvSpPr>
                  <p:spPr bwMode="auto">
                    <a:xfrm>
                      <a:off x="7981574" y="5266814"/>
                      <a:ext cx="713995" cy="31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600" b="1"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GABA</a:t>
                      </a:r>
                      <a:endParaRPr kumimoji="0" lang="en-GB" altLang="en-US" sz="600" b="1" i="0" u="none" strike="noStrike" kern="1200" cap="none" spc="0" normalizeH="0" baseline="-25000" noProof="0" dirty="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21" name="Text Box 51">
                      <a:extLst>
                        <a:ext uri="{FF2B5EF4-FFF2-40B4-BE49-F238E27FC236}">
                          <a16:creationId xmlns:a16="http://schemas.microsoft.com/office/drawing/2014/main" id="{AC5FFA28-7B19-5744-BAC8-FD9A115A7532}"/>
                        </a:ext>
                      </a:extLst>
                    </p:cNvPr>
                    <p:cNvSpPr txBox="1">
                      <a:spLocks noChangeArrowheads="1"/>
                    </p:cNvSpPr>
                    <p:nvPr/>
                  </p:nvSpPr>
                  <p:spPr bwMode="auto">
                    <a:xfrm>
                      <a:off x="9828706" y="4867168"/>
                      <a:ext cx="835430" cy="31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6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GABA</a:t>
                      </a:r>
                      <a:endParaRPr kumimoji="0" lang="en-GB" altLang="en-US" sz="600" b="1"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22" name="Text Box 51">
                      <a:extLst>
                        <a:ext uri="{FF2B5EF4-FFF2-40B4-BE49-F238E27FC236}">
                          <a16:creationId xmlns:a16="http://schemas.microsoft.com/office/drawing/2014/main" id="{9D88D723-6FF3-EF43-BE66-8F2D3506D7C1}"/>
                        </a:ext>
                      </a:extLst>
                    </p:cNvPr>
                    <p:cNvSpPr txBox="1">
                      <a:spLocks noChangeArrowheads="1"/>
                    </p:cNvSpPr>
                    <p:nvPr/>
                  </p:nvSpPr>
                  <p:spPr bwMode="auto">
                    <a:xfrm>
                      <a:off x="7477088" y="4883041"/>
                      <a:ext cx="605836" cy="31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600" b="1" i="0" u="none" strike="noStrike" kern="1200" cap="none" spc="0" normalizeH="0" baseline="0" noProof="0">
                          <a:ln>
                            <a:noFill/>
                          </a:ln>
                          <a:solidFill>
                            <a:srgbClr val="005B80"/>
                          </a:solidFill>
                          <a:effectLst/>
                          <a:uLnTx/>
                          <a:uFillTx/>
                          <a:latin typeface="Arial" panose="020B0604020202020204" pitchFamily="34" charset="0"/>
                          <a:ea typeface="+mn-ea"/>
                          <a:cs typeface="Arial" panose="020B0604020202020204" pitchFamily="34" charset="0"/>
                        </a:rPr>
                        <a:t>DA</a:t>
                      </a:r>
                      <a:endParaRPr kumimoji="0" lang="en-GB" altLang="en-US" sz="600" b="1" i="0" u="none" strike="noStrike" kern="1200" cap="none" spc="0" normalizeH="0" baseline="-25000" noProof="0">
                        <a:ln>
                          <a:noFill/>
                        </a:ln>
                        <a:solidFill>
                          <a:srgbClr val="005B80"/>
                        </a:solidFill>
                        <a:effectLst/>
                        <a:uLnTx/>
                        <a:uFillTx/>
                        <a:latin typeface="Arial" panose="020B0604020202020204" pitchFamily="34" charset="0"/>
                        <a:ea typeface="+mn-ea"/>
                        <a:cs typeface="Arial" panose="020B0604020202020204" pitchFamily="34" charset="0"/>
                      </a:endParaRPr>
                    </a:p>
                  </p:txBody>
                </p:sp>
                <p:sp>
                  <p:nvSpPr>
                    <p:cNvPr id="223" name="Text Box 51">
                      <a:extLst>
                        <a:ext uri="{FF2B5EF4-FFF2-40B4-BE49-F238E27FC236}">
                          <a16:creationId xmlns:a16="http://schemas.microsoft.com/office/drawing/2014/main" id="{A09F758F-AE52-BF41-8C88-1C82A929E724}"/>
                        </a:ext>
                      </a:extLst>
                    </p:cNvPr>
                    <p:cNvSpPr txBox="1">
                      <a:spLocks noChangeArrowheads="1"/>
                    </p:cNvSpPr>
                    <p:nvPr/>
                  </p:nvSpPr>
                  <p:spPr bwMode="auto">
                    <a:xfrm>
                      <a:off x="9396142" y="4892186"/>
                      <a:ext cx="605836" cy="31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600" b="1" i="0" u="none" strike="noStrike" kern="1200" cap="none" spc="0" normalizeH="0" baseline="0" noProof="0">
                          <a:ln>
                            <a:noFill/>
                          </a:ln>
                          <a:solidFill>
                            <a:srgbClr val="005B80"/>
                          </a:solidFill>
                          <a:effectLst/>
                          <a:uLnTx/>
                          <a:uFillTx/>
                          <a:latin typeface="Arial" panose="020B0604020202020204" pitchFamily="34" charset="0"/>
                          <a:ea typeface="+mn-ea"/>
                          <a:cs typeface="Arial" panose="020B0604020202020204" pitchFamily="34" charset="0"/>
                        </a:rPr>
                        <a:t>NE</a:t>
                      </a:r>
                      <a:endParaRPr kumimoji="0" lang="en-GB" altLang="en-US" sz="600" b="1" i="0" u="none" strike="noStrike" kern="1200" cap="none" spc="0" normalizeH="0" baseline="-25000" noProof="0">
                        <a:ln>
                          <a:noFill/>
                        </a:ln>
                        <a:solidFill>
                          <a:srgbClr val="005B80"/>
                        </a:solidFill>
                        <a:effectLst/>
                        <a:uLnTx/>
                        <a:uFillTx/>
                        <a:latin typeface="Arial" panose="020B0604020202020204" pitchFamily="34" charset="0"/>
                        <a:ea typeface="+mn-ea"/>
                        <a:cs typeface="Arial" panose="020B0604020202020204" pitchFamily="34" charset="0"/>
                      </a:endParaRPr>
                    </a:p>
                  </p:txBody>
                </p:sp>
                <p:sp>
                  <p:nvSpPr>
                    <p:cNvPr id="224" name="Text Box 51">
                      <a:extLst>
                        <a:ext uri="{FF2B5EF4-FFF2-40B4-BE49-F238E27FC236}">
                          <a16:creationId xmlns:a16="http://schemas.microsoft.com/office/drawing/2014/main" id="{7F2CAED2-D1E3-6647-8BA1-D347176FBD5E}"/>
                        </a:ext>
                      </a:extLst>
                    </p:cNvPr>
                    <p:cNvSpPr txBox="1">
                      <a:spLocks noChangeArrowheads="1"/>
                    </p:cNvSpPr>
                    <p:nvPr/>
                  </p:nvSpPr>
                  <p:spPr bwMode="auto">
                    <a:xfrm>
                      <a:off x="9066123" y="5080804"/>
                      <a:ext cx="605836" cy="31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6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LC</a:t>
                      </a:r>
                      <a:endParaRPr kumimoji="0" lang="en-GB" altLang="en-US" sz="600" b="1"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25" name="Text Box 51">
                      <a:extLst>
                        <a:ext uri="{FF2B5EF4-FFF2-40B4-BE49-F238E27FC236}">
                          <a16:creationId xmlns:a16="http://schemas.microsoft.com/office/drawing/2014/main" id="{E6C50697-3D5D-2B46-AA6A-2221C391E2C0}"/>
                        </a:ext>
                      </a:extLst>
                    </p:cNvPr>
                    <p:cNvSpPr txBox="1">
                      <a:spLocks noChangeArrowheads="1"/>
                    </p:cNvSpPr>
                    <p:nvPr/>
                  </p:nvSpPr>
                  <p:spPr bwMode="auto">
                    <a:xfrm>
                      <a:off x="7236859" y="5182732"/>
                      <a:ext cx="605836" cy="311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600"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VTA</a:t>
                      </a:r>
                      <a:endParaRPr kumimoji="0" lang="en-GB" altLang="en-US" sz="600" b="1"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endParaRPr>
                    </a:p>
                  </p:txBody>
                </p:sp>
                <p:sp>
                  <p:nvSpPr>
                    <p:cNvPr id="226" name="Text Box 92">
                      <a:extLst>
                        <a:ext uri="{FF2B5EF4-FFF2-40B4-BE49-F238E27FC236}">
                          <a16:creationId xmlns:a16="http://schemas.microsoft.com/office/drawing/2014/main" id="{9D59F61A-77AF-A748-84B8-1289BF59FE26}"/>
                        </a:ext>
                      </a:extLst>
                    </p:cNvPr>
                    <p:cNvSpPr txBox="1">
                      <a:spLocks noChangeArrowheads="1"/>
                    </p:cNvSpPr>
                    <p:nvPr/>
                  </p:nvSpPr>
                  <p:spPr bwMode="auto">
                    <a:xfrm>
                      <a:off x="4696919" y="3856742"/>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1A</a:t>
                      </a:r>
                    </a:p>
                  </p:txBody>
                </p:sp>
                <p:sp>
                  <p:nvSpPr>
                    <p:cNvPr id="227" name="Text Box 92">
                      <a:extLst>
                        <a:ext uri="{FF2B5EF4-FFF2-40B4-BE49-F238E27FC236}">
                          <a16:creationId xmlns:a16="http://schemas.microsoft.com/office/drawing/2014/main" id="{705254A6-31FB-AD49-839F-2A69F6E7090A}"/>
                        </a:ext>
                      </a:extLst>
                    </p:cNvPr>
                    <p:cNvSpPr txBox="1">
                      <a:spLocks noChangeArrowheads="1"/>
                    </p:cNvSpPr>
                    <p:nvPr/>
                  </p:nvSpPr>
                  <p:spPr bwMode="auto">
                    <a:xfrm>
                      <a:off x="5461784" y="2497995"/>
                      <a:ext cx="617118"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3</a:t>
                      </a:r>
                    </a:p>
                  </p:txBody>
                </p:sp>
                <p:sp>
                  <p:nvSpPr>
                    <p:cNvPr id="228" name="Text Box 92">
                      <a:extLst>
                        <a:ext uri="{FF2B5EF4-FFF2-40B4-BE49-F238E27FC236}">
                          <a16:creationId xmlns:a16="http://schemas.microsoft.com/office/drawing/2014/main" id="{DDA0861A-B38E-2F4E-9D77-430DAF481BB8}"/>
                        </a:ext>
                      </a:extLst>
                    </p:cNvPr>
                    <p:cNvSpPr txBox="1">
                      <a:spLocks noChangeArrowheads="1"/>
                    </p:cNvSpPr>
                    <p:nvPr/>
                  </p:nvSpPr>
                  <p:spPr bwMode="auto">
                    <a:xfrm>
                      <a:off x="4999416" y="3065985"/>
                      <a:ext cx="79952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1B/1D</a:t>
                      </a:r>
                    </a:p>
                  </p:txBody>
                </p:sp>
                <p:sp>
                  <p:nvSpPr>
                    <p:cNvPr id="229" name="Text Box 92">
                      <a:extLst>
                        <a:ext uri="{FF2B5EF4-FFF2-40B4-BE49-F238E27FC236}">
                          <a16:creationId xmlns:a16="http://schemas.microsoft.com/office/drawing/2014/main" id="{C02C3A76-719E-794B-9B58-0BE78EA205A9}"/>
                        </a:ext>
                      </a:extLst>
                    </p:cNvPr>
                    <p:cNvSpPr txBox="1">
                      <a:spLocks noChangeArrowheads="1"/>
                    </p:cNvSpPr>
                    <p:nvPr/>
                  </p:nvSpPr>
                  <p:spPr bwMode="auto">
                    <a:xfrm>
                      <a:off x="7977762" y="2525908"/>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1A</a:t>
                      </a:r>
                    </a:p>
                  </p:txBody>
                </p:sp>
                <p:sp>
                  <p:nvSpPr>
                    <p:cNvPr id="230" name="Text Box 92">
                      <a:extLst>
                        <a:ext uri="{FF2B5EF4-FFF2-40B4-BE49-F238E27FC236}">
                          <a16:creationId xmlns:a16="http://schemas.microsoft.com/office/drawing/2014/main" id="{E7C1B9A5-0D98-1742-814B-82DCB6EA0A04}"/>
                        </a:ext>
                      </a:extLst>
                    </p:cNvPr>
                    <p:cNvSpPr txBox="1">
                      <a:spLocks noChangeArrowheads="1"/>
                    </p:cNvSpPr>
                    <p:nvPr/>
                  </p:nvSpPr>
                  <p:spPr bwMode="auto">
                    <a:xfrm>
                      <a:off x="5840903" y="2561298"/>
                      <a:ext cx="79952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1B/1D</a:t>
                      </a:r>
                    </a:p>
                  </p:txBody>
                </p:sp>
                <p:sp>
                  <p:nvSpPr>
                    <p:cNvPr id="231" name="Text Box 92">
                      <a:extLst>
                        <a:ext uri="{FF2B5EF4-FFF2-40B4-BE49-F238E27FC236}">
                          <a16:creationId xmlns:a16="http://schemas.microsoft.com/office/drawing/2014/main" id="{8B72D072-F4EF-134F-BA06-048899C53767}"/>
                        </a:ext>
                      </a:extLst>
                    </p:cNvPr>
                    <p:cNvSpPr txBox="1">
                      <a:spLocks noChangeArrowheads="1"/>
                    </p:cNvSpPr>
                    <p:nvPr/>
                  </p:nvSpPr>
                  <p:spPr bwMode="auto">
                    <a:xfrm>
                      <a:off x="7482834" y="3277533"/>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1A</a:t>
                      </a:r>
                    </a:p>
                  </p:txBody>
                </p:sp>
                <p:sp>
                  <p:nvSpPr>
                    <p:cNvPr id="232" name="Text Box 92">
                      <a:extLst>
                        <a:ext uri="{FF2B5EF4-FFF2-40B4-BE49-F238E27FC236}">
                          <a16:creationId xmlns:a16="http://schemas.microsoft.com/office/drawing/2014/main" id="{15D2C317-0E53-EF41-BF7A-D6D7CF9691C7}"/>
                        </a:ext>
                      </a:extLst>
                    </p:cNvPr>
                    <p:cNvSpPr txBox="1">
                      <a:spLocks noChangeArrowheads="1"/>
                    </p:cNvSpPr>
                    <p:nvPr/>
                  </p:nvSpPr>
                  <p:spPr bwMode="auto">
                    <a:xfrm>
                      <a:off x="6969558" y="3577027"/>
                      <a:ext cx="799529" cy="29596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1B/1D</a:t>
                      </a:r>
                    </a:p>
                  </p:txBody>
                </p:sp>
                <p:sp>
                  <p:nvSpPr>
                    <p:cNvPr id="233" name="Text Box 92">
                      <a:extLst>
                        <a:ext uri="{FF2B5EF4-FFF2-40B4-BE49-F238E27FC236}">
                          <a16:creationId xmlns:a16="http://schemas.microsoft.com/office/drawing/2014/main" id="{2A65A54F-66A9-CB42-86D7-5DF7A531E894}"/>
                        </a:ext>
                      </a:extLst>
                    </p:cNvPr>
                    <p:cNvSpPr txBox="1">
                      <a:spLocks noChangeArrowheads="1"/>
                    </p:cNvSpPr>
                    <p:nvPr/>
                  </p:nvSpPr>
                  <p:spPr bwMode="auto">
                    <a:xfrm>
                      <a:off x="5615643" y="3880103"/>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2A</a:t>
                      </a:r>
                    </a:p>
                  </p:txBody>
                </p:sp>
                <p:sp>
                  <p:nvSpPr>
                    <p:cNvPr id="234" name="Text Box 92">
                      <a:extLst>
                        <a:ext uri="{FF2B5EF4-FFF2-40B4-BE49-F238E27FC236}">
                          <a16:creationId xmlns:a16="http://schemas.microsoft.com/office/drawing/2014/main" id="{577CE733-56A7-3941-8F32-CEAD66D82293}"/>
                        </a:ext>
                      </a:extLst>
                    </p:cNvPr>
                    <p:cNvSpPr txBox="1">
                      <a:spLocks noChangeArrowheads="1"/>
                    </p:cNvSpPr>
                    <p:nvPr/>
                  </p:nvSpPr>
                  <p:spPr bwMode="auto">
                    <a:xfrm>
                      <a:off x="3940349" y="2936234"/>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2A</a:t>
                      </a:r>
                    </a:p>
                  </p:txBody>
                </p:sp>
                <p:sp>
                  <p:nvSpPr>
                    <p:cNvPr id="235" name="Text Box 92">
                      <a:extLst>
                        <a:ext uri="{FF2B5EF4-FFF2-40B4-BE49-F238E27FC236}">
                          <a16:creationId xmlns:a16="http://schemas.microsoft.com/office/drawing/2014/main" id="{3FFC4C3A-3520-1E41-A5A0-12C473FE523D}"/>
                        </a:ext>
                      </a:extLst>
                    </p:cNvPr>
                    <p:cNvSpPr txBox="1">
                      <a:spLocks noChangeArrowheads="1"/>
                    </p:cNvSpPr>
                    <p:nvPr/>
                  </p:nvSpPr>
                  <p:spPr bwMode="auto">
                    <a:xfrm>
                      <a:off x="9296882" y="2751185"/>
                      <a:ext cx="617118"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7</a:t>
                      </a:r>
                    </a:p>
                  </p:txBody>
                </p:sp>
                <p:sp>
                  <p:nvSpPr>
                    <p:cNvPr id="236" name="Text Box 92">
                      <a:extLst>
                        <a:ext uri="{FF2B5EF4-FFF2-40B4-BE49-F238E27FC236}">
                          <a16:creationId xmlns:a16="http://schemas.microsoft.com/office/drawing/2014/main" id="{3A9EB995-732B-AE40-B0F0-96C8CE70B8D7}"/>
                        </a:ext>
                      </a:extLst>
                    </p:cNvPr>
                    <p:cNvSpPr txBox="1">
                      <a:spLocks noChangeArrowheads="1"/>
                    </p:cNvSpPr>
                    <p:nvPr/>
                  </p:nvSpPr>
                  <p:spPr bwMode="auto">
                    <a:xfrm>
                      <a:off x="2197972" y="2981013"/>
                      <a:ext cx="617118"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7</a:t>
                      </a:r>
                    </a:p>
                  </p:txBody>
                </p:sp>
                <p:sp>
                  <p:nvSpPr>
                    <p:cNvPr id="237" name="Text Box 92">
                      <a:extLst>
                        <a:ext uri="{FF2B5EF4-FFF2-40B4-BE49-F238E27FC236}">
                          <a16:creationId xmlns:a16="http://schemas.microsoft.com/office/drawing/2014/main" id="{20A94FAE-614A-8F40-B866-7A244BBF6C35}"/>
                        </a:ext>
                      </a:extLst>
                    </p:cNvPr>
                    <p:cNvSpPr txBox="1">
                      <a:spLocks noChangeArrowheads="1"/>
                    </p:cNvSpPr>
                    <p:nvPr/>
                  </p:nvSpPr>
                  <p:spPr bwMode="auto">
                    <a:xfrm>
                      <a:off x="9786061" y="3048539"/>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2B</a:t>
                      </a:r>
                    </a:p>
                  </p:txBody>
                </p:sp>
                <p:sp>
                  <p:nvSpPr>
                    <p:cNvPr id="238" name="Text Box 92">
                      <a:extLst>
                        <a:ext uri="{FF2B5EF4-FFF2-40B4-BE49-F238E27FC236}">
                          <a16:creationId xmlns:a16="http://schemas.microsoft.com/office/drawing/2014/main" id="{B3AEB4D2-1037-2048-869C-53E89F2903F2}"/>
                        </a:ext>
                      </a:extLst>
                    </p:cNvPr>
                    <p:cNvSpPr txBox="1">
                      <a:spLocks noChangeArrowheads="1"/>
                    </p:cNvSpPr>
                    <p:nvPr/>
                  </p:nvSpPr>
                  <p:spPr bwMode="auto">
                    <a:xfrm>
                      <a:off x="9651710" y="3540745"/>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2A</a:t>
                      </a:r>
                    </a:p>
                  </p:txBody>
                </p:sp>
                <p:sp>
                  <p:nvSpPr>
                    <p:cNvPr id="239" name="Text Box 92">
                      <a:extLst>
                        <a:ext uri="{FF2B5EF4-FFF2-40B4-BE49-F238E27FC236}">
                          <a16:creationId xmlns:a16="http://schemas.microsoft.com/office/drawing/2014/main" id="{AF08C916-36A8-7140-8CA3-C1A252973EC6}"/>
                        </a:ext>
                      </a:extLst>
                    </p:cNvPr>
                    <p:cNvSpPr txBox="1">
                      <a:spLocks noChangeArrowheads="1"/>
                    </p:cNvSpPr>
                    <p:nvPr/>
                  </p:nvSpPr>
                  <p:spPr bwMode="auto">
                    <a:xfrm>
                      <a:off x="9827047" y="3314789"/>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1A</a:t>
                      </a:r>
                    </a:p>
                  </p:txBody>
                </p:sp>
                <p:sp>
                  <p:nvSpPr>
                    <p:cNvPr id="240" name="Text Box 92">
                      <a:extLst>
                        <a:ext uri="{FF2B5EF4-FFF2-40B4-BE49-F238E27FC236}">
                          <a16:creationId xmlns:a16="http://schemas.microsoft.com/office/drawing/2014/main" id="{85D0A0A9-C998-6F4B-AD6A-073995F96F03}"/>
                        </a:ext>
                      </a:extLst>
                    </p:cNvPr>
                    <p:cNvSpPr txBox="1">
                      <a:spLocks noChangeArrowheads="1"/>
                    </p:cNvSpPr>
                    <p:nvPr/>
                  </p:nvSpPr>
                  <p:spPr bwMode="auto">
                    <a:xfrm>
                      <a:off x="8326848" y="5051775"/>
                      <a:ext cx="658225"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2c</a:t>
                      </a:r>
                    </a:p>
                  </p:txBody>
                </p:sp>
                <p:sp>
                  <p:nvSpPr>
                    <p:cNvPr id="241" name="Text Box 92">
                      <a:extLst>
                        <a:ext uri="{FF2B5EF4-FFF2-40B4-BE49-F238E27FC236}">
                          <a16:creationId xmlns:a16="http://schemas.microsoft.com/office/drawing/2014/main" id="{27469DEF-DFD7-BB45-8F7A-36DCDB7AB06C}"/>
                        </a:ext>
                      </a:extLst>
                    </p:cNvPr>
                    <p:cNvSpPr txBox="1">
                      <a:spLocks noChangeArrowheads="1"/>
                    </p:cNvSpPr>
                    <p:nvPr/>
                  </p:nvSpPr>
                  <p:spPr bwMode="auto">
                    <a:xfrm>
                      <a:off x="10222810" y="5042631"/>
                      <a:ext cx="658225"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2c</a:t>
                      </a:r>
                    </a:p>
                  </p:txBody>
                </p:sp>
                <p:sp>
                  <p:nvSpPr>
                    <p:cNvPr id="242" name="Text Box 92">
                      <a:extLst>
                        <a:ext uri="{FF2B5EF4-FFF2-40B4-BE49-F238E27FC236}">
                          <a16:creationId xmlns:a16="http://schemas.microsoft.com/office/drawing/2014/main" id="{B95E92C9-C785-C645-BC9F-2B6605710B43}"/>
                        </a:ext>
                      </a:extLst>
                    </p:cNvPr>
                    <p:cNvSpPr txBox="1">
                      <a:spLocks noChangeArrowheads="1"/>
                    </p:cNvSpPr>
                    <p:nvPr/>
                  </p:nvSpPr>
                  <p:spPr bwMode="auto">
                    <a:xfrm>
                      <a:off x="7841736" y="4858064"/>
                      <a:ext cx="658225"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2c</a:t>
                      </a:r>
                    </a:p>
                  </p:txBody>
                </p:sp>
                <p:sp>
                  <p:nvSpPr>
                    <p:cNvPr id="243" name="Text Box 92">
                      <a:extLst>
                        <a:ext uri="{FF2B5EF4-FFF2-40B4-BE49-F238E27FC236}">
                          <a16:creationId xmlns:a16="http://schemas.microsoft.com/office/drawing/2014/main" id="{3BB8D5A9-8E70-2047-8872-4E6DFAB692F4}"/>
                        </a:ext>
                      </a:extLst>
                    </p:cNvPr>
                    <p:cNvSpPr txBox="1">
                      <a:spLocks noChangeArrowheads="1"/>
                    </p:cNvSpPr>
                    <p:nvPr/>
                  </p:nvSpPr>
                  <p:spPr bwMode="auto">
                    <a:xfrm>
                      <a:off x="2454232" y="3269387"/>
                      <a:ext cx="658225"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dirty="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dirty="0">
                          <a:ln>
                            <a:noFill/>
                          </a:ln>
                          <a:solidFill>
                            <a:srgbClr val="7F7F7F"/>
                          </a:solidFill>
                          <a:effectLst/>
                          <a:uLnTx/>
                          <a:uFillTx/>
                          <a:latin typeface="Arial" panose="020B0604020202020204" pitchFamily="34" charset="0"/>
                          <a:ea typeface="+mn-ea"/>
                          <a:cs typeface="Arial" panose="020B0604020202020204" pitchFamily="34" charset="0"/>
                        </a:rPr>
                        <a:t>2c</a:t>
                      </a:r>
                    </a:p>
                  </p:txBody>
                </p:sp>
                <p:sp>
                  <p:nvSpPr>
                    <p:cNvPr id="244" name="Text Box 92">
                      <a:extLst>
                        <a:ext uri="{FF2B5EF4-FFF2-40B4-BE49-F238E27FC236}">
                          <a16:creationId xmlns:a16="http://schemas.microsoft.com/office/drawing/2014/main" id="{0D676698-9CEB-2849-9E3D-7CD52AB45D02}"/>
                        </a:ext>
                      </a:extLst>
                    </p:cNvPr>
                    <p:cNvSpPr txBox="1">
                      <a:spLocks noChangeArrowheads="1"/>
                    </p:cNvSpPr>
                    <p:nvPr/>
                  </p:nvSpPr>
                  <p:spPr bwMode="auto">
                    <a:xfrm>
                      <a:off x="4612511" y="3149116"/>
                      <a:ext cx="658225"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2c</a:t>
                      </a:r>
                    </a:p>
                  </p:txBody>
                </p:sp>
                <p:sp>
                  <p:nvSpPr>
                    <p:cNvPr id="245" name="Text Box 92">
                      <a:extLst>
                        <a:ext uri="{FF2B5EF4-FFF2-40B4-BE49-F238E27FC236}">
                          <a16:creationId xmlns:a16="http://schemas.microsoft.com/office/drawing/2014/main" id="{A2B8D0E7-7A70-324F-9FF4-34B9944AD640}"/>
                        </a:ext>
                      </a:extLst>
                    </p:cNvPr>
                    <p:cNvSpPr txBox="1">
                      <a:spLocks noChangeArrowheads="1"/>
                    </p:cNvSpPr>
                    <p:nvPr/>
                  </p:nvSpPr>
                  <p:spPr bwMode="auto">
                    <a:xfrm>
                      <a:off x="4753551" y="3375377"/>
                      <a:ext cx="617118"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4</a:t>
                      </a:r>
                    </a:p>
                  </p:txBody>
                </p:sp>
                <p:sp>
                  <p:nvSpPr>
                    <p:cNvPr id="246" name="Text Box 92">
                      <a:extLst>
                        <a:ext uri="{FF2B5EF4-FFF2-40B4-BE49-F238E27FC236}">
                          <a16:creationId xmlns:a16="http://schemas.microsoft.com/office/drawing/2014/main" id="{A6714B99-D37C-F441-A9CE-7EF7DBB0B63A}"/>
                        </a:ext>
                      </a:extLst>
                    </p:cNvPr>
                    <p:cNvSpPr txBox="1">
                      <a:spLocks noChangeArrowheads="1"/>
                    </p:cNvSpPr>
                    <p:nvPr/>
                  </p:nvSpPr>
                  <p:spPr bwMode="auto">
                    <a:xfrm>
                      <a:off x="5045905" y="3565356"/>
                      <a:ext cx="79952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1B/1D</a:t>
                      </a:r>
                    </a:p>
                  </p:txBody>
                </p:sp>
                <p:sp>
                  <p:nvSpPr>
                    <p:cNvPr id="247" name="Text Box 92">
                      <a:extLst>
                        <a:ext uri="{FF2B5EF4-FFF2-40B4-BE49-F238E27FC236}">
                          <a16:creationId xmlns:a16="http://schemas.microsoft.com/office/drawing/2014/main" id="{E2878B77-8FBB-A745-80AF-FBF4AED4E1A0}"/>
                        </a:ext>
                      </a:extLst>
                    </p:cNvPr>
                    <p:cNvSpPr txBox="1">
                      <a:spLocks noChangeArrowheads="1"/>
                    </p:cNvSpPr>
                    <p:nvPr/>
                  </p:nvSpPr>
                  <p:spPr bwMode="auto">
                    <a:xfrm>
                      <a:off x="3951756" y="3681528"/>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1A</a:t>
                      </a:r>
                    </a:p>
                  </p:txBody>
                </p:sp>
                <p:sp>
                  <p:nvSpPr>
                    <p:cNvPr id="248" name="Text Box 92">
                      <a:extLst>
                        <a:ext uri="{FF2B5EF4-FFF2-40B4-BE49-F238E27FC236}">
                          <a16:creationId xmlns:a16="http://schemas.microsoft.com/office/drawing/2014/main" id="{8B76A6F8-0559-2649-B462-E0D54B5853C1}"/>
                        </a:ext>
                      </a:extLst>
                    </p:cNvPr>
                    <p:cNvSpPr txBox="1">
                      <a:spLocks noChangeArrowheads="1"/>
                    </p:cNvSpPr>
                    <p:nvPr/>
                  </p:nvSpPr>
                  <p:spPr bwMode="auto">
                    <a:xfrm>
                      <a:off x="8695569" y="2731691"/>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2B</a:t>
                      </a:r>
                    </a:p>
                  </p:txBody>
                </p:sp>
                <p:sp>
                  <p:nvSpPr>
                    <p:cNvPr id="249" name="Text Box 92">
                      <a:extLst>
                        <a:ext uri="{FF2B5EF4-FFF2-40B4-BE49-F238E27FC236}">
                          <a16:creationId xmlns:a16="http://schemas.microsoft.com/office/drawing/2014/main" id="{2C850867-EE4B-3347-80FE-FB4C2B471BEF}"/>
                        </a:ext>
                      </a:extLst>
                    </p:cNvPr>
                    <p:cNvSpPr txBox="1">
                      <a:spLocks noChangeArrowheads="1"/>
                    </p:cNvSpPr>
                    <p:nvPr/>
                  </p:nvSpPr>
                  <p:spPr bwMode="auto">
                    <a:xfrm>
                      <a:off x="10179039" y="5228340"/>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2A</a:t>
                      </a:r>
                    </a:p>
                  </p:txBody>
                </p:sp>
                <p:sp>
                  <p:nvSpPr>
                    <p:cNvPr id="250" name="Text Box 92">
                      <a:extLst>
                        <a:ext uri="{FF2B5EF4-FFF2-40B4-BE49-F238E27FC236}">
                          <a16:creationId xmlns:a16="http://schemas.microsoft.com/office/drawing/2014/main" id="{A63EBB26-B920-8445-BECD-665BEC43FD81}"/>
                        </a:ext>
                      </a:extLst>
                    </p:cNvPr>
                    <p:cNvSpPr txBox="1">
                      <a:spLocks noChangeArrowheads="1"/>
                    </p:cNvSpPr>
                    <p:nvPr/>
                  </p:nvSpPr>
                  <p:spPr bwMode="auto">
                    <a:xfrm>
                      <a:off x="2261323" y="2686058"/>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2A</a:t>
                      </a:r>
                    </a:p>
                  </p:txBody>
                </p:sp>
                <p:sp>
                  <p:nvSpPr>
                    <p:cNvPr id="251" name="Text Box 92">
                      <a:extLst>
                        <a:ext uri="{FF2B5EF4-FFF2-40B4-BE49-F238E27FC236}">
                          <a16:creationId xmlns:a16="http://schemas.microsoft.com/office/drawing/2014/main" id="{F4EE87B9-D3A8-A84D-BAC0-A4E9FEE0BD65}"/>
                        </a:ext>
                      </a:extLst>
                    </p:cNvPr>
                    <p:cNvSpPr txBox="1">
                      <a:spLocks noChangeArrowheads="1"/>
                    </p:cNvSpPr>
                    <p:nvPr/>
                  </p:nvSpPr>
                  <p:spPr bwMode="auto">
                    <a:xfrm>
                      <a:off x="3207726" y="3249878"/>
                      <a:ext cx="671069" cy="29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1A</a:t>
                      </a:r>
                    </a:p>
                  </p:txBody>
                </p:sp>
                <p:sp>
                  <p:nvSpPr>
                    <p:cNvPr id="252" name="Text Box 92">
                      <a:extLst>
                        <a:ext uri="{FF2B5EF4-FFF2-40B4-BE49-F238E27FC236}">
                          <a16:creationId xmlns:a16="http://schemas.microsoft.com/office/drawing/2014/main" id="{1D79CE95-BB73-B543-9DD7-A0111EDD16D6}"/>
                        </a:ext>
                      </a:extLst>
                    </p:cNvPr>
                    <p:cNvSpPr txBox="1">
                      <a:spLocks noChangeArrowheads="1"/>
                    </p:cNvSpPr>
                    <p:nvPr/>
                  </p:nvSpPr>
                  <p:spPr bwMode="auto">
                    <a:xfrm>
                      <a:off x="7528205" y="2827183"/>
                      <a:ext cx="799529" cy="29596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342900" rtl="0" eaLnBrk="1" fontAlgn="base" latinLnBrk="0" hangingPunct="1">
                        <a:lnSpc>
                          <a:spcPct val="100000"/>
                        </a:lnSpc>
                        <a:spcBef>
                          <a:spcPct val="0"/>
                        </a:spcBef>
                        <a:spcAft>
                          <a:spcPct val="0"/>
                        </a:spcAft>
                        <a:buClrTx/>
                        <a:buSzTx/>
                        <a:buFont typeface="Arial" pitchFamily="34" charset="0"/>
                        <a:buNone/>
                        <a:tabLst/>
                        <a:defRPr/>
                      </a:pPr>
                      <a:r>
                        <a:rPr kumimoji="0" lang="en-GB" altLang="en-US" sz="600" b="0"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rPr>
                        <a:t>5-HT</a:t>
                      </a:r>
                      <a:r>
                        <a:rPr kumimoji="0" lang="en-GB" altLang="en-US" sz="600" b="0" i="0" u="none" strike="noStrike" kern="1200" cap="none" spc="0" normalizeH="0" baseline="-25000" noProof="0">
                          <a:ln>
                            <a:noFill/>
                          </a:ln>
                          <a:solidFill>
                            <a:srgbClr val="7F7F7F"/>
                          </a:solidFill>
                          <a:effectLst/>
                          <a:uLnTx/>
                          <a:uFillTx/>
                          <a:latin typeface="Arial" panose="020B0604020202020204" pitchFamily="34" charset="0"/>
                          <a:ea typeface="+mn-ea"/>
                          <a:cs typeface="Arial" panose="020B0604020202020204" pitchFamily="34" charset="0"/>
                        </a:rPr>
                        <a:t>1B/1D</a:t>
                      </a:r>
                    </a:p>
                  </p:txBody>
                </p:sp>
              </p:grpSp>
            </p:grpSp>
            <p:sp>
              <p:nvSpPr>
                <p:cNvPr id="2" name="Down Arrow 1">
                  <a:extLst>
                    <a:ext uri="{FF2B5EF4-FFF2-40B4-BE49-F238E27FC236}">
                      <a16:creationId xmlns:a16="http://schemas.microsoft.com/office/drawing/2014/main" id="{0E6CD5BC-49A1-0040-BBBD-F14F276A02F6}"/>
                    </a:ext>
                  </a:extLst>
                </p:cNvPr>
                <p:cNvSpPr/>
                <p:nvPr/>
              </p:nvSpPr>
              <p:spPr>
                <a:xfrm>
                  <a:off x="8601768" y="1356348"/>
                  <a:ext cx="467368" cy="239728"/>
                </a:xfrm>
                <a:prstGeom prst="down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Rectangle 4">
                <a:extLst>
                  <a:ext uri="{FF2B5EF4-FFF2-40B4-BE49-F238E27FC236}">
                    <a16:creationId xmlns:a16="http://schemas.microsoft.com/office/drawing/2014/main" id="{2F73B5C4-6EAB-4B42-A9C2-B277D3D9B20B}"/>
                  </a:ext>
                </a:extLst>
              </p:cNvPr>
              <p:cNvSpPr/>
              <p:nvPr/>
            </p:nvSpPr>
            <p:spPr>
              <a:xfrm>
                <a:off x="8507837" y="1307218"/>
                <a:ext cx="687821" cy="85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CH"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2" name="Group 81">
              <a:extLst>
                <a:ext uri="{FF2B5EF4-FFF2-40B4-BE49-F238E27FC236}">
                  <a16:creationId xmlns:a16="http://schemas.microsoft.com/office/drawing/2014/main" id="{161F504D-F9FC-404D-862D-14D6F1BD4815}"/>
                </a:ext>
              </a:extLst>
            </p:cNvPr>
            <p:cNvGrpSpPr/>
            <p:nvPr/>
          </p:nvGrpSpPr>
          <p:grpSpPr>
            <a:xfrm>
              <a:off x="10641717" y="2021513"/>
              <a:ext cx="1702459" cy="2913231"/>
              <a:chOff x="653146" y="975831"/>
              <a:chExt cx="2066472" cy="3536127"/>
            </a:xfrm>
          </p:grpSpPr>
          <p:sp>
            <p:nvSpPr>
              <p:cNvPr id="83" name="Text Box 51">
                <a:extLst>
                  <a:ext uri="{FF2B5EF4-FFF2-40B4-BE49-F238E27FC236}">
                    <a16:creationId xmlns:a16="http://schemas.microsoft.com/office/drawing/2014/main" id="{3B8387FF-0F93-5A4C-9077-83934A49AA4C}"/>
                  </a:ext>
                </a:extLst>
              </p:cNvPr>
              <p:cNvSpPr txBox="1">
                <a:spLocks noChangeArrowheads="1"/>
              </p:cNvSpPr>
              <p:nvPr/>
            </p:nvSpPr>
            <p:spPr bwMode="auto">
              <a:xfrm>
                <a:off x="1010520" y="1029582"/>
                <a:ext cx="1092903"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5-HT</a:t>
                </a:r>
                <a:r>
                  <a:rPr kumimoji="0" lang="en-GB" altLang="en-US" sz="800" b="0"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1A</a:t>
                </a:r>
                <a:endPar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4" name="Text Box 51">
                <a:extLst>
                  <a:ext uri="{FF2B5EF4-FFF2-40B4-BE49-F238E27FC236}">
                    <a16:creationId xmlns:a16="http://schemas.microsoft.com/office/drawing/2014/main" id="{1457D5DC-E72A-AC48-8BA7-F90DBCFEF165}"/>
                  </a:ext>
                </a:extLst>
              </p:cNvPr>
              <p:cNvSpPr txBox="1">
                <a:spLocks noChangeArrowheads="1"/>
              </p:cNvSpPr>
              <p:nvPr/>
            </p:nvSpPr>
            <p:spPr bwMode="auto">
              <a:xfrm>
                <a:off x="1010520" y="1283262"/>
                <a:ext cx="1057314"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5-HT</a:t>
                </a:r>
                <a:r>
                  <a:rPr kumimoji="0" lang="en-GB" altLang="en-US" sz="800" b="0"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1B</a:t>
                </a:r>
                <a:endPar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5" name="Text Box 51">
                <a:extLst>
                  <a:ext uri="{FF2B5EF4-FFF2-40B4-BE49-F238E27FC236}">
                    <a16:creationId xmlns:a16="http://schemas.microsoft.com/office/drawing/2014/main" id="{1E8A87C2-C429-8B4A-BED2-82C84B59E260}"/>
                  </a:ext>
                </a:extLst>
              </p:cNvPr>
              <p:cNvSpPr txBox="1">
                <a:spLocks noChangeArrowheads="1"/>
              </p:cNvSpPr>
              <p:nvPr/>
            </p:nvSpPr>
            <p:spPr bwMode="auto">
              <a:xfrm>
                <a:off x="1010520" y="1536952"/>
                <a:ext cx="1282200"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5-HT</a:t>
                </a:r>
                <a:r>
                  <a:rPr kumimoji="0" lang="en-GB" altLang="en-US" sz="800" b="0"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2A</a:t>
                </a:r>
                <a:endPar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6" name="Text Box 51">
                <a:extLst>
                  <a:ext uri="{FF2B5EF4-FFF2-40B4-BE49-F238E27FC236}">
                    <a16:creationId xmlns:a16="http://schemas.microsoft.com/office/drawing/2014/main" id="{BD091ED0-C589-F94C-B078-8A0F21E6A48C}"/>
                  </a:ext>
                </a:extLst>
              </p:cNvPr>
              <p:cNvSpPr txBox="1">
                <a:spLocks noChangeArrowheads="1"/>
              </p:cNvSpPr>
              <p:nvPr/>
            </p:nvSpPr>
            <p:spPr bwMode="auto">
              <a:xfrm>
                <a:off x="1010520" y="1790630"/>
                <a:ext cx="988318"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5-HT</a:t>
                </a:r>
                <a:r>
                  <a:rPr kumimoji="0" lang="en-GB" altLang="en-US" sz="8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2B</a:t>
                </a:r>
                <a:endParaRPr kumimoji="0" lang="en-GB"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7" name="Text Box 51">
                <a:extLst>
                  <a:ext uri="{FF2B5EF4-FFF2-40B4-BE49-F238E27FC236}">
                    <a16:creationId xmlns:a16="http://schemas.microsoft.com/office/drawing/2014/main" id="{2FEE332F-57DD-884E-8E9F-7A648692A14E}"/>
                  </a:ext>
                </a:extLst>
              </p:cNvPr>
              <p:cNvSpPr txBox="1">
                <a:spLocks noChangeArrowheads="1"/>
              </p:cNvSpPr>
              <p:nvPr/>
            </p:nvSpPr>
            <p:spPr bwMode="auto">
              <a:xfrm>
                <a:off x="1010520" y="2044311"/>
                <a:ext cx="1056075"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5-HT</a:t>
                </a:r>
                <a:r>
                  <a:rPr kumimoji="0" lang="en-GB" altLang="en-US" sz="800" b="0"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2C</a:t>
                </a:r>
                <a:endPar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8" name="Text Box 51">
                <a:extLst>
                  <a:ext uri="{FF2B5EF4-FFF2-40B4-BE49-F238E27FC236}">
                    <a16:creationId xmlns:a16="http://schemas.microsoft.com/office/drawing/2014/main" id="{29257A50-DB2A-734F-8CE9-53AB40405018}"/>
                  </a:ext>
                </a:extLst>
              </p:cNvPr>
              <p:cNvSpPr txBox="1">
                <a:spLocks noChangeArrowheads="1"/>
              </p:cNvSpPr>
              <p:nvPr/>
            </p:nvSpPr>
            <p:spPr bwMode="auto">
              <a:xfrm>
                <a:off x="1010520" y="2297998"/>
                <a:ext cx="759127"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5-HT</a:t>
                </a:r>
                <a:r>
                  <a:rPr kumimoji="0" lang="en-GB" altLang="en-US" sz="800" b="0"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3</a:t>
                </a:r>
                <a:endPar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9" name="Text Box 51">
                <a:extLst>
                  <a:ext uri="{FF2B5EF4-FFF2-40B4-BE49-F238E27FC236}">
                    <a16:creationId xmlns:a16="http://schemas.microsoft.com/office/drawing/2014/main" id="{96A42416-9DB1-DE4E-A1B9-F336A7B81A6E}"/>
                  </a:ext>
                </a:extLst>
              </p:cNvPr>
              <p:cNvSpPr txBox="1">
                <a:spLocks noChangeArrowheads="1"/>
              </p:cNvSpPr>
              <p:nvPr/>
            </p:nvSpPr>
            <p:spPr bwMode="auto">
              <a:xfrm>
                <a:off x="1010520" y="2551679"/>
                <a:ext cx="605835"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5-HT</a:t>
                </a:r>
                <a:r>
                  <a:rPr kumimoji="0" lang="en-GB" altLang="en-US" sz="800" b="0"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4</a:t>
                </a:r>
                <a:endPar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 name="Text Box 51">
                <a:extLst>
                  <a:ext uri="{FF2B5EF4-FFF2-40B4-BE49-F238E27FC236}">
                    <a16:creationId xmlns:a16="http://schemas.microsoft.com/office/drawing/2014/main" id="{503960AB-F696-B24A-9D14-8EB6B864BF9B}"/>
                  </a:ext>
                </a:extLst>
              </p:cNvPr>
              <p:cNvSpPr txBox="1">
                <a:spLocks noChangeArrowheads="1"/>
              </p:cNvSpPr>
              <p:nvPr/>
            </p:nvSpPr>
            <p:spPr bwMode="auto">
              <a:xfrm>
                <a:off x="1010520" y="3059047"/>
                <a:ext cx="921230"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AMPA</a:t>
                </a:r>
              </a:p>
            </p:txBody>
          </p:sp>
          <p:sp>
            <p:nvSpPr>
              <p:cNvPr id="91" name="Text Box 51">
                <a:extLst>
                  <a:ext uri="{FF2B5EF4-FFF2-40B4-BE49-F238E27FC236}">
                    <a16:creationId xmlns:a16="http://schemas.microsoft.com/office/drawing/2014/main" id="{62EE2C05-0455-414B-A879-17610673BCA0}"/>
                  </a:ext>
                </a:extLst>
              </p:cNvPr>
              <p:cNvSpPr txBox="1">
                <a:spLocks noChangeArrowheads="1"/>
              </p:cNvSpPr>
              <p:nvPr/>
            </p:nvSpPr>
            <p:spPr bwMode="auto">
              <a:xfrm>
                <a:off x="1010520" y="3312736"/>
                <a:ext cx="1095139"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NMDA</a:t>
                </a:r>
              </a:p>
            </p:txBody>
          </p:sp>
          <p:sp>
            <p:nvSpPr>
              <p:cNvPr id="92" name="Text Box 51">
                <a:extLst>
                  <a:ext uri="{FF2B5EF4-FFF2-40B4-BE49-F238E27FC236}">
                    <a16:creationId xmlns:a16="http://schemas.microsoft.com/office/drawing/2014/main" id="{43CE5412-994B-F64F-870D-FECDA79DC518}"/>
                  </a:ext>
                </a:extLst>
              </p:cNvPr>
              <p:cNvSpPr txBox="1">
                <a:spLocks noChangeArrowheads="1"/>
              </p:cNvSpPr>
              <p:nvPr/>
            </p:nvSpPr>
            <p:spPr bwMode="auto">
              <a:xfrm>
                <a:off x="1010520" y="3566415"/>
                <a:ext cx="1131775"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mGluR II/III</a:t>
                </a:r>
              </a:p>
            </p:txBody>
          </p:sp>
          <p:sp>
            <p:nvSpPr>
              <p:cNvPr id="93" name="Text Box 51">
                <a:extLst>
                  <a:ext uri="{FF2B5EF4-FFF2-40B4-BE49-F238E27FC236}">
                    <a16:creationId xmlns:a16="http://schemas.microsoft.com/office/drawing/2014/main" id="{80F2C325-297C-3444-81A0-1C8F1D28429F}"/>
                  </a:ext>
                </a:extLst>
              </p:cNvPr>
              <p:cNvSpPr txBox="1">
                <a:spLocks noChangeArrowheads="1"/>
              </p:cNvSpPr>
              <p:nvPr/>
            </p:nvSpPr>
            <p:spPr bwMode="auto">
              <a:xfrm>
                <a:off x="1010520" y="4073783"/>
                <a:ext cx="1225337"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GABA</a:t>
                </a:r>
                <a:r>
                  <a:rPr kumimoji="0" lang="en-GB" altLang="en-US" sz="8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rPr>
                  <a:t>B</a:t>
                </a:r>
              </a:p>
            </p:txBody>
          </p:sp>
          <p:sp>
            <p:nvSpPr>
              <p:cNvPr id="94" name="Text Box 51">
                <a:extLst>
                  <a:ext uri="{FF2B5EF4-FFF2-40B4-BE49-F238E27FC236}">
                    <a16:creationId xmlns:a16="http://schemas.microsoft.com/office/drawing/2014/main" id="{FC32DB5A-A1B7-C544-A2BA-6F977D18776F}"/>
                  </a:ext>
                </a:extLst>
              </p:cNvPr>
              <p:cNvSpPr txBox="1">
                <a:spLocks noChangeArrowheads="1"/>
              </p:cNvSpPr>
              <p:nvPr/>
            </p:nvSpPr>
            <p:spPr bwMode="auto">
              <a:xfrm>
                <a:off x="1010520" y="3820105"/>
                <a:ext cx="1709098"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GABA</a:t>
                </a:r>
                <a:r>
                  <a:rPr kumimoji="0" lang="en-GB" altLang="en-US" sz="800" b="0"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A</a:t>
                </a:r>
              </a:p>
            </p:txBody>
          </p:sp>
          <p:sp>
            <p:nvSpPr>
              <p:cNvPr id="95" name="Text Box 51">
                <a:extLst>
                  <a:ext uri="{FF2B5EF4-FFF2-40B4-BE49-F238E27FC236}">
                    <a16:creationId xmlns:a16="http://schemas.microsoft.com/office/drawing/2014/main" id="{8132207B-38B5-0A40-A44D-649C6B9D68CF}"/>
                  </a:ext>
                </a:extLst>
              </p:cNvPr>
              <p:cNvSpPr txBox="1">
                <a:spLocks noChangeArrowheads="1"/>
              </p:cNvSpPr>
              <p:nvPr/>
            </p:nvSpPr>
            <p:spPr bwMode="auto">
              <a:xfrm>
                <a:off x="1008354" y="2805367"/>
                <a:ext cx="605835" cy="25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2" tIns="36001" rIns="72002" bIns="36001">
                <a:spAutoFit/>
              </a:bodyPr>
              <a:lstStyle>
                <a:lvl1pPr defTabSz="1279525" eaLnBrk="0" hangingPunct="0">
                  <a:spcBef>
                    <a:spcPct val="20000"/>
                  </a:spcBef>
                  <a:buFont typeface="Arial" pitchFamily="34" charset="0"/>
                  <a:buChar char="•"/>
                  <a:defRPr sz="3200">
                    <a:solidFill>
                      <a:schemeClr val="tx1"/>
                    </a:solidFill>
                    <a:latin typeface="Calibri" pitchFamily="34" charset="0"/>
                  </a:defRPr>
                </a:lvl1pPr>
                <a:lvl2pPr marL="742950" indent="-285750" defTabSz="1279525" eaLnBrk="0" hangingPunct="0">
                  <a:spcBef>
                    <a:spcPct val="20000"/>
                  </a:spcBef>
                  <a:buFont typeface="Arial" pitchFamily="34" charset="0"/>
                  <a:buChar char="–"/>
                  <a:defRPr sz="2800">
                    <a:solidFill>
                      <a:schemeClr val="tx1"/>
                    </a:solidFill>
                    <a:latin typeface="Calibri" pitchFamily="34" charset="0"/>
                  </a:defRPr>
                </a:lvl2pPr>
                <a:lvl3pPr marL="1143000" indent="-228600" defTabSz="1279525" eaLnBrk="0" hangingPunct="0">
                  <a:spcBef>
                    <a:spcPct val="20000"/>
                  </a:spcBef>
                  <a:buFont typeface="Arial" pitchFamily="34" charset="0"/>
                  <a:buChar char="•"/>
                  <a:defRPr sz="2400">
                    <a:solidFill>
                      <a:schemeClr val="tx1"/>
                    </a:solidFill>
                    <a:latin typeface="Calibri" pitchFamily="34" charset="0"/>
                  </a:defRPr>
                </a:lvl3pPr>
                <a:lvl4pPr marL="1600200" indent="-228600" defTabSz="1279525" eaLnBrk="0" hangingPunct="0">
                  <a:spcBef>
                    <a:spcPct val="20000"/>
                  </a:spcBef>
                  <a:buFont typeface="Arial" pitchFamily="34" charset="0"/>
                  <a:buChar char="–"/>
                  <a:defRPr sz="2000">
                    <a:solidFill>
                      <a:schemeClr val="tx1"/>
                    </a:solidFill>
                    <a:latin typeface="Calibri" pitchFamily="34" charset="0"/>
                  </a:defRPr>
                </a:lvl4pPr>
                <a:lvl5pPr marL="2057400" indent="-228600" defTabSz="1279525" eaLnBrk="0" hangingPunct="0">
                  <a:spcBef>
                    <a:spcPct val="20000"/>
                  </a:spcBef>
                  <a:buFont typeface="Arial" pitchFamily="34" charset="0"/>
                  <a:buChar char="»"/>
                  <a:defRPr sz="2000">
                    <a:solidFill>
                      <a:schemeClr val="tx1"/>
                    </a:solidFill>
                    <a:latin typeface="Calibri" pitchFamily="34" charset="0"/>
                  </a:defRPr>
                </a:lvl5pPr>
                <a:lvl6pPr marL="25146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12795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59644" rtl="0" eaLnBrk="0" fontAlgn="base" latinLnBrk="0" hangingPunct="0">
                  <a:lnSpc>
                    <a:spcPct val="150000"/>
                  </a:lnSpc>
                  <a:spcBef>
                    <a:spcPct val="0"/>
                  </a:spcBef>
                  <a:spcAft>
                    <a:spcPts val="225"/>
                  </a:spcAft>
                  <a:buClrTx/>
                  <a:buSzTx/>
                  <a:buFont typeface="Arial" pitchFamily="34" charset="0"/>
                  <a:buNone/>
                  <a:tabLst/>
                  <a:defRPr/>
                </a:pPr>
                <a:r>
                  <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5-HT</a:t>
                </a:r>
                <a:r>
                  <a:rPr kumimoji="0" lang="en-GB" altLang="en-US" sz="800" b="0" i="0" u="none" strike="noStrike" kern="1200" cap="none" spc="0" normalizeH="0" baseline="-25000" noProof="0">
                    <a:ln>
                      <a:noFill/>
                    </a:ln>
                    <a:solidFill>
                      <a:srgbClr val="000000"/>
                    </a:solidFill>
                    <a:effectLst/>
                    <a:uLnTx/>
                    <a:uFillTx/>
                    <a:latin typeface="Arial" panose="020B0604020202020204" pitchFamily="34" charset="0"/>
                    <a:cs typeface="Arial" panose="020B0604020202020204" pitchFamily="34" charset="0"/>
                  </a:rPr>
                  <a:t>7</a:t>
                </a:r>
                <a:endParaRPr kumimoji="0" lang="en-GB" alt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96" name="Picture 95">
                <a:extLst>
                  <a:ext uri="{FF2B5EF4-FFF2-40B4-BE49-F238E27FC236}">
                    <a16:creationId xmlns:a16="http://schemas.microsoft.com/office/drawing/2014/main" id="{928BB31C-83DE-814E-945F-D24ACED0975E}"/>
                  </a:ext>
                </a:extLst>
              </p:cNvPr>
              <p:cNvPicPr>
                <a:picLocks noChangeAspect="1"/>
              </p:cNvPicPr>
              <p:nvPr/>
            </p:nvPicPr>
            <p:blipFill>
              <a:blip r:embed="rId5"/>
              <a:srcRect/>
              <a:stretch/>
            </p:blipFill>
            <p:spPr>
              <a:xfrm>
                <a:off x="653146" y="975831"/>
                <a:ext cx="373256" cy="3536127"/>
              </a:xfrm>
              <a:prstGeom prst="rect">
                <a:avLst/>
              </a:prstGeom>
            </p:spPr>
          </p:pic>
        </p:grpSp>
      </p:grpSp>
      <p:sp>
        <p:nvSpPr>
          <p:cNvPr id="14" name="TextBox 13">
            <a:extLst>
              <a:ext uri="{FF2B5EF4-FFF2-40B4-BE49-F238E27FC236}">
                <a16:creationId xmlns:a16="http://schemas.microsoft.com/office/drawing/2014/main" id="{E0227C7C-DA0F-D04D-BBBC-112E867B1595}"/>
              </a:ext>
            </a:extLst>
          </p:cNvPr>
          <p:cNvSpPr txBox="1"/>
          <p:nvPr/>
        </p:nvSpPr>
        <p:spPr>
          <a:xfrm>
            <a:off x="3964734" y="4571478"/>
            <a:ext cx="1494320" cy="1107996"/>
          </a:xfrm>
          <a:prstGeom prst="rect">
            <a:avLst/>
          </a:prstGeom>
          <a:noFill/>
        </p:spPr>
        <p:txBody>
          <a:bodyPr wrap="none" rtlCol="0">
            <a:spAutoFit/>
          </a:bodyPr>
          <a:lstStyle/>
          <a:p>
            <a:r>
              <a:rPr lang="en-US" sz="1600" dirty="0"/>
              <a:t>Amygdala</a:t>
            </a:r>
          </a:p>
          <a:p>
            <a:r>
              <a:rPr lang="en-US" sz="1600" dirty="0"/>
              <a:t>Thalamus</a:t>
            </a:r>
          </a:p>
          <a:p>
            <a:r>
              <a:rPr lang="en-US" sz="1600" dirty="0"/>
              <a:t>Hypothalamus</a:t>
            </a:r>
          </a:p>
          <a:p>
            <a:r>
              <a:rPr lang="en-US" sz="1600" dirty="0"/>
              <a:t>BNST</a:t>
            </a:r>
          </a:p>
        </p:txBody>
      </p:sp>
      <p:cxnSp>
        <p:nvCxnSpPr>
          <p:cNvPr id="16" name="Straight Connector 15">
            <a:extLst>
              <a:ext uri="{FF2B5EF4-FFF2-40B4-BE49-F238E27FC236}">
                <a16:creationId xmlns:a16="http://schemas.microsoft.com/office/drawing/2014/main" id="{2943CD89-8872-D246-AC31-D63129EE58CE}"/>
              </a:ext>
            </a:extLst>
          </p:cNvPr>
          <p:cNvCxnSpPr>
            <a:cxnSpLocks/>
          </p:cNvCxnSpPr>
          <p:nvPr/>
        </p:nvCxnSpPr>
        <p:spPr>
          <a:xfrm>
            <a:off x="3953101" y="2254573"/>
            <a:ext cx="2680860" cy="846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337D5183-FF3F-B44C-9334-5EDFAE2B1474}"/>
              </a:ext>
            </a:extLst>
          </p:cNvPr>
          <p:cNvCxnSpPr>
            <a:cxnSpLocks/>
          </p:cNvCxnSpPr>
          <p:nvPr/>
        </p:nvCxnSpPr>
        <p:spPr>
          <a:xfrm flipV="1">
            <a:off x="3499143" y="4446540"/>
            <a:ext cx="2954759" cy="4609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C7302CC-F0E0-2AF4-AA17-F1E689378879}"/>
              </a:ext>
            </a:extLst>
          </p:cNvPr>
          <p:cNvSpPr txBox="1"/>
          <p:nvPr/>
        </p:nvSpPr>
        <p:spPr>
          <a:xfrm>
            <a:off x="7197956" y="2668040"/>
            <a:ext cx="646331" cy="369332"/>
          </a:xfrm>
          <a:prstGeom prst="rect">
            <a:avLst/>
          </a:prstGeom>
          <a:noFill/>
        </p:spPr>
        <p:txBody>
          <a:bodyPr wrap="none" rtlCol="0">
            <a:spAutoFit/>
          </a:bodyPr>
          <a:lstStyle/>
          <a:p>
            <a:r>
              <a:rPr lang="en-US" b="1" dirty="0"/>
              <a:t>PFC</a:t>
            </a:r>
          </a:p>
        </p:txBody>
      </p:sp>
      <p:sp>
        <p:nvSpPr>
          <p:cNvPr id="12" name="TextBox 11">
            <a:extLst>
              <a:ext uri="{FF2B5EF4-FFF2-40B4-BE49-F238E27FC236}">
                <a16:creationId xmlns:a16="http://schemas.microsoft.com/office/drawing/2014/main" id="{87382C56-BB09-9700-561A-BE220C3C399A}"/>
              </a:ext>
            </a:extLst>
          </p:cNvPr>
          <p:cNvSpPr txBox="1"/>
          <p:nvPr/>
        </p:nvSpPr>
        <p:spPr>
          <a:xfrm>
            <a:off x="8796264" y="2659061"/>
            <a:ext cx="1377300" cy="369332"/>
          </a:xfrm>
          <a:prstGeom prst="rect">
            <a:avLst/>
          </a:prstGeom>
          <a:noFill/>
        </p:spPr>
        <p:txBody>
          <a:bodyPr wrap="none" rtlCol="0">
            <a:spAutoFit/>
          </a:bodyPr>
          <a:lstStyle/>
          <a:p>
            <a:r>
              <a:rPr lang="en-US" b="1" dirty="0"/>
              <a:t>Brainstem </a:t>
            </a:r>
          </a:p>
        </p:txBody>
      </p:sp>
    </p:spTree>
    <p:extLst>
      <p:ext uri="{BB962C8B-B14F-4D97-AF65-F5344CB8AC3E}">
        <p14:creationId xmlns:p14="http://schemas.microsoft.com/office/powerpoint/2010/main" val="462335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48261-7BB6-6448-9AD3-F3333BB87F37}"/>
              </a:ext>
            </a:extLst>
          </p:cNvPr>
          <p:cNvSpPr>
            <a:spLocks noGrp="1"/>
          </p:cNvSpPr>
          <p:nvPr>
            <p:ph type="title"/>
          </p:nvPr>
        </p:nvSpPr>
        <p:spPr>
          <a:xfrm>
            <a:off x="0" y="0"/>
            <a:ext cx="12192000" cy="1069680"/>
          </a:xfrm>
        </p:spPr>
        <p:txBody>
          <a:bodyPr>
            <a:normAutofit/>
          </a:bodyPr>
          <a:lstStyle/>
          <a:p>
            <a:r>
              <a:rPr lang="en-US" sz="3200" b="1" dirty="0"/>
              <a:t>GABA SST malfunction = cortical microcircuit malfunction</a:t>
            </a:r>
          </a:p>
        </p:txBody>
      </p:sp>
      <p:sp>
        <p:nvSpPr>
          <p:cNvPr id="3" name="Text Placeholder 2">
            <a:extLst>
              <a:ext uri="{FF2B5EF4-FFF2-40B4-BE49-F238E27FC236}">
                <a16:creationId xmlns:a16="http://schemas.microsoft.com/office/drawing/2014/main" id="{E4D731B0-A872-A044-A1DE-1504C58BEA23}"/>
              </a:ext>
            </a:extLst>
          </p:cNvPr>
          <p:cNvSpPr>
            <a:spLocks noGrp="1"/>
          </p:cNvSpPr>
          <p:nvPr>
            <p:ph type="body" sz="quarter" idx="13"/>
          </p:nvPr>
        </p:nvSpPr>
        <p:spPr/>
        <p:txBody>
          <a:bodyPr>
            <a:normAutofit/>
          </a:bodyPr>
          <a:lstStyle/>
          <a:p>
            <a:r>
              <a:rPr lang="en-US" sz="1200" b="1" dirty="0"/>
              <a:t>Fee et al, 2017, Biological Psychiatry; 82:549–559;  </a:t>
            </a:r>
          </a:p>
        </p:txBody>
      </p:sp>
      <p:pic>
        <p:nvPicPr>
          <p:cNvPr id="5" name="Picture 4" descr="Diagram&#10;&#10;Description automatically generated">
            <a:extLst>
              <a:ext uri="{FF2B5EF4-FFF2-40B4-BE49-F238E27FC236}">
                <a16:creationId xmlns:a16="http://schemas.microsoft.com/office/drawing/2014/main" id="{1764572A-F5E6-3D4D-B028-F97395732439}"/>
              </a:ext>
            </a:extLst>
          </p:cNvPr>
          <p:cNvPicPr>
            <a:picLocks noChangeAspect="1"/>
          </p:cNvPicPr>
          <p:nvPr/>
        </p:nvPicPr>
        <p:blipFill>
          <a:blip r:embed="rId2"/>
          <a:stretch>
            <a:fillRect/>
          </a:stretch>
        </p:blipFill>
        <p:spPr>
          <a:xfrm>
            <a:off x="411481" y="1069680"/>
            <a:ext cx="5660136" cy="3899528"/>
          </a:xfrm>
          <a:prstGeom prst="rect">
            <a:avLst/>
          </a:prstGeom>
        </p:spPr>
      </p:pic>
      <p:sp>
        <p:nvSpPr>
          <p:cNvPr id="8" name="TextBox 7">
            <a:extLst>
              <a:ext uri="{FF2B5EF4-FFF2-40B4-BE49-F238E27FC236}">
                <a16:creationId xmlns:a16="http://schemas.microsoft.com/office/drawing/2014/main" id="{0FB69CD7-E6C0-A64A-9BC3-1457659E3F12}"/>
              </a:ext>
            </a:extLst>
          </p:cNvPr>
          <p:cNvSpPr txBox="1"/>
          <p:nvPr/>
        </p:nvSpPr>
        <p:spPr>
          <a:xfrm>
            <a:off x="234728" y="5477828"/>
            <a:ext cx="11673777" cy="1015663"/>
          </a:xfrm>
          <a:prstGeom prst="rect">
            <a:avLst/>
          </a:prstGeom>
          <a:noFill/>
        </p:spPr>
        <p:txBody>
          <a:bodyPr wrap="square" rtlCol="0">
            <a:spAutoFit/>
          </a:bodyPr>
          <a:lstStyle/>
          <a:p>
            <a:r>
              <a:rPr lang="en-US" sz="1200" dirty="0"/>
              <a:t>Excitatory signals originate through thalamocortical (TC) and corticocortical (CC) projections that converge on pyramidal neurons (PNs). SST-expressing interneurons primarily regulate gating and integration of dendritic input through PN feedback recruitment. Vasoactive intestinal peptide (VIP)-expressing interneurons inhibit </a:t>
            </a:r>
            <a:r>
              <a:rPr lang="en-US" sz="1200" dirty="0" err="1"/>
              <a:t>supragranular</a:t>
            </a:r>
            <a:r>
              <a:rPr lang="en-US" sz="1200" dirty="0"/>
              <a:t> SST interneurons to facilitate excitatory input. In a healthy microcircuit (top) at baseline, SST interneurons exhibit high spontaneous activity that maintains sparse PN activation. In a pathological microcircuit (bottom), low SST function is predicted to result in increased PN baseline activity (i.e., increased noise) and low (signal-to-noise ratio) SNR. </a:t>
            </a:r>
          </a:p>
        </p:txBody>
      </p:sp>
      <p:pic>
        <p:nvPicPr>
          <p:cNvPr id="4" name="Picture 3" descr="Diagram&#10;&#10;Description automatically generated">
            <a:extLst>
              <a:ext uri="{FF2B5EF4-FFF2-40B4-BE49-F238E27FC236}">
                <a16:creationId xmlns:a16="http://schemas.microsoft.com/office/drawing/2014/main" id="{E365CFE9-1E06-A8F0-1B1C-EF2501A4B775}"/>
              </a:ext>
            </a:extLst>
          </p:cNvPr>
          <p:cNvPicPr>
            <a:picLocks noChangeAspect="1"/>
          </p:cNvPicPr>
          <p:nvPr/>
        </p:nvPicPr>
        <p:blipFill>
          <a:blip r:embed="rId3"/>
          <a:stretch>
            <a:fillRect/>
          </a:stretch>
        </p:blipFill>
        <p:spPr>
          <a:xfrm>
            <a:off x="6483098" y="923640"/>
            <a:ext cx="4850552" cy="4554187"/>
          </a:xfrm>
          <a:prstGeom prst="rect">
            <a:avLst/>
          </a:prstGeom>
        </p:spPr>
      </p:pic>
    </p:spTree>
    <p:extLst>
      <p:ext uri="{BB962C8B-B14F-4D97-AF65-F5344CB8AC3E}">
        <p14:creationId xmlns:p14="http://schemas.microsoft.com/office/powerpoint/2010/main" val="4054585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7C3CC-11DD-43BC-9D29-B72C778D2AF0}"/>
              </a:ext>
            </a:extLst>
          </p:cNvPr>
          <p:cNvSpPr>
            <a:spLocks noGrp="1"/>
          </p:cNvSpPr>
          <p:nvPr>
            <p:ph type="title"/>
          </p:nvPr>
        </p:nvSpPr>
        <p:spPr>
          <a:xfrm>
            <a:off x="498533" y="-14689"/>
            <a:ext cx="11362945" cy="868680"/>
          </a:xfrm>
        </p:spPr>
        <p:txBody>
          <a:bodyPr/>
          <a:lstStyle/>
          <a:p>
            <a:pPr algn="ctr"/>
            <a:r>
              <a:rPr lang="en-US" sz="3600" dirty="0"/>
              <a:t>DA and 5-HT Roles in the Regulation of Functional Networks</a:t>
            </a:r>
          </a:p>
        </p:txBody>
      </p:sp>
      <p:sp>
        <p:nvSpPr>
          <p:cNvPr id="2" name="Text Placeholder 1">
            <a:extLst>
              <a:ext uri="{FF2B5EF4-FFF2-40B4-BE49-F238E27FC236}">
                <a16:creationId xmlns:a16="http://schemas.microsoft.com/office/drawing/2014/main" id="{F2D495FB-B3C5-45C8-AA5E-63779B6D230A}"/>
              </a:ext>
            </a:extLst>
          </p:cNvPr>
          <p:cNvSpPr>
            <a:spLocks noGrp="1"/>
          </p:cNvSpPr>
          <p:nvPr>
            <p:ph type="body" sz="quarter" idx="12"/>
          </p:nvPr>
        </p:nvSpPr>
        <p:spPr>
          <a:xfrm>
            <a:off x="394594" y="6074816"/>
            <a:ext cx="11362944" cy="694944"/>
          </a:xfrm>
        </p:spPr>
        <p:txBody>
          <a:bodyPr/>
          <a:lstStyle/>
          <a:p>
            <a:r>
              <a:rPr lang="it-IT" dirty="0"/>
              <a:t>Conio B, et al. </a:t>
            </a:r>
            <a:r>
              <a:rPr lang="it-IT" i="1" dirty="0"/>
              <a:t>Mol Psychiatry</a:t>
            </a:r>
            <a:r>
              <a:rPr lang="it-IT" dirty="0"/>
              <a:t>. 2020;25:82-93. </a:t>
            </a:r>
            <a:endParaRPr lang="en-US" dirty="0"/>
          </a:p>
        </p:txBody>
      </p:sp>
      <p:grpSp>
        <p:nvGrpSpPr>
          <p:cNvPr id="15" name="Group 14">
            <a:extLst>
              <a:ext uri="{FF2B5EF4-FFF2-40B4-BE49-F238E27FC236}">
                <a16:creationId xmlns:a16="http://schemas.microsoft.com/office/drawing/2014/main" id="{D6E3BF41-47E3-4EFA-A550-E92DB4BD5E9A}"/>
              </a:ext>
            </a:extLst>
          </p:cNvPr>
          <p:cNvGrpSpPr/>
          <p:nvPr/>
        </p:nvGrpSpPr>
        <p:grpSpPr>
          <a:xfrm>
            <a:off x="6342682" y="981485"/>
            <a:ext cx="5005504" cy="4543455"/>
            <a:chOff x="6132084" y="1690031"/>
            <a:chExt cx="5577840" cy="4820498"/>
          </a:xfrm>
        </p:grpSpPr>
        <p:sp>
          <p:nvSpPr>
            <p:cNvPr id="16" name="Rounded Rectangle 57">
              <a:extLst>
                <a:ext uri="{FF2B5EF4-FFF2-40B4-BE49-F238E27FC236}">
                  <a16:creationId xmlns:a16="http://schemas.microsoft.com/office/drawing/2014/main" id="{F4B61526-AEF9-4008-B64B-B878F402E3E6}"/>
                </a:ext>
              </a:extLst>
            </p:cNvPr>
            <p:cNvSpPr/>
            <p:nvPr/>
          </p:nvSpPr>
          <p:spPr>
            <a:xfrm>
              <a:off x="6132084" y="1690031"/>
              <a:ext cx="5577840" cy="4820498"/>
            </a:xfrm>
            <a:prstGeom prst="roundRect">
              <a:avLst>
                <a:gd name="adj" fmla="val 21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A close up of a logo&#10;&#10;Description automatically generated">
              <a:extLst>
                <a:ext uri="{FF2B5EF4-FFF2-40B4-BE49-F238E27FC236}">
                  <a16:creationId xmlns:a16="http://schemas.microsoft.com/office/drawing/2014/main" id="{5658955C-5E5D-4594-B69F-648F0E69F8F5}"/>
                </a:ext>
              </a:extLst>
            </p:cNvPr>
            <p:cNvPicPr>
              <a:picLocks noChangeAspect="1"/>
            </p:cNvPicPr>
            <p:nvPr/>
          </p:nvPicPr>
          <p:blipFill rotWithShape="1">
            <a:blip r:embed="rId3">
              <a:extLst>
                <a:ext uri="{28A0092B-C50C-407E-A947-70E740481C1C}">
                  <a14:useLocalDpi xmlns:a14="http://schemas.microsoft.com/office/drawing/2010/main" val="0"/>
                </a:ext>
              </a:extLst>
            </a:blip>
            <a:srcRect l="24499" t="28842" r="24480" b="29418"/>
            <a:stretch/>
          </p:blipFill>
          <p:spPr>
            <a:xfrm>
              <a:off x="6355673" y="2049473"/>
              <a:ext cx="5112312" cy="4182392"/>
            </a:xfrm>
            <a:prstGeom prst="rect">
              <a:avLst/>
            </a:prstGeom>
          </p:spPr>
        </p:pic>
        <p:sp>
          <p:nvSpPr>
            <p:cNvPr id="32" name="Rounded Rectangle 19">
              <a:extLst>
                <a:ext uri="{FF2B5EF4-FFF2-40B4-BE49-F238E27FC236}">
                  <a16:creationId xmlns:a16="http://schemas.microsoft.com/office/drawing/2014/main" id="{8D0F5D3B-5B47-4B7A-B850-A7FADDDAEDE5}"/>
                </a:ext>
              </a:extLst>
            </p:cNvPr>
            <p:cNvSpPr/>
            <p:nvPr/>
          </p:nvSpPr>
          <p:spPr>
            <a:xfrm>
              <a:off x="6688668" y="3623038"/>
              <a:ext cx="639300" cy="2485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41414"/>
                  </a:solidFill>
                  <a:effectLst/>
                  <a:uLnTx/>
                  <a:uFillTx/>
                  <a:latin typeface="Calibri" panose="020F0502020204030204"/>
                  <a:ea typeface="+mn-ea"/>
                  <a:cs typeface="+mn-cs"/>
                </a:rPr>
                <a:t>vmPFC</a:t>
              </a:r>
              <a:endPar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sp>
          <p:nvSpPr>
            <p:cNvPr id="33" name="Rounded Rectangle 33">
              <a:extLst>
                <a:ext uri="{FF2B5EF4-FFF2-40B4-BE49-F238E27FC236}">
                  <a16:creationId xmlns:a16="http://schemas.microsoft.com/office/drawing/2014/main" id="{16C0FBA0-CC4E-4385-AA0F-270FD3E49F53}"/>
                </a:ext>
              </a:extLst>
            </p:cNvPr>
            <p:cNvSpPr/>
            <p:nvPr/>
          </p:nvSpPr>
          <p:spPr>
            <a:xfrm>
              <a:off x="7481999" y="3173306"/>
              <a:ext cx="447210" cy="2485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41414"/>
                  </a:solidFill>
                  <a:effectLst/>
                  <a:uLnTx/>
                  <a:uFillTx/>
                  <a:latin typeface="Calibri" panose="020F0502020204030204"/>
                  <a:ea typeface="+mn-ea"/>
                  <a:cs typeface="+mn-cs"/>
                </a:rPr>
                <a:t>pACC</a:t>
              </a:r>
              <a:endPar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sp>
          <p:nvSpPr>
            <p:cNvPr id="34" name="Rounded Rectangle 34">
              <a:extLst>
                <a:ext uri="{FF2B5EF4-FFF2-40B4-BE49-F238E27FC236}">
                  <a16:creationId xmlns:a16="http://schemas.microsoft.com/office/drawing/2014/main" id="{E5998C60-2B2E-4F95-A07E-BF37C60F42E8}"/>
                </a:ext>
              </a:extLst>
            </p:cNvPr>
            <p:cNvSpPr/>
            <p:nvPr/>
          </p:nvSpPr>
          <p:spPr>
            <a:xfrm>
              <a:off x="8604905" y="2345897"/>
              <a:ext cx="1156697" cy="248540"/>
            </a:xfrm>
            <a:prstGeom prst="roundRect">
              <a:avLst/>
            </a:prstGeom>
            <a:solidFill>
              <a:srgbClr val="0064A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SM Cortices</a:t>
              </a:r>
            </a:p>
          </p:txBody>
        </p:sp>
        <p:sp>
          <p:nvSpPr>
            <p:cNvPr id="35" name="Rounded Rectangle 35">
              <a:extLst>
                <a:ext uri="{FF2B5EF4-FFF2-40B4-BE49-F238E27FC236}">
                  <a16:creationId xmlns:a16="http://schemas.microsoft.com/office/drawing/2014/main" id="{0A7A6F70-17BF-40D7-B638-5E193D8754FB}"/>
                </a:ext>
              </a:extLst>
            </p:cNvPr>
            <p:cNvSpPr/>
            <p:nvPr/>
          </p:nvSpPr>
          <p:spPr>
            <a:xfrm>
              <a:off x="7899688" y="2845928"/>
              <a:ext cx="447210" cy="248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dACC</a:t>
              </a: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Rounded Rectangle 36">
              <a:extLst>
                <a:ext uri="{FF2B5EF4-FFF2-40B4-BE49-F238E27FC236}">
                  <a16:creationId xmlns:a16="http://schemas.microsoft.com/office/drawing/2014/main" id="{2FEC1E56-C61B-4A14-9803-8E3D718A36D5}"/>
                </a:ext>
              </a:extLst>
            </p:cNvPr>
            <p:cNvSpPr/>
            <p:nvPr/>
          </p:nvSpPr>
          <p:spPr>
            <a:xfrm>
              <a:off x="9220488" y="2823350"/>
              <a:ext cx="595469" cy="248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Insula</a:t>
              </a:r>
            </a:p>
          </p:txBody>
        </p:sp>
        <p:sp>
          <p:nvSpPr>
            <p:cNvPr id="37" name="Rounded Rectangle 37">
              <a:extLst>
                <a:ext uri="{FF2B5EF4-FFF2-40B4-BE49-F238E27FC236}">
                  <a16:creationId xmlns:a16="http://schemas.microsoft.com/office/drawing/2014/main" id="{C84D80B4-D590-4817-B8BF-DCF5F5C29ADF}"/>
                </a:ext>
              </a:extLst>
            </p:cNvPr>
            <p:cNvSpPr/>
            <p:nvPr/>
          </p:nvSpPr>
          <p:spPr>
            <a:xfrm>
              <a:off x="8913326" y="3247106"/>
              <a:ext cx="871729" cy="248540"/>
            </a:xfrm>
            <a:prstGeom prst="roundRect">
              <a:avLst/>
            </a:prstGeom>
            <a:solidFill>
              <a:srgbClr val="0064A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Stratium</a:t>
              </a: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8" name="Rounded Rectangle 39">
              <a:extLst>
                <a:ext uri="{FF2B5EF4-FFF2-40B4-BE49-F238E27FC236}">
                  <a16:creationId xmlns:a16="http://schemas.microsoft.com/office/drawing/2014/main" id="{D7A28052-53D2-4FFB-8A87-6BBA69C4FBDE}"/>
                </a:ext>
              </a:extLst>
            </p:cNvPr>
            <p:cNvSpPr/>
            <p:nvPr/>
          </p:nvSpPr>
          <p:spPr>
            <a:xfrm>
              <a:off x="9084269" y="3579973"/>
              <a:ext cx="529845" cy="248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DMT</a:t>
              </a:r>
            </a:p>
          </p:txBody>
        </p:sp>
        <p:sp>
          <p:nvSpPr>
            <p:cNvPr id="39" name="Rounded Rectangle 40">
              <a:extLst>
                <a:ext uri="{FF2B5EF4-FFF2-40B4-BE49-F238E27FC236}">
                  <a16:creationId xmlns:a16="http://schemas.microsoft.com/office/drawing/2014/main" id="{8E3453B7-F4AF-4C00-89C6-72A18E587DD7}"/>
                </a:ext>
              </a:extLst>
            </p:cNvPr>
            <p:cNvSpPr/>
            <p:nvPr/>
          </p:nvSpPr>
          <p:spPr>
            <a:xfrm>
              <a:off x="9761603" y="3613840"/>
              <a:ext cx="529845" cy="2485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rPr>
                <a:t>PCC</a:t>
              </a:r>
            </a:p>
          </p:txBody>
        </p:sp>
        <p:sp>
          <p:nvSpPr>
            <p:cNvPr id="48" name="Rounded Rectangle 66">
              <a:extLst>
                <a:ext uri="{FF2B5EF4-FFF2-40B4-BE49-F238E27FC236}">
                  <a16:creationId xmlns:a16="http://schemas.microsoft.com/office/drawing/2014/main" id="{923C69CC-B03F-4E05-A9AA-872F15251998}"/>
                </a:ext>
              </a:extLst>
            </p:cNvPr>
            <p:cNvSpPr/>
            <p:nvPr/>
          </p:nvSpPr>
          <p:spPr>
            <a:xfrm>
              <a:off x="6566341" y="5140165"/>
              <a:ext cx="356640" cy="226148"/>
            </a:xfrm>
            <a:prstGeom prst="roundRect">
              <a:avLst/>
            </a:prstGeom>
            <a:solidFill>
              <a:srgbClr val="0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ounded Rectangle 67">
              <a:extLst>
                <a:ext uri="{FF2B5EF4-FFF2-40B4-BE49-F238E27FC236}">
                  <a16:creationId xmlns:a16="http://schemas.microsoft.com/office/drawing/2014/main" id="{EFC7CAC5-C580-4E58-B61A-1DB221CDADE0}"/>
                </a:ext>
              </a:extLst>
            </p:cNvPr>
            <p:cNvSpPr/>
            <p:nvPr/>
          </p:nvSpPr>
          <p:spPr>
            <a:xfrm>
              <a:off x="6566341" y="5532051"/>
              <a:ext cx="356640" cy="22614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ounded Rectangle 68">
              <a:extLst>
                <a:ext uri="{FF2B5EF4-FFF2-40B4-BE49-F238E27FC236}">
                  <a16:creationId xmlns:a16="http://schemas.microsoft.com/office/drawing/2014/main" id="{4364C288-BB9B-4A74-81BD-2143F9232014}"/>
                </a:ext>
              </a:extLst>
            </p:cNvPr>
            <p:cNvSpPr/>
            <p:nvPr/>
          </p:nvSpPr>
          <p:spPr>
            <a:xfrm>
              <a:off x="6566341" y="5912062"/>
              <a:ext cx="356640" cy="226148"/>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9065B2E4-5CFE-45A9-806D-083ADA927EB5}"/>
                </a:ext>
              </a:extLst>
            </p:cNvPr>
            <p:cNvSpPr txBox="1"/>
            <p:nvPr/>
          </p:nvSpPr>
          <p:spPr>
            <a:xfrm>
              <a:off x="6890401" y="5099350"/>
              <a:ext cx="131100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SMN - </a:t>
              </a:r>
              <a:r>
                <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rPr>
                <a:t>↓ 5HT</a:t>
              </a:r>
            </a:p>
          </p:txBody>
        </p:sp>
        <p:sp>
          <p:nvSpPr>
            <p:cNvPr id="52" name="TextBox 51">
              <a:extLst>
                <a:ext uri="{FF2B5EF4-FFF2-40B4-BE49-F238E27FC236}">
                  <a16:creationId xmlns:a16="http://schemas.microsoft.com/office/drawing/2014/main" id="{615A1D96-5E80-4C40-A557-042F0A2FEE6B}"/>
                </a:ext>
              </a:extLst>
            </p:cNvPr>
            <p:cNvSpPr txBox="1"/>
            <p:nvPr/>
          </p:nvSpPr>
          <p:spPr>
            <a:xfrm>
              <a:off x="6890402" y="5491236"/>
              <a:ext cx="1336519" cy="3265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DMN - ↑</a:t>
              </a:r>
              <a:r>
                <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rPr>
                <a:t>5HT </a:t>
              </a:r>
            </a:p>
          </p:txBody>
        </p:sp>
        <p:sp>
          <p:nvSpPr>
            <p:cNvPr id="53" name="TextBox 52">
              <a:extLst>
                <a:ext uri="{FF2B5EF4-FFF2-40B4-BE49-F238E27FC236}">
                  <a16:creationId xmlns:a16="http://schemas.microsoft.com/office/drawing/2014/main" id="{B2B2624A-2DFE-4C8C-93B9-6FFC05D12057}"/>
                </a:ext>
              </a:extLst>
            </p:cNvPr>
            <p:cNvSpPr txBox="1"/>
            <p:nvPr/>
          </p:nvSpPr>
          <p:spPr>
            <a:xfrm>
              <a:off x="6890400" y="5883122"/>
              <a:ext cx="1336518" cy="3265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SN - </a:t>
              </a:r>
              <a:r>
                <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rPr>
                <a:t>↓ 5HT?</a:t>
              </a:r>
            </a:p>
          </p:txBody>
        </p:sp>
        <p:sp>
          <p:nvSpPr>
            <p:cNvPr id="54" name="Oval 53">
              <a:extLst>
                <a:ext uri="{FF2B5EF4-FFF2-40B4-BE49-F238E27FC236}">
                  <a16:creationId xmlns:a16="http://schemas.microsoft.com/office/drawing/2014/main" id="{9DA503C9-85D5-4C6A-97A5-D06165042F8D}"/>
                </a:ext>
              </a:extLst>
            </p:cNvPr>
            <p:cNvSpPr/>
            <p:nvPr/>
          </p:nvSpPr>
          <p:spPr>
            <a:xfrm>
              <a:off x="8988992" y="4129867"/>
              <a:ext cx="163656" cy="163656"/>
            </a:xfrm>
            <a:prstGeom prst="ellipse">
              <a:avLst/>
            </a:prstGeom>
            <a:solidFill>
              <a:srgbClr val="0C3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ounded Rectangle 82">
              <a:extLst>
                <a:ext uri="{FF2B5EF4-FFF2-40B4-BE49-F238E27FC236}">
                  <a16:creationId xmlns:a16="http://schemas.microsoft.com/office/drawing/2014/main" id="{2C54B76A-057C-4C33-8B28-C9B443B5C2F5}"/>
                </a:ext>
              </a:extLst>
            </p:cNvPr>
            <p:cNvSpPr/>
            <p:nvPr/>
          </p:nvSpPr>
          <p:spPr>
            <a:xfrm>
              <a:off x="8791703" y="4281325"/>
              <a:ext cx="447210" cy="2485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C3754"/>
                  </a:solidFill>
                  <a:effectLst/>
                  <a:uLnTx/>
                  <a:uFillTx/>
                  <a:latin typeface="Calibri" panose="020F0502020204030204"/>
                  <a:ea typeface="+mn-ea"/>
                  <a:cs typeface="+mn-cs"/>
                </a:rPr>
                <a:t>RNi</a:t>
              </a:r>
              <a:endParaRPr kumimoji="0" lang="en-US" sz="1800" b="0" i="0" u="none" strike="noStrike" kern="1200" cap="none" spc="0" normalizeH="0" baseline="0" noProof="0" dirty="0">
                <a:ln>
                  <a:noFill/>
                </a:ln>
                <a:solidFill>
                  <a:srgbClr val="0C3754"/>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8D23C022-7C2F-7D4A-A8A8-04FECC82F24E}"/>
              </a:ext>
            </a:extLst>
          </p:cNvPr>
          <p:cNvSpPr txBox="1"/>
          <p:nvPr/>
        </p:nvSpPr>
        <p:spPr>
          <a:xfrm>
            <a:off x="361512" y="5691391"/>
            <a:ext cx="1157923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400" b="1" i="0" u="none" strike="noStrike" kern="1200" cap="none" spc="0" normalizeH="0" baseline="0" noProof="0" dirty="0" err="1">
                <a:ln>
                  <a:noFill/>
                </a:ln>
                <a:solidFill>
                  <a:srgbClr val="141414"/>
                </a:solidFill>
                <a:effectLst/>
                <a:uLnTx/>
                <a:uFillTx/>
                <a:latin typeface="AdvOTf9433e2d"/>
                <a:ea typeface="+mn-ea"/>
                <a:cs typeface="+mn-cs"/>
              </a:rPr>
              <a:t>SNc</a:t>
            </a:r>
            <a:r>
              <a:rPr kumimoji="0" lang="pt-BR" sz="1400" b="1" i="0" u="none" strike="noStrike" kern="1200" cap="none" spc="0" normalizeH="0" baseline="0" noProof="0" dirty="0">
                <a:ln>
                  <a:noFill/>
                </a:ln>
                <a:solidFill>
                  <a:srgbClr val="141414"/>
                </a:solidFill>
                <a:effectLst/>
                <a:uLnTx/>
                <a:uFillTx/>
                <a:latin typeface="AdvOTf9433e2d"/>
                <a:ea typeface="+mn-ea"/>
                <a:cs typeface="+mn-cs"/>
              </a:rPr>
              <a:t> </a:t>
            </a:r>
            <a:r>
              <a:rPr kumimoji="0" lang="pt-BR" sz="1400" b="1" i="0" u="none" strike="noStrike" kern="1200" cap="none" spc="0" normalizeH="0" baseline="0" noProof="0" dirty="0" err="1">
                <a:ln>
                  <a:noFill/>
                </a:ln>
                <a:solidFill>
                  <a:srgbClr val="141414"/>
                </a:solidFill>
                <a:effectLst/>
                <a:uLnTx/>
                <a:uFillTx/>
                <a:latin typeface="AdvOTf9433e2d"/>
                <a:ea typeface="+mn-ea"/>
                <a:cs typeface="+mn-cs"/>
              </a:rPr>
              <a:t>substantia</a:t>
            </a:r>
            <a:r>
              <a:rPr kumimoji="0" lang="pt-BR" sz="1400" b="1" i="0" u="none" strike="noStrike" kern="1200" cap="none" spc="0" normalizeH="0" baseline="0" noProof="0" dirty="0">
                <a:ln>
                  <a:noFill/>
                </a:ln>
                <a:solidFill>
                  <a:srgbClr val="141414"/>
                </a:solidFill>
                <a:effectLst/>
                <a:uLnTx/>
                <a:uFillTx/>
                <a:latin typeface="AdvOTf9433e2d"/>
                <a:ea typeface="+mn-ea"/>
                <a:cs typeface="+mn-cs"/>
              </a:rPr>
              <a:t> </a:t>
            </a:r>
            <a:r>
              <a:rPr kumimoji="0" lang="pt-BR" sz="1400" b="1" i="0" u="none" strike="noStrike" kern="1200" cap="none" spc="0" normalizeH="0" baseline="0" noProof="0" dirty="0" err="1">
                <a:ln>
                  <a:noFill/>
                </a:ln>
                <a:solidFill>
                  <a:srgbClr val="141414"/>
                </a:solidFill>
                <a:effectLst/>
                <a:uLnTx/>
                <a:uFillTx/>
                <a:latin typeface="AdvOTf9433e2d"/>
                <a:ea typeface="+mn-ea"/>
                <a:cs typeface="+mn-cs"/>
              </a:rPr>
              <a:t>nigra</a:t>
            </a:r>
            <a:r>
              <a:rPr kumimoji="0" lang="pt-BR" sz="1400" b="1" i="0" u="none" strike="noStrike" kern="1200" cap="none" spc="0" normalizeH="0" baseline="0" noProof="0" dirty="0">
                <a:ln>
                  <a:noFill/>
                </a:ln>
                <a:solidFill>
                  <a:srgbClr val="141414"/>
                </a:solidFill>
                <a:effectLst/>
                <a:uLnTx/>
                <a:uFillTx/>
                <a:latin typeface="AdvOTf9433e2d"/>
                <a:ea typeface="+mn-ea"/>
                <a:cs typeface="+mn-cs"/>
              </a:rPr>
              <a:t> </a:t>
            </a:r>
            <a:r>
              <a:rPr kumimoji="0" lang="pt-BR" sz="1400" b="1" i="0" u="none" strike="noStrike" kern="1200" cap="none" spc="0" normalizeH="0" baseline="0" noProof="0" dirty="0" err="1">
                <a:ln>
                  <a:noFill/>
                </a:ln>
                <a:solidFill>
                  <a:srgbClr val="141414"/>
                </a:solidFill>
                <a:effectLst/>
                <a:uLnTx/>
                <a:uFillTx/>
                <a:latin typeface="AdvOTf9433e2d"/>
                <a:ea typeface="+mn-ea"/>
                <a:cs typeface="+mn-cs"/>
              </a:rPr>
              <a:t>pars</a:t>
            </a:r>
            <a:r>
              <a:rPr kumimoji="0" lang="pt-BR" sz="1400" b="1" i="0" u="none" strike="noStrike" kern="1200" cap="none" spc="0" normalizeH="0" baseline="0" noProof="0" dirty="0">
                <a:ln>
                  <a:noFill/>
                </a:ln>
                <a:solidFill>
                  <a:srgbClr val="141414"/>
                </a:solidFill>
                <a:effectLst/>
                <a:uLnTx/>
                <a:uFillTx/>
                <a:latin typeface="AdvOTf9433e2d"/>
                <a:ea typeface="+mn-ea"/>
                <a:cs typeface="+mn-cs"/>
              </a:rPr>
              <a:t> compacta, VTA ventral </a:t>
            </a:r>
            <a:r>
              <a:rPr kumimoji="0" lang="pt-BR" sz="1400" b="1" i="0" u="none" strike="noStrike" kern="1200" cap="none" spc="0" normalizeH="0" baseline="0" noProof="0" dirty="0" err="1">
                <a:ln>
                  <a:noFill/>
                </a:ln>
                <a:solidFill>
                  <a:srgbClr val="141414"/>
                </a:solidFill>
                <a:effectLst/>
                <a:uLnTx/>
                <a:uFillTx/>
                <a:latin typeface="AdvOTf9433e2d"/>
                <a:ea typeface="+mn-ea"/>
                <a:cs typeface="+mn-cs"/>
              </a:rPr>
              <a:t>tegmental</a:t>
            </a:r>
            <a:r>
              <a:rPr kumimoji="0" lang="pt-BR" sz="1400" b="1" i="0" u="none" strike="noStrike" kern="1200" cap="none" spc="0" normalizeH="0" baseline="0" noProof="0" dirty="0">
                <a:ln>
                  <a:noFill/>
                </a:ln>
                <a:solidFill>
                  <a:srgbClr val="141414"/>
                </a:solidFill>
                <a:effectLst/>
                <a:uLnTx/>
                <a:uFillTx/>
                <a:latin typeface="AdvOTf9433e2d"/>
                <a:ea typeface="+mn-ea"/>
                <a:cs typeface="+mn-cs"/>
              </a:rPr>
              <a:t> </a:t>
            </a:r>
            <a:r>
              <a:rPr kumimoji="0" lang="pt-BR" sz="1400" b="1" i="0" u="none" strike="noStrike" kern="1200" cap="none" spc="0" normalizeH="0" baseline="0" noProof="0" dirty="0" err="1">
                <a:ln>
                  <a:noFill/>
                </a:ln>
                <a:solidFill>
                  <a:srgbClr val="141414"/>
                </a:solidFill>
                <a:effectLst/>
                <a:uLnTx/>
                <a:uFillTx/>
                <a:latin typeface="AdvOTf9433e2d"/>
                <a:ea typeface="+mn-ea"/>
                <a:cs typeface="+mn-cs"/>
              </a:rPr>
              <a:t>area</a:t>
            </a:r>
            <a:r>
              <a:rPr kumimoji="0" lang="pt-BR" sz="1400" b="1" i="0" u="none" strike="noStrike" kern="1200" cap="none" spc="0" normalizeH="0" baseline="0" noProof="0" dirty="0">
                <a:ln>
                  <a:noFill/>
                </a:ln>
                <a:solidFill>
                  <a:srgbClr val="141414"/>
                </a:solidFill>
                <a:effectLst/>
                <a:uLnTx/>
                <a:uFillTx/>
                <a:latin typeface="AdvOTf9433e2d"/>
                <a:ea typeface="+mn-ea"/>
                <a:cs typeface="+mn-cs"/>
              </a:rPr>
              <a:t>, </a:t>
            </a:r>
            <a:r>
              <a:rPr kumimoji="0" lang="pt-BR" sz="1400" b="1" i="0" u="none" strike="noStrike" kern="1200" cap="none" spc="0" normalizeH="0" baseline="0" noProof="0" dirty="0" err="1">
                <a:ln>
                  <a:noFill/>
                </a:ln>
                <a:solidFill>
                  <a:srgbClr val="141414"/>
                </a:solidFill>
                <a:effectLst/>
                <a:uLnTx/>
                <a:uFillTx/>
                <a:latin typeface="AdvOTf9433e2d"/>
                <a:ea typeface="+mn-ea"/>
                <a:cs typeface="+mn-cs"/>
              </a:rPr>
              <a:t>DStr</a:t>
            </a:r>
            <a:r>
              <a:rPr kumimoji="0" lang="pt-BR" sz="1400" b="1" i="0" u="none" strike="noStrike" kern="1200" cap="none" spc="0" normalizeH="0" baseline="0" noProof="0" dirty="0">
                <a:ln>
                  <a:noFill/>
                </a:ln>
                <a:solidFill>
                  <a:srgbClr val="141414"/>
                </a:solidFill>
                <a:effectLst/>
                <a:uLnTx/>
                <a:uFillTx/>
                <a:latin typeface="AdvOTf9433e2d"/>
                <a:ea typeface="+mn-ea"/>
                <a:cs typeface="+mn-cs"/>
              </a:rPr>
              <a:t> </a:t>
            </a:r>
            <a:r>
              <a:rPr kumimoji="0" lang="en-US" sz="1400" b="1" i="0" u="none" strike="noStrike" kern="1200" cap="none" spc="0" normalizeH="0" baseline="0" noProof="0" dirty="0">
                <a:ln>
                  <a:noFill/>
                </a:ln>
                <a:solidFill>
                  <a:srgbClr val="141414"/>
                </a:solidFill>
                <a:effectLst/>
                <a:uLnTx/>
                <a:uFillTx/>
                <a:latin typeface="AdvOTf9433e2d"/>
                <a:ea typeface="+mn-ea"/>
                <a:cs typeface="+mn-cs"/>
              </a:rPr>
              <a:t>dorsal striatum, </a:t>
            </a:r>
            <a:r>
              <a:rPr kumimoji="0" lang="en-US" sz="1400" b="1" i="0" u="none" strike="noStrike" kern="1200" cap="none" spc="0" normalizeH="0" baseline="0" noProof="0" dirty="0" err="1">
                <a:ln>
                  <a:noFill/>
                </a:ln>
                <a:solidFill>
                  <a:srgbClr val="141414"/>
                </a:solidFill>
                <a:effectLst/>
                <a:uLnTx/>
                <a:uFillTx/>
                <a:latin typeface="AdvOTf9433e2d"/>
                <a:ea typeface="+mn-ea"/>
                <a:cs typeface="+mn-cs"/>
              </a:rPr>
              <a:t>VStr</a:t>
            </a:r>
            <a:r>
              <a:rPr kumimoji="0" lang="en-US" sz="1400" b="1" i="0" u="none" strike="noStrike" kern="1200" cap="none" spc="0" normalizeH="0" baseline="0" noProof="0" dirty="0">
                <a:ln>
                  <a:noFill/>
                </a:ln>
                <a:solidFill>
                  <a:srgbClr val="141414"/>
                </a:solidFill>
                <a:effectLst/>
                <a:uLnTx/>
                <a:uFillTx/>
                <a:latin typeface="AdvOTf9433e2d"/>
                <a:ea typeface="+mn-ea"/>
                <a:cs typeface="+mn-cs"/>
              </a:rPr>
              <a:t> ventral striatum, DMT dorsomedial thalamus, </a:t>
            </a:r>
            <a:r>
              <a:rPr kumimoji="0" lang="en-US" sz="1400" b="1" i="0" u="none" strike="noStrike" kern="1200" cap="none" spc="0" normalizeH="0" baseline="0" noProof="0" dirty="0" err="1">
                <a:ln>
                  <a:noFill/>
                </a:ln>
                <a:solidFill>
                  <a:srgbClr val="141414"/>
                </a:solidFill>
                <a:effectLst/>
                <a:uLnTx/>
                <a:uFillTx/>
                <a:latin typeface="AdvOTf9433e2d"/>
                <a:ea typeface="+mn-ea"/>
                <a:cs typeface="+mn-cs"/>
              </a:rPr>
              <a:t>pACC</a:t>
            </a:r>
            <a:r>
              <a:rPr kumimoji="0" lang="en-US" sz="1400" b="1" i="0" u="none" strike="noStrike" kern="1200" cap="none" spc="0" normalizeH="0" baseline="0" noProof="0" dirty="0">
                <a:ln>
                  <a:noFill/>
                </a:ln>
                <a:solidFill>
                  <a:srgbClr val="141414"/>
                </a:solidFill>
                <a:effectLst/>
                <a:uLnTx/>
                <a:uFillTx/>
                <a:latin typeface="AdvOTf9433e2d"/>
                <a:ea typeface="+mn-ea"/>
                <a:cs typeface="+mn-cs"/>
              </a:rPr>
              <a:t> </a:t>
            </a:r>
            <a:r>
              <a:rPr kumimoji="0" lang="en-US" sz="1400" b="1" i="0" u="none" strike="noStrike" kern="1200" cap="none" spc="0" normalizeH="0" baseline="0" noProof="0" dirty="0" err="1">
                <a:ln>
                  <a:noFill/>
                </a:ln>
                <a:solidFill>
                  <a:srgbClr val="141414"/>
                </a:solidFill>
                <a:effectLst/>
                <a:uLnTx/>
                <a:uFillTx/>
                <a:latin typeface="AdvOTf9433e2d"/>
                <a:ea typeface="+mn-ea"/>
                <a:cs typeface="+mn-cs"/>
              </a:rPr>
              <a:t>perigenual</a:t>
            </a:r>
            <a:r>
              <a:rPr kumimoji="0" lang="en-US" sz="1400" b="1" i="0" u="none" strike="noStrike" kern="1200" cap="none" spc="0" normalizeH="0" baseline="0" noProof="0" dirty="0">
                <a:ln>
                  <a:noFill/>
                </a:ln>
                <a:solidFill>
                  <a:srgbClr val="141414"/>
                </a:solidFill>
                <a:effectLst/>
                <a:uLnTx/>
                <a:uFillTx/>
                <a:latin typeface="AdvOTf9433e2d"/>
                <a:ea typeface="+mn-ea"/>
                <a:cs typeface="+mn-cs"/>
              </a:rPr>
              <a:t> anterior cingulate cortex, PCC posterior cingulate cortex, </a:t>
            </a:r>
            <a:r>
              <a:rPr kumimoji="0" lang="en-US" sz="1400" b="1" i="0" u="none" strike="noStrike" kern="1200" cap="none" spc="0" normalizeH="0" baseline="0" noProof="0" dirty="0" err="1">
                <a:ln>
                  <a:noFill/>
                </a:ln>
                <a:solidFill>
                  <a:srgbClr val="141414"/>
                </a:solidFill>
                <a:effectLst/>
                <a:uLnTx/>
                <a:uFillTx/>
                <a:latin typeface="AdvOTf9433e2d"/>
                <a:ea typeface="+mn-ea"/>
                <a:cs typeface="+mn-cs"/>
              </a:rPr>
              <a:t>vmPFC</a:t>
            </a:r>
            <a:r>
              <a:rPr kumimoji="0" lang="en-US" sz="1400" b="1" i="0" u="none" strike="noStrike" kern="1200" cap="none" spc="0" normalizeH="0" baseline="0" noProof="0" dirty="0">
                <a:ln>
                  <a:noFill/>
                </a:ln>
                <a:solidFill>
                  <a:srgbClr val="141414"/>
                </a:solidFill>
                <a:effectLst/>
                <a:uLnTx/>
                <a:uFillTx/>
                <a:latin typeface="AdvOTf9433e2d"/>
                <a:ea typeface="+mn-ea"/>
                <a:cs typeface="+mn-cs"/>
              </a:rPr>
              <a:t> ventromedial prefrontal cortex, SM sensorimotor, </a:t>
            </a:r>
            <a:r>
              <a:rPr kumimoji="0" lang="en-US" sz="1400" b="1" i="0" u="none" strike="noStrike" kern="1200" cap="none" spc="0" normalizeH="0" baseline="0" noProof="0" dirty="0" err="1">
                <a:ln>
                  <a:noFill/>
                </a:ln>
                <a:solidFill>
                  <a:srgbClr val="141414"/>
                </a:solidFill>
                <a:effectLst/>
                <a:uLnTx/>
                <a:uFillTx/>
                <a:latin typeface="AdvOTf9433e2d"/>
                <a:ea typeface="+mn-ea"/>
                <a:cs typeface="+mn-cs"/>
              </a:rPr>
              <a:t>RNi</a:t>
            </a:r>
            <a:r>
              <a:rPr kumimoji="0" lang="en-US" sz="1400" b="1" i="0" u="none" strike="noStrike" kern="1200" cap="none" spc="0" normalizeH="0" baseline="0" noProof="0" dirty="0">
                <a:ln>
                  <a:noFill/>
                </a:ln>
                <a:solidFill>
                  <a:srgbClr val="141414"/>
                </a:solidFill>
                <a:effectLst/>
                <a:uLnTx/>
                <a:uFillTx/>
                <a:latin typeface="AdvOTf9433e2d"/>
                <a:ea typeface="+mn-ea"/>
                <a:cs typeface="+mn-cs"/>
              </a:rPr>
              <a:t> </a:t>
            </a:r>
            <a:r>
              <a:rPr kumimoji="0" lang="it-IT" sz="1400" b="1" i="0" u="none" strike="noStrike" kern="1200" cap="none" spc="0" normalizeH="0" baseline="0" noProof="0" dirty="0" err="1">
                <a:ln>
                  <a:noFill/>
                </a:ln>
                <a:solidFill>
                  <a:srgbClr val="141414"/>
                </a:solidFill>
                <a:effectLst/>
                <a:uLnTx/>
                <a:uFillTx/>
                <a:latin typeface="AdvOTf9433e2d"/>
                <a:ea typeface="+mn-ea"/>
                <a:cs typeface="+mn-cs"/>
              </a:rPr>
              <a:t>raphe</a:t>
            </a:r>
            <a:r>
              <a:rPr kumimoji="0" lang="it-IT" sz="1400" b="1" i="0" u="none" strike="noStrike" kern="1200" cap="none" spc="0" normalizeH="0" baseline="0" noProof="0" dirty="0">
                <a:ln>
                  <a:noFill/>
                </a:ln>
                <a:solidFill>
                  <a:srgbClr val="141414"/>
                </a:solidFill>
                <a:effectLst/>
                <a:uLnTx/>
                <a:uFillTx/>
                <a:latin typeface="AdvOTf9433e2d"/>
                <a:ea typeface="+mn-ea"/>
                <a:cs typeface="+mn-cs"/>
              </a:rPr>
              <a:t> nuclei, </a:t>
            </a:r>
            <a:r>
              <a:rPr kumimoji="0" lang="it-IT" sz="1400" b="1" i="0" u="none" strike="noStrike" kern="1200" cap="none" spc="0" normalizeH="0" baseline="0" noProof="0" dirty="0" err="1">
                <a:ln>
                  <a:noFill/>
                </a:ln>
                <a:solidFill>
                  <a:srgbClr val="141414"/>
                </a:solidFill>
                <a:effectLst/>
                <a:uLnTx/>
                <a:uFillTx/>
                <a:latin typeface="AdvOTf9433e2d"/>
                <a:ea typeface="+mn-ea"/>
                <a:cs typeface="+mn-cs"/>
              </a:rPr>
              <a:t>dACC</a:t>
            </a:r>
            <a:r>
              <a:rPr kumimoji="0" lang="it-IT" sz="1400" b="1" i="0" u="none" strike="noStrike" kern="1200" cap="none" spc="0" normalizeH="0" baseline="0" noProof="0" dirty="0">
                <a:ln>
                  <a:noFill/>
                </a:ln>
                <a:solidFill>
                  <a:srgbClr val="141414"/>
                </a:solidFill>
                <a:effectLst/>
                <a:uLnTx/>
                <a:uFillTx/>
                <a:latin typeface="AdvOTf9433e2d"/>
                <a:ea typeface="+mn-ea"/>
                <a:cs typeface="+mn-cs"/>
              </a:rPr>
              <a:t> </a:t>
            </a:r>
            <a:r>
              <a:rPr kumimoji="0" lang="it-IT" sz="1400" b="1" i="0" u="none" strike="noStrike" kern="1200" cap="none" spc="0" normalizeH="0" baseline="0" noProof="0" dirty="0" err="1">
                <a:ln>
                  <a:noFill/>
                </a:ln>
                <a:solidFill>
                  <a:srgbClr val="141414"/>
                </a:solidFill>
                <a:effectLst/>
                <a:uLnTx/>
                <a:uFillTx/>
                <a:latin typeface="AdvOTf9433e2d"/>
                <a:ea typeface="+mn-ea"/>
                <a:cs typeface="+mn-cs"/>
              </a:rPr>
              <a:t>dorsal</a:t>
            </a:r>
            <a:r>
              <a:rPr kumimoji="0" lang="it-IT" sz="1400" b="1" i="0" u="none" strike="noStrike" kern="1200" cap="none" spc="0" normalizeH="0" baseline="0" noProof="0" dirty="0">
                <a:ln>
                  <a:noFill/>
                </a:ln>
                <a:solidFill>
                  <a:srgbClr val="141414"/>
                </a:solidFill>
                <a:effectLst/>
                <a:uLnTx/>
                <a:uFillTx/>
                <a:latin typeface="AdvOTf9433e2d"/>
                <a:ea typeface="+mn-ea"/>
                <a:cs typeface="+mn-cs"/>
              </a:rPr>
              <a:t> </a:t>
            </a:r>
            <a:r>
              <a:rPr kumimoji="0" lang="it-IT" sz="1400" b="1" i="0" u="none" strike="noStrike" kern="1200" cap="none" spc="0" normalizeH="0" baseline="0" noProof="0" dirty="0" err="1">
                <a:ln>
                  <a:noFill/>
                </a:ln>
                <a:solidFill>
                  <a:srgbClr val="141414"/>
                </a:solidFill>
                <a:effectLst/>
                <a:uLnTx/>
                <a:uFillTx/>
                <a:latin typeface="AdvOTf9433e2d"/>
                <a:ea typeface="+mn-ea"/>
                <a:cs typeface="+mn-cs"/>
              </a:rPr>
              <a:t>anterior</a:t>
            </a:r>
            <a:r>
              <a:rPr kumimoji="0" lang="it-IT" sz="1400" b="1" i="0" u="none" strike="noStrike" kern="1200" cap="none" spc="0" normalizeH="0" baseline="0" noProof="0" dirty="0">
                <a:ln>
                  <a:noFill/>
                </a:ln>
                <a:solidFill>
                  <a:srgbClr val="141414"/>
                </a:solidFill>
                <a:effectLst/>
                <a:uLnTx/>
                <a:uFillTx/>
                <a:latin typeface="AdvOTf9433e2d"/>
                <a:ea typeface="+mn-ea"/>
                <a:cs typeface="+mn-cs"/>
              </a:rPr>
              <a:t> </a:t>
            </a:r>
            <a:r>
              <a:rPr kumimoji="0" lang="it-IT" sz="1400" b="1" i="0" u="none" strike="noStrike" kern="1200" cap="none" spc="0" normalizeH="0" baseline="0" noProof="0" dirty="0" err="1">
                <a:ln>
                  <a:noFill/>
                </a:ln>
                <a:solidFill>
                  <a:srgbClr val="141414"/>
                </a:solidFill>
                <a:effectLst/>
                <a:uLnTx/>
                <a:uFillTx/>
                <a:latin typeface="AdvOTf9433e2d"/>
                <a:ea typeface="+mn-ea"/>
                <a:cs typeface="+mn-cs"/>
              </a:rPr>
              <a:t>cingulate</a:t>
            </a:r>
            <a:r>
              <a:rPr kumimoji="0" lang="it-IT" sz="1400" b="1" i="0" u="none" strike="noStrike" kern="1200" cap="none" spc="0" normalizeH="0" baseline="0" noProof="0" dirty="0">
                <a:ln>
                  <a:noFill/>
                </a:ln>
                <a:solidFill>
                  <a:srgbClr val="141414"/>
                </a:solidFill>
                <a:effectLst/>
                <a:uLnTx/>
                <a:uFillTx/>
                <a:latin typeface="AdvOTf9433e2d"/>
                <a:ea typeface="+mn-ea"/>
                <a:cs typeface="+mn-cs"/>
              </a:rPr>
              <a:t> </a:t>
            </a:r>
            <a:r>
              <a:rPr kumimoji="0" lang="it-IT" sz="1400" b="1" i="0" u="none" strike="noStrike" kern="1200" cap="none" spc="0" normalizeH="0" baseline="0" noProof="0" dirty="0" err="1">
                <a:ln>
                  <a:noFill/>
                </a:ln>
                <a:solidFill>
                  <a:srgbClr val="141414"/>
                </a:solidFill>
                <a:effectLst/>
                <a:uLnTx/>
                <a:uFillTx/>
                <a:latin typeface="AdvOTf9433e2d"/>
                <a:ea typeface="+mn-ea"/>
                <a:cs typeface="+mn-cs"/>
              </a:rPr>
              <a:t>cortex</a:t>
            </a:r>
            <a:r>
              <a:rPr kumimoji="0" lang="it-IT" sz="1400" b="1" i="0" u="none" strike="noStrike" kern="1200" cap="none" spc="0" normalizeH="0" baseline="0" noProof="0" dirty="0">
                <a:ln>
                  <a:noFill/>
                </a:ln>
                <a:solidFill>
                  <a:srgbClr val="141414"/>
                </a:solidFill>
                <a:effectLst/>
                <a:uLnTx/>
                <a:uFillTx/>
                <a:latin typeface="AdvOTf9433e2d"/>
                <a:ea typeface="+mn-ea"/>
                <a:cs typeface="+mn-cs"/>
              </a:rPr>
              <a:t>, </a:t>
            </a:r>
            <a:r>
              <a:rPr kumimoji="0" lang="it-IT" sz="1400" b="1" i="0" u="none" strike="noStrike" kern="1200" cap="none" spc="0" normalizeH="0" baseline="0" noProof="0" dirty="0" err="1">
                <a:ln>
                  <a:noFill/>
                </a:ln>
                <a:solidFill>
                  <a:srgbClr val="141414"/>
                </a:solidFill>
                <a:effectLst/>
                <a:uLnTx/>
                <a:uFillTx/>
                <a:latin typeface="AdvOTf9433e2d"/>
                <a:ea typeface="+mn-ea"/>
                <a:cs typeface="+mn-cs"/>
              </a:rPr>
              <a:t>RSNs</a:t>
            </a:r>
            <a:r>
              <a:rPr kumimoji="0" lang="it-IT" sz="1400" b="1" i="0" u="none" strike="noStrike" kern="1200" cap="none" spc="0" normalizeH="0" baseline="0" noProof="0" dirty="0">
                <a:ln>
                  <a:noFill/>
                </a:ln>
                <a:solidFill>
                  <a:srgbClr val="141414"/>
                </a:solidFill>
                <a:effectLst/>
                <a:uLnTx/>
                <a:uFillTx/>
                <a:latin typeface="AdvOTf9433e2d"/>
                <a:ea typeface="+mn-ea"/>
                <a:cs typeface="+mn-cs"/>
              </a:rPr>
              <a:t> </a:t>
            </a:r>
            <a:r>
              <a:rPr kumimoji="0" lang="it-IT" sz="1400" b="1" i="0" u="none" strike="noStrike" kern="1200" cap="none" spc="0" normalizeH="0" baseline="0" noProof="0" dirty="0" err="1">
                <a:ln>
                  <a:noFill/>
                </a:ln>
                <a:solidFill>
                  <a:srgbClr val="141414"/>
                </a:solidFill>
                <a:effectLst/>
                <a:uLnTx/>
                <a:uFillTx/>
                <a:latin typeface="AdvOTf9433e2d"/>
                <a:ea typeface="+mn-ea"/>
                <a:cs typeface="+mn-cs"/>
              </a:rPr>
              <a:t>resting</a:t>
            </a:r>
            <a:r>
              <a:rPr kumimoji="0" lang="it-IT" sz="1400" b="1" i="0" u="none" strike="noStrike" kern="1200" cap="none" spc="0" normalizeH="0" baseline="0" noProof="0" dirty="0">
                <a:ln>
                  <a:noFill/>
                </a:ln>
                <a:solidFill>
                  <a:srgbClr val="141414"/>
                </a:solidFill>
                <a:effectLst/>
                <a:uLnTx/>
                <a:uFillTx/>
                <a:latin typeface="AdvOTf9433e2d"/>
                <a:ea typeface="+mn-ea"/>
                <a:cs typeface="+mn-cs"/>
              </a:rPr>
              <a:t> state </a:t>
            </a:r>
            <a:r>
              <a:rPr kumimoji="0" lang="en-US" sz="1400" b="1" i="0" u="none" strike="noStrike" kern="1200" cap="none" spc="0" normalizeH="0" baseline="0" noProof="0" dirty="0">
                <a:ln>
                  <a:noFill/>
                </a:ln>
                <a:solidFill>
                  <a:srgbClr val="141414"/>
                </a:solidFill>
                <a:effectLst/>
                <a:uLnTx/>
                <a:uFillTx/>
                <a:latin typeface="AdvOTf9433e2d"/>
                <a:ea typeface="+mn-ea"/>
                <a:cs typeface="+mn-cs"/>
              </a:rPr>
              <a:t>networks, SMN sensorimotor network, DMN default-mode network, SN salience network.</a:t>
            </a:r>
            <a:endPar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09F16C22-765C-6E43-A69D-8D95E956B08A}"/>
              </a:ext>
            </a:extLst>
          </p:cNvPr>
          <p:cNvGrpSpPr/>
          <p:nvPr/>
        </p:nvGrpSpPr>
        <p:grpSpPr>
          <a:xfrm>
            <a:off x="996011" y="1000949"/>
            <a:ext cx="4755882" cy="4523992"/>
            <a:chOff x="453773" y="1690031"/>
            <a:chExt cx="5577840" cy="4820498"/>
          </a:xfrm>
        </p:grpSpPr>
        <p:sp>
          <p:nvSpPr>
            <p:cNvPr id="26" name="Rounded Rectangle 45">
              <a:extLst>
                <a:ext uri="{FF2B5EF4-FFF2-40B4-BE49-F238E27FC236}">
                  <a16:creationId xmlns:a16="http://schemas.microsoft.com/office/drawing/2014/main" id="{56C0F165-7AC8-DF4F-B90A-C915C10F48BD}"/>
                </a:ext>
              </a:extLst>
            </p:cNvPr>
            <p:cNvSpPr/>
            <p:nvPr/>
          </p:nvSpPr>
          <p:spPr>
            <a:xfrm>
              <a:off x="453773" y="1690031"/>
              <a:ext cx="5577840" cy="4820498"/>
            </a:xfrm>
            <a:prstGeom prst="roundRect">
              <a:avLst>
                <a:gd name="adj" fmla="val 21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Picture 26" descr="A close up of a logo&#10;&#10;Description automatically generated">
              <a:extLst>
                <a:ext uri="{FF2B5EF4-FFF2-40B4-BE49-F238E27FC236}">
                  <a16:creationId xmlns:a16="http://schemas.microsoft.com/office/drawing/2014/main" id="{76812324-14B1-EF4D-9AB2-73DDE7470D5D}"/>
                </a:ext>
              </a:extLst>
            </p:cNvPr>
            <p:cNvPicPr>
              <a:picLocks noChangeAspect="1"/>
            </p:cNvPicPr>
            <p:nvPr/>
          </p:nvPicPr>
          <p:blipFill rotWithShape="1">
            <a:blip r:embed="rId4">
              <a:extLst>
                <a:ext uri="{28A0092B-C50C-407E-A947-70E740481C1C}">
                  <a14:useLocalDpi xmlns:a14="http://schemas.microsoft.com/office/drawing/2010/main" val="0"/>
                </a:ext>
              </a:extLst>
            </a:blip>
            <a:srcRect l="27359" t="27932" r="21727" b="28876"/>
            <a:stretch/>
          </p:blipFill>
          <p:spPr>
            <a:xfrm>
              <a:off x="687889" y="2049473"/>
              <a:ext cx="5111180" cy="4336060"/>
            </a:xfrm>
            <a:prstGeom prst="rect">
              <a:avLst/>
            </a:prstGeom>
          </p:spPr>
        </p:pic>
        <p:sp>
          <p:nvSpPr>
            <p:cNvPr id="28" name="Oval 27">
              <a:extLst>
                <a:ext uri="{FF2B5EF4-FFF2-40B4-BE49-F238E27FC236}">
                  <a16:creationId xmlns:a16="http://schemas.microsoft.com/office/drawing/2014/main" id="{4BA81223-BC8B-D747-8CE2-95DC45D90818}"/>
                </a:ext>
              </a:extLst>
            </p:cNvPr>
            <p:cNvSpPr/>
            <p:nvPr/>
          </p:nvSpPr>
          <p:spPr>
            <a:xfrm>
              <a:off x="3208779" y="4149033"/>
              <a:ext cx="163656" cy="163656"/>
            </a:xfrm>
            <a:prstGeom prst="ellipse">
              <a:avLst/>
            </a:prstGeom>
            <a:solidFill>
              <a:srgbClr val="0C3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6349BCC5-D12F-E747-8740-933AB974E60E}"/>
                </a:ext>
              </a:extLst>
            </p:cNvPr>
            <p:cNvSpPr/>
            <p:nvPr/>
          </p:nvSpPr>
          <p:spPr>
            <a:xfrm>
              <a:off x="3388394" y="4189855"/>
              <a:ext cx="163656" cy="163656"/>
            </a:xfrm>
            <a:prstGeom prst="ellipse">
              <a:avLst/>
            </a:prstGeom>
            <a:solidFill>
              <a:srgbClr val="0A6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18">
              <a:extLst>
                <a:ext uri="{FF2B5EF4-FFF2-40B4-BE49-F238E27FC236}">
                  <a16:creationId xmlns:a16="http://schemas.microsoft.com/office/drawing/2014/main" id="{93A51D08-8037-5E4F-88B0-246A0C228BFC}"/>
                </a:ext>
              </a:extLst>
            </p:cNvPr>
            <p:cNvSpPr/>
            <p:nvPr/>
          </p:nvSpPr>
          <p:spPr>
            <a:xfrm>
              <a:off x="929447" y="3623038"/>
              <a:ext cx="639300" cy="2485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41414"/>
                  </a:solidFill>
                  <a:effectLst/>
                  <a:uLnTx/>
                  <a:uFillTx/>
                  <a:latin typeface="Calibri" panose="020F0502020204030204"/>
                  <a:ea typeface="+mn-ea"/>
                  <a:cs typeface="+mn-cs"/>
                </a:rPr>
                <a:t>vmPFC</a:t>
              </a:r>
              <a:endPar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sp>
          <p:nvSpPr>
            <p:cNvPr id="31" name="Rounded Rectangle 20">
              <a:extLst>
                <a:ext uri="{FF2B5EF4-FFF2-40B4-BE49-F238E27FC236}">
                  <a16:creationId xmlns:a16="http://schemas.microsoft.com/office/drawing/2014/main" id="{E4A8E166-7F10-A740-95EB-7D03FD4DF82D}"/>
                </a:ext>
              </a:extLst>
            </p:cNvPr>
            <p:cNvSpPr/>
            <p:nvPr/>
          </p:nvSpPr>
          <p:spPr>
            <a:xfrm>
              <a:off x="2480213" y="3766969"/>
              <a:ext cx="447210" cy="248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Calibri" panose="020F0502020204030204"/>
                  <a:ea typeface="+mn-ea"/>
                  <a:cs typeface="+mn-cs"/>
                </a:rPr>
                <a:t>VStr</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0" name="Rounded Rectangle 21">
              <a:extLst>
                <a:ext uri="{FF2B5EF4-FFF2-40B4-BE49-F238E27FC236}">
                  <a16:creationId xmlns:a16="http://schemas.microsoft.com/office/drawing/2014/main" id="{A303E947-77C7-E94D-AEEF-9B2E7134BF0B}"/>
                </a:ext>
              </a:extLst>
            </p:cNvPr>
            <p:cNvSpPr/>
            <p:nvPr/>
          </p:nvSpPr>
          <p:spPr>
            <a:xfrm>
              <a:off x="1613326" y="3444239"/>
              <a:ext cx="447210" cy="2485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141414"/>
                  </a:solidFill>
                  <a:effectLst/>
                  <a:uLnTx/>
                  <a:uFillTx/>
                  <a:latin typeface="Calibri" panose="020F0502020204030204"/>
                  <a:ea typeface="+mn-ea"/>
                  <a:cs typeface="+mn-cs"/>
                </a:rPr>
                <a:t>pACC</a:t>
              </a:r>
              <a:endPar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endParaRPr>
            </a:p>
          </p:txBody>
        </p:sp>
        <p:sp>
          <p:nvSpPr>
            <p:cNvPr id="41" name="Rounded Rectangle 24">
              <a:extLst>
                <a:ext uri="{FF2B5EF4-FFF2-40B4-BE49-F238E27FC236}">
                  <a16:creationId xmlns:a16="http://schemas.microsoft.com/office/drawing/2014/main" id="{A88DDA2C-9EB0-4848-9E13-84FE7E5C2CCF}"/>
                </a:ext>
              </a:extLst>
            </p:cNvPr>
            <p:cNvSpPr/>
            <p:nvPr/>
          </p:nvSpPr>
          <p:spPr>
            <a:xfrm>
              <a:off x="3050241" y="2998566"/>
              <a:ext cx="447210" cy="248540"/>
            </a:xfrm>
            <a:prstGeom prst="roundRect">
              <a:avLst/>
            </a:prstGeom>
            <a:solidFill>
              <a:srgbClr val="0064A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Calibri" panose="020F0502020204030204"/>
                  <a:ea typeface="+mn-ea"/>
                  <a:cs typeface="+mn-cs"/>
                </a:rPr>
                <a:t>DStr</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Rounded Rectangle 25">
              <a:extLst>
                <a:ext uri="{FF2B5EF4-FFF2-40B4-BE49-F238E27FC236}">
                  <a16:creationId xmlns:a16="http://schemas.microsoft.com/office/drawing/2014/main" id="{5D0220A0-45A1-C649-906B-962A7C3D5A5C}"/>
                </a:ext>
              </a:extLst>
            </p:cNvPr>
            <p:cNvSpPr/>
            <p:nvPr/>
          </p:nvSpPr>
          <p:spPr>
            <a:xfrm>
              <a:off x="3432276" y="3788100"/>
              <a:ext cx="447210" cy="2485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DMT</a:t>
              </a:r>
            </a:p>
          </p:txBody>
        </p:sp>
        <p:sp>
          <p:nvSpPr>
            <p:cNvPr id="43" name="Rounded Rectangle 26">
              <a:extLst>
                <a:ext uri="{FF2B5EF4-FFF2-40B4-BE49-F238E27FC236}">
                  <a16:creationId xmlns:a16="http://schemas.microsoft.com/office/drawing/2014/main" id="{21E4EE01-EF86-4D48-BEFD-5CF7872C9B95}"/>
                </a:ext>
              </a:extLst>
            </p:cNvPr>
            <p:cNvSpPr/>
            <p:nvPr/>
          </p:nvSpPr>
          <p:spPr>
            <a:xfrm>
              <a:off x="3910852" y="3759285"/>
              <a:ext cx="447210" cy="2485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rPr>
                <a:t>PCC</a:t>
              </a:r>
            </a:p>
          </p:txBody>
        </p:sp>
        <p:sp>
          <p:nvSpPr>
            <p:cNvPr id="44" name="Rounded Rectangle 27">
              <a:extLst>
                <a:ext uri="{FF2B5EF4-FFF2-40B4-BE49-F238E27FC236}">
                  <a16:creationId xmlns:a16="http://schemas.microsoft.com/office/drawing/2014/main" id="{D6C2D1DC-3C00-A84E-8857-4A15DF8C28DA}"/>
                </a:ext>
              </a:extLst>
            </p:cNvPr>
            <p:cNvSpPr/>
            <p:nvPr/>
          </p:nvSpPr>
          <p:spPr>
            <a:xfrm>
              <a:off x="2161630" y="2368475"/>
              <a:ext cx="1059195" cy="248540"/>
            </a:xfrm>
            <a:prstGeom prst="roundRect">
              <a:avLst/>
            </a:prstGeom>
            <a:solidFill>
              <a:srgbClr val="0064A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SM Cortices</a:t>
              </a:r>
            </a:p>
          </p:txBody>
        </p:sp>
        <p:sp>
          <p:nvSpPr>
            <p:cNvPr id="45" name="Rounded Rectangle 30">
              <a:extLst>
                <a:ext uri="{FF2B5EF4-FFF2-40B4-BE49-F238E27FC236}">
                  <a16:creationId xmlns:a16="http://schemas.microsoft.com/office/drawing/2014/main" id="{A89D47F1-9B0F-324E-A6C9-244B3D1EE965}"/>
                </a:ext>
              </a:extLst>
            </p:cNvPr>
            <p:cNvSpPr/>
            <p:nvPr/>
          </p:nvSpPr>
          <p:spPr>
            <a:xfrm>
              <a:off x="3079048" y="3963595"/>
              <a:ext cx="447210" cy="2485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C3754"/>
                  </a:solidFill>
                  <a:effectLst/>
                  <a:uLnTx/>
                  <a:uFillTx/>
                  <a:latin typeface="Calibri" panose="020F0502020204030204"/>
                  <a:ea typeface="+mn-ea"/>
                  <a:cs typeface="+mn-cs"/>
                </a:rPr>
                <a:t>VTA</a:t>
              </a:r>
            </a:p>
          </p:txBody>
        </p:sp>
        <p:sp>
          <p:nvSpPr>
            <p:cNvPr id="46" name="Rounded Rectangle 31">
              <a:extLst>
                <a:ext uri="{FF2B5EF4-FFF2-40B4-BE49-F238E27FC236}">
                  <a16:creationId xmlns:a16="http://schemas.microsoft.com/office/drawing/2014/main" id="{BDF9E96E-C047-D844-9BC6-C1052CD8D79C}"/>
                </a:ext>
              </a:extLst>
            </p:cNvPr>
            <p:cNvSpPr/>
            <p:nvPr/>
          </p:nvSpPr>
          <p:spPr>
            <a:xfrm>
              <a:off x="3104840" y="4299988"/>
              <a:ext cx="447210" cy="2485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A6FA7"/>
                  </a:solidFill>
                  <a:effectLst/>
                  <a:uLnTx/>
                  <a:uFillTx/>
                  <a:latin typeface="Calibri" panose="020F0502020204030204"/>
                  <a:ea typeface="+mn-ea"/>
                  <a:cs typeface="+mn-cs"/>
                </a:rPr>
                <a:t>SNc</a:t>
              </a:r>
              <a:endParaRPr kumimoji="0" lang="en-US" sz="1400" b="0" i="0" u="none" strike="noStrike" kern="1200" cap="none" spc="0" normalizeH="0" baseline="0" noProof="0" dirty="0">
                <a:ln>
                  <a:noFill/>
                </a:ln>
                <a:solidFill>
                  <a:srgbClr val="0A6FA7"/>
                </a:solidFill>
                <a:effectLst/>
                <a:uLnTx/>
                <a:uFillTx/>
                <a:latin typeface="Calibri" panose="020F0502020204030204"/>
                <a:ea typeface="+mn-ea"/>
                <a:cs typeface="+mn-cs"/>
              </a:endParaRPr>
            </a:p>
          </p:txBody>
        </p:sp>
        <p:sp>
          <p:nvSpPr>
            <p:cNvPr id="47" name="Rounded Rectangle 59">
              <a:extLst>
                <a:ext uri="{FF2B5EF4-FFF2-40B4-BE49-F238E27FC236}">
                  <a16:creationId xmlns:a16="http://schemas.microsoft.com/office/drawing/2014/main" id="{5530B36E-1644-0C48-A0BC-27B8885FFE8E}"/>
                </a:ext>
              </a:extLst>
            </p:cNvPr>
            <p:cNvSpPr/>
            <p:nvPr/>
          </p:nvSpPr>
          <p:spPr>
            <a:xfrm>
              <a:off x="825108" y="5140165"/>
              <a:ext cx="356640" cy="226148"/>
            </a:xfrm>
            <a:prstGeom prst="roundRect">
              <a:avLst/>
            </a:prstGeom>
            <a:solidFill>
              <a:srgbClr val="0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ounded Rectangle 60">
              <a:extLst>
                <a:ext uri="{FF2B5EF4-FFF2-40B4-BE49-F238E27FC236}">
                  <a16:creationId xmlns:a16="http://schemas.microsoft.com/office/drawing/2014/main" id="{AA1B1287-F829-6F44-8310-290037EB0194}"/>
                </a:ext>
              </a:extLst>
            </p:cNvPr>
            <p:cNvSpPr/>
            <p:nvPr/>
          </p:nvSpPr>
          <p:spPr>
            <a:xfrm>
              <a:off x="825108" y="5532051"/>
              <a:ext cx="356640" cy="22614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41414"/>
                </a:solidFill>
                <a:effectLst/>
                <a:uLnTx/>
                <a:uFillTx/>
                <a:latin typeface="Calibri" panose="020F0502020204030204"/>
                <a:ea typeface="+mn-ea"/>
                <a:cs typeface="+mn-cs"/>
              </a:endParaRPr>
            </a:p>
          </p:txBody>
        </p:sp>
        <p:sp>
          <p:nvSpPr>
            <p:cNvPr id="57" name="Rounded Rectangle 61">
              <a:extLst>
                <a:ext uri="{FF2B5EF4-FFF2-40B4-BE49-F238E27FC236}">
                  <a16:creationId xmlns:a16="http://schemas.microsoft.com/office/drawing/2014/main" id="{8913FBEF-CF82-3A47-9659-FBDE1893E92E}"/>
                </a:ext>
              </a:extLst>
            </p:cNvPr>
            <p:cNvSpPr/>
            <p:nvPr/>
          </p:nvSpPr>
          <p:spPr>
            <a:xfrm>
              <a:off x="825108" y="5912062"/>
              <a:ext cx="356640" cy="2261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C2423B23-8BEF-084F-B8BB-C4DD014E0416}"/>
                </a:ext>
              </a:extLst>
            </p:cNvPr>
            <p:cNvSpPr txBox="1"/>
            <p:nvPr/>
          </p:nvSpPr>
          <p:spPr>
            <a:xfrm>
              <a:off x="1149168" y="5099350"/>
              <a:ext cx="1331045" cy="3279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SMN - </a:t>
              </a:r>
              <a:r>
                <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rPr>
                <a:t>↑, DA</a:t>
              </a:r>
            </a:p>
          </p:txBody>
        </p:sp>
        <p:sp>
          <p:nvSpPr>
            <p:cNvPr id="59" name="TextBox 58">
              <a:extLst>
                <a:ext uri="{FF2B5EF4-FFF2-40B4-BE49-F238E27FC236}">
                  <a16:creationId xmlns:a16="http://schemas.microsoft.com/office/drawing/2014/main" id="{19712E1B-ECAE-8347-98EC-E2A443D87FF6}"/>
                </a:ext>
              </a:extLst>
            </p:cNvPr>
            <p:cNvSpPr txBox="1"/>
            <p:nvPr/>
          </p:nvSpPr>
          <p:spPr>
            <a:xfrm>
              <a:off x="1149170" y="5491236"/>
              <a:ext cx="1574210" cy="3279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DMN - ↓, </a:t>
              </a:r>
              <a:r>
                <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rPr>
                <a:t>DA</a:t>
              </a: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 </a:t>
              </a:r>
            </a:p>
          </p:txBody>
        </p:sp>
        <p:sp>
          <p:nvSpPr>
            <p:cNvPr id="60" name="TextBox 59">
              <a:extLst>
                <a:ext uri="{FF2B5EF4-FFF2-40B4-BE49-F238E27FC236}">
                  <a16:creationId xmlns:a16="http://schemas.microsoft.com/office/drawing/2014/main" id="{DE71DC25-3AC2-0344-B1C2-D7D1A0CC6776}"/>
                </a:ext>
              </a:extLst>
            </p:cNvPr>
            <p:cNvSpPr txBox="1"/>
            <p:nvPr/>
          </p:nvSpPr>
          <p:spPr>
            <a:xfrm>
              <a:off x="1149168" y="5883122"/>
              <a:ext cx="1331045" cy="3279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41414"/>
                  </a:solidFill>
                  <a:effectLst/>
                  <a:uLnTx/>
                  <a:uFillTx/>
                  <a:latin typeface="Calibri" panose="020F0502020204030204"/>
                  <a:ea typeface="+mn-ea"/>
                  <a:cs typeface="+mn-cs"/>
                </a:rPr>
                <a:t>SN - </a:t>
              </a:r>
              <a:r>
                <a:rPr kumimoji="0" lang="en-US" sz="1400" b="1" i="0" u="none" strike="noStrike" kern="1200" cap="none" spc="0" normalizeH="0" baseline="0" noProof="0" dirty="0">
                  <a:ln>
                    <a:noFill/>
                  </a:ln>
                  <a:solidFill>
                    <a:srgbClr val="141414"/>
                  </a:solidFill>
                  <a:effectLst/>
                  <a:uLnTx/>
                  <a:uFillTx/>
                  <a:latin typeface="Calibri" panose="020F0502020204030204"/>
                  <a:ea typeface="+mn-ea"/>
                  <a:cs typeface="+mn-cs"/>
                </a:rPr>
                <a:t>↑, DA</a:t>
              </a:r>
            </a:p>
          </p:txBody>
        </p:sp>
      </p:grpSp>
      <p:sp>
        <p:nvSpPr>
          <p:cNvPr id="6" name="TextBox 5">
            <a:extLst>
              <a:ext uri="{FF2B5EF4-FFF2-40B4-BE49-F238E27FC236}">
                <a16:creationId xmlns:a16="http://schemas.microsoft.com/office/drawing/2014/main" id="{F6587470-22B1-3843-8B0F-3AD297148C76}"/>
              </a:ext>
            </a:extLst>
          </p:cNvPr>
          <p:cNvSpPr txBox="1"/>
          <p:nvPr/>
        </p:nvSpPr>
        <p:spPr>
          <a:xfrm>
            <a:off x="1216843" y="1183863"/>
            <a:ext cx="55733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DA</a:t>
            </a:r>
          </a:p>
        </p:txBody>
      </p:sp>
      <p:sp>
        <p:nvSpPr>
          <p:cNvPr id="7" name="TextBox 6">
            <a:extLst>
              <a:ext uri="{FF2B5EF4-FFF2-40B4-BE49-F238E27FC236}">
                <a16:creationId xmlns:a16="http://schemas.microsoft.com/office/drawing/2014/main" id="{6ED8155B-9765-AD41-B939-FB1979A8E9B4}"/>
              </a:ext>
            </a:extLst>
          </p:cNvPr>
          <p:cNvSpPr txBox="1"/>
          <p:nvPr/>
        </p:nvSpPr>
        <p:spPr>
          <a:xfrm>
            <a:off x="6606405" y="1102227"/>
            <a:ext cx="68320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5HT</a:t>
            </a:r>
          </a:p>
        </p:txBody>
      </p:sp>
    </p:spTree>
    <p:extLst>
      <p:ext uri="{BB962C8B-B14F-4D97-AF65-F5344CB8AC3E}">
        <p14:creationId xmlns:p14="http://schemas.microsoft.com/office/powerpoint/2010/main" val="3780852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315BCE71-F953-04A6-F816-3DD60FFB8A3A}"/>
              </a:ext>
            </a:extLst>
          </p:cNvPr>
          <p:cNvSpPr/>
          <p:nvPr/>
        </p:nvSpPr>
        <p:spPr bwMode="auto">
          <a:xfrm>
            <a:off x="6900519" y="2043627"/>
            <a:ext cx="3980524" cy="2925317"/>
          </a:xfrm>
          <a:custGeom>
            <a:avLst/>
            <a:gdLst>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80524"/>
              <a:gd name="connsiteY0" fmla="*/ 1889407 h 3312854"/>
              <a:gd name="connsiteX1" fmla="*/ 0 w 3980524"/>
              <a:gd name="connsiteY1" fmla="*/ 3312854 h 3312854"/>
              <a:gd name="connsiteX2" fmla="*/ 3959258 w 3980524"/>
              <a:gd name="connsiteY2" fmla="*/ 1766858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 name="connsiteX0" fmla="*/ 0 w 3980524"/>
              <a:gd name="connsiteY0" fmla="*/ 1889407 h 3312854"/>
              <a:gd name="connsiteX1" fmla="*/ 0 w 3980524"/>
              <a:gd name="connsiteY1" fmla="*/ 3312854 h 3312854"/>
              <a:gd name="connsiteX2" fmla="*/ 3959258 w 3980524"/>
              <a:gd name="connsiteY2" fmla="*/ 1341404 h 3312854"/>
              <a:gd name="connsiteX3" fmla="*/ 3980524 w 3980524"/>
              <a:gd name="connsiteY3" fmla="*/ 0 h 3312854"/>
              <a:gd name="connsiteX4" fmla="*/ 0 w 3980524"/>
              <a:gd name="connsiteY4" fmla="*/ 1889407 h 3312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0524" h="3312854">
                <a:moveTo>
                  <a:pt x="0" y="1889407"/>
                </a:moveTo>
                <a:lnTo>
                  <a:pt x="0" y="3312854"/>
                </a:lnTo>
                <a:cubicBezTo>
                  <a:pt x="1273305" y="2336212"/>
                  <a:pt x="1980285" y="1704881"/>
                  <a:pt x="3959258" y="1341404"/>
                </a:cubicBezTo>
                <a:lnTo>
                  <a:pt x="3980524" y="0"/>
                </a:lnTo>
                <a:cubicBezTo>
                  <a:pt x="1845607" y="1618179"/>
                  <a:pt x="1261890" y="1606211"/>
                  <a:pt x="0" y="1889407"/>
                </a:cubicBezTo>
                <a:close/>
              </a:path>
            </a:pathLst>
          </a:custGeom>
          <a:solidFill>
            <a:srgbClr val="00823B">
              <a:alpha val="50196"/>
            </a:srgb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7" name="Freeform 26">
            <a:extLst>
              <a:ext uri="{FF2B5EF4-FFF2-40B4-BE49-F238E27FC236}">
                <a16:creationId xmlns:a16="http://schemas.microsoft.com/office/drawing/2014/main" id="{50744035-9F2D-7232-DBFE-EA7931CD3F70}"/>
              </a:ext>
            </a:extLst>
          </p:cNvPr>
          <p:cNvSpPr/>
          <p:nvPr/>
        </p:nvSpPr>
        <p:spPr bwMode="auto">
          <a:xfrm>
            <a:off x="1904214" y="2007909"/>
            <a:ext cx="3959258" cy="2903456"/>
          </a:xfrm>
          <a:custGeom>
            <a:avLst/>
            <a:gdLst>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 name="connsiteX0" fmla="*/ 0 w 3959258"/>
              <a:gd name="connsiteY0" fmla="*/ 1480009 h 2903456"/>
              <a:gd name="connsiteX1" fmla="*/ 0 w 3959258"/>
              <a:gd name="connsiteY1" fmla="*/ 2903456 h 2903456"/>
              <a:gd name="connsiteX2" fmla="*/ 3959258 w 3959258"/>
              <a:gd name="connsiteY2" fmla="*/ 1357460 h 2903456"/>
              <a:gd name="connsiteX3" fmla="*/ 3959258 w 3959258"/>
              <a:gd name="connsiteY3" fmla="*/ 0 h 2903456"/>
              <a:gd name="connsiteX4" fmla="*/ 0 w 3959258"/>
              <a:gd name="connsiteY4" fmla="*/ 1480009 h 2903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9258" h="2903456">
                <a:moveTo>
                  <a:pt x="0" y="1480009"/>
                </a:moveTo>
                <a:lnTo>
                  <a:pt x="0" y="2903456"/>
                </a:lnTo>
                <a:cubicBezTo>
                  <a:pt x="1489873" y="1877762"/>
                  <a:pt x="2235467" y="1504196"/>
                  <a:pt x="3959258" y="1357460"/>
                </a:cubicBezTo>
                <a:lnTo>
                  <a:pt x="3959258" y="0"/>
                </a:lnTo>
                <a:cubicBezTo>
                  <a:pt x="2299263" y="1251791"/>
                  <a:pt x="1050395" y="1369445"/>
                  <a:pt x="0" y="1480009"/>
                </a:cubicBezTo>
                <a:close/>
              </a:path>
            </a:pathLst>
          </a:custGeom>
          <a:solidFill>
            <a:srgbClr val="015873">
              <a:alpha val="50196"/>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6" name="Freeform 25">
            <a:extLst>
              <a:ext uri="{FF2B5EF4-FFF2-40B4-BE49-F238E27FC236}">
                <a16:creationId xmlns:a16="http://schemas.microsoft.com/office/drawing/2014/main" id="{40AF0EA7-8C35-3ADB-548C-9E4F3CC1A479}"/>
              </a:ext>
            </a:extLst>
          </p:cNvPr>
          <p:cNvSpPr/>
          <p:nvPr/>
        </p:nvSpPr>
        <p:spPr bwMode="auto">
          <a:xfrm>
            <a:off x="1905000" y="2159000"/>
            <a:ext cx="3953933" cy="2692400"/>
          </a:xfrm>
          <a:custGeom>
            <a:avLst/>
            <a:gdLst>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 name="connsiteX0" fmla="*/ 0 w 3953933"/>
              <a:gd name="connsiteY0" fmla="*/ 0 h 2692400"/>
              <a:gd name="connsiteX1" fmla="*/ 0 w 3953933"/>
              <a:gd name="connsiteY1" fmla="*/ 1727200 h 2692400"/>
              <a:gd name="connsiteX2" fmla="*/ 3953933 w 3953933"/>
              <a:gd name="connsiteY2" fmla="*/ 2692400 h 2692400"/>
              <a:gd name="connsiteX3" fmla="*/ 3953933 w 3953933"/>
              <a:gd name="connsiteY3" fmla="*/ 1066800 h 2692400"/>
              <a:gd name="connsiteX4" fmla="*/ 0 w 3953933"/>
              <a:gd name="connsiteY4" fmla="*/ 0 h 269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3933" h="2692400">
                <a:moveTo>
                  <a:pt x="0" y="0"/>
                </a:moveTo>
                <a:lnTo>
                  <a:pt x="0" y="1727200"/>
                </a:lnTo>
                <a:cubicBezTo>
                  <a:pt x="1972734" y="1405466"/>
                  <a:pt x="3222978" y="2201334"/>
                  <a:pt x="3953933" y="2692400"/>
                </a:cubicBezTo>
                <a:lnTo>
                  <a:pt x="3953933" y="1066800"/>
                </a:lnTo>
                <a:cubicBezTo>
                  <a:pt x="2743199" y="1219200"/>
                  <a:pt x="1673578" y="1100667"/>
                  <a:pt x="0" y="0"/>
                </a:cubicBezTo>
                <a:close/>
              </a:path>
            </a:pathLst>
          </a:custGeom>
          <a:solidFill>
            <a:srgbClr val="E1471D">
              <a:alpha val="5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59427D63-3DBD-2542-A9FE-0E2090BCD63B}"/>
              </a:ext>
            </a:extLst>
          </p:cNvPr>
          <p:cNvSpPr>
            <a:spLocks noGrp="1"/>
          </p:cNvSpPr>
          <p:nvPr>
            <p:ph type="title"/>
          </p:nvPr>
        </p:nvSpPr>
        <p:spPr/>
        <p:txBody>
          <a:bodyPr/>
          <a:lstStyle/>
          <a:p>
            <a:r>
              <a:rPr lang="en-US" dirty="0"/>
              <a:t>Striatal Dopamine Function Is Associated With Balance Between Salience Network and DMN Activity</a:t>
            </a:r>
          </a:p>
        </p:txBody>
      </p:sp>
      <p:sp>
        <p:nvSpPr>
          <p:cNvPr id="6" name="TextBox 5">
            <a:extLst>
              <a:ext uri="{FF2B5EF4-FFF2-40B4-BE49-F238E27FC236}">
                <a16:creationId xmlns:a16="http://schemas.microsoft.com/office/drawing/2014/main" id="{1C2F42DE-D01E-E24C-9259-C8EFCEDBC542}"/>
              </a:ext>
            </a:extLst>
          </p:cNvPr>
          <p:cNvSpPr txBox="1"/>
          <p:nvPr/>
        </p:nvSpPr>
        <p:spPr>
          <a:xfrm>
            <a:off x="508000" y="5726665"/>
            <a:ext cx="10645775" cy="584775"/>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Dopamine synthesis capacity was associated with greater SAL connectivity, and diminished DMN connectivity. This relationship was particularly apparent for brain regions that act as information-processing hubs. </a:t>
            </a:r>
          </a:p>
        </p:txBody>
      </p:sp>
      <p:sp>
        <p:nvSpPr>
          <p:cNvPr id="8" name="Text Box 11">
            <a:extLst>
              <a:ext uri="{FF2B5EF4-FFF2-40B4-BE49-F238E27FC236}">
                <a16:creationId xmlns:a16="http://schemas.microsoft.com/office/drawing/2014/main" id="{D3131061-D011-C3B0-48DB-4B0E3A346844}"/>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McCutcheon et al. Biol Psychiatry. 2019;85:368.</a:t>
            </a:r>
          </a:p>
        </p:txBody>
      </p:sp>
      <p:sp>
        <p:nvSpPr>
          <p:cNvPr id="9" name="TextBox 8">
            <a:extLst>
              <a:ext uri="{FF2B5EF4-FFF2-40B4-BE49-F238E27FC236}">
                <a16:creationId xmlns:a16="http://schemas.microsoft.com/office/drawing/2014/main" id="{57196673-9FA3-CE30-43A1-8FF0F71126F1}"/>
              </a:ext>
            </a:extLst>
          </p:cNvPr>
          <p:cNvSpPr txBox="1"/>
          <p:nvPr/>
        </p:nvSpPr>
        <p:spPr bwMode="auto">
          <a:xfrm rot="16200000">
            <a:off x="261812" y="3327213"/>
            <a:ext cx="17351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Network Strength (z)</a:t>
            </a:r>
          </a:p>
        </p:txBody>
      </p:sp>
      <p:grpSp>
        <p:nvGrpSpPr>
          <p:cNvPr id="16" name="Group 15">
            <a:extLst>
              <a:ext uri="{FF2B5EF4-FFF2-40B4-BE49-F238E27FC236}">
                <a16:creationId xmlns:a16="http://schemas.microsoft.com/office/drawing/2014/main" id="{3B1744C4-7BE6-D1D7-9414-5B9FD57A1743}"/>
              </a:ext>
            </a:extLst>
          </p:cNvPr>
          <p:cNvGrpSpPr/>
          <p:nvPr/>
        </p:nvGrpSpPr>
        <p:grpSpPr>
          <a:xfrm>
            <a:off x="1950302" y="5067282"/>
            <a:ext cx="4256564" cy="307777"/>
            <a:chOff x="1950302" y="5036924"/>
            <a:chExt cx="4256564" cy="307777"/>
          </a:xfrm>
        </p:grpSpPr>
        <p:sp>
          <p:nvSpPr>
            <p:cNvPr id="11" name="TextBox 10">
              <a:extLst>
                <a:ext uri="{FF2B5EF4-FFF2-40B4-BE49-F238E27FC236}">
                  <a16:creationId xmlns:a16="http://schemas.microsoft.com/office/drawing/2014/main" id="{E8EDFFA4-DBFF-BDC4-F8F8-40473D5999C3}"/>
                </a:ext>
              </a:extLst>
            </p:cNvPr>
            <p:cNvSpPr txBox="1"/>
            <p:nvPr/>
          </p:nvSpPr>
          <p:spPr bwMode="auto">
            <a:xfrm>
              <a:off x="1950302"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0.011</a:t>
              </a:r>
            </a:p>
          </p:txBody>
        </p:sp>
        <p:sp>
          <p:nvSpPr>
            <p:cNvPr id="12" name="TextBox 11">
              <a:extLst>
                <a:ext uri="{FF2B5EF4-FFF2-40B4-BE49-F238E27FC236}">
                  <a16:creationId xmlns:a16="http://schemas.microsoft.com/office/drawing/2014/main" id="{048467AE-3EA0-7875-8A47-C502527155C7}"/>
                </a:ext>
              </a:extLst>
            </p:cNvPr>
            <p:cNvSpPr txBox="1"/>
            <p:nvPr/>
          </p:nvSpPr>
          <p:spPr bwMode="auto">
            <a:xfrm>
              <a:off x="2865684"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0.012</a:t>
              </a:r>
            </a:p>
          </p:txBody>
        </p:sp>
        <p:sp>
          <p:nvSpPr>
            <p:cNvPr id="13" name="TextBox 12">
              <a:extLst>
                <a:ext uri="{FF2B5EF4-FFF2-40B4-BE49-F238E27FC236}">
                  <a16:creationId xmlns:a16="http://schemas.microsoft.com/office/drawing/2014/main" id="{149738DA-5253-B7EA-7229-B415DAE35F7E}"/>
                </a:ext>
              </a:extLst>
            </p:cNvPr>
            <p:cNvSpPr txBox="1"/>
            <p:nvPr/>
          </p:nvSpPr>
          <p:spPr bwMode="auto">
            <a:xfrm>
              <a:off x="3781066"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0.013</a:t>
              </a:r>
            </a:p>
          </p:txBody>
        </p:sp>
        <p:sp>
          <p:nvSpPr>
            <p:cNvPr id="14" name="TextBox 13">
              <a:extLst>
                <a:ext uri="{FF2B5EF4-FFF2-40B4-BE49-F238E27FC236}">
                  <a16:creationId xmlns:a16="http://schemas.microsoft.com/office/drawing/2014/main" id="{23B22274-B831-F80A-6860-6519343765DA}"/>
                </a:ext>
              </a:extLst>
            </p:cNvPr>
            <p:cNvSpPr txBox="1"/>
            <p:nvPr/>
          </p:nvSpPr>
          <p:spPr bwMode="auto">
            <a:xfrm>
              <a:off x="4696448"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0.014</a:t>
              </a:r>
            </a:p>
          </p:txBody>
        </p:sp>
        <p:sp>
          <p:nvSpPr>
            <p:cNvPr id="15" name="TextBox 14">
              <a:extLst>
                <a:ext uri="{FF2B5EF4-FFF2-40B4-BE49-F238E27FC236}">
                  <a16:creationId xmlns:a16="http://schemas.microsoft.com/office/drawing/2014/main" id="{05FF3B7C-E102-573E-548A-420065654979}"/>
                </a:ext>
              </a:extLst>
            </p:cNvPr>
            <p:cNvSpPr txBox="1"/>
            <p:nvPr/>
          </p:nvSpPr>
          <p:spPr bwMode="auto">
            <a:xfrm>
              <a:off x="5611831"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0.015</a:t>
              </a:r>
            </a:p>
          </p:txBody>
        </p:sp>
      </p:grpSp>
      <p:sp>
        <p:nvSpPr>
          <p:cNvPr id="17" name="TextBox 16">
            <a:extLst>
              <a:ext uri="{FF2B5EF4-FFF2-40B4-BE49-F238E27FC236}">
                <a16:creationId xmlns:a16="http://schemas.microsoft.com/office/drawing/2014/main" id="{35D8FD3F-C1DF-80FA-4A16-8327E902F3FC}"/>
              </a:ext>
            </a:extLst>
          </p:cNvPr>
          <p:cNvSpPr txBox="1"/>
          <p:nvPr/>
        </p:nvSpPr>
        <p:spPr bwMode="auto">
          <a:xfrm rot="16200000">
            <a:off x="4578031" y="3327213"/>
            <a:ext cx="34783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SAL-DMN Difference in Network Strength (z)</a:t>
            </a:r>
          </a:p>
        </p:txBody>
      </p:sp>
      <p:grpSp>
        <p:nvGrpSpPr>
          <p:cNvPr id="24" name="Group 23">
            <a:extLst>
              <a:ext uri="{FF2B5EF4-FFF2-40B4-BE49-F238E27FC236}">
                <a16:creationId xmlns:a16="http://schemas.microsoft.com/office/drawing/2014/main" id="{88438B50-AC87-A1C3-3E0D-12555A34D225}"/>
              </a:ext>
            </a:extLst>
          </p:cNvPr>
          <p:cNvGrpSpPr/>
          <p:nvPr/>
        </p:nvGrpSpPr>
        <p:grpSpPr>
          <a:xfrm>
            <a:off x="1237572" y="1863652"/>
            <a:ext cx="503664" cy="3343108"/>
            <a:chOff x="1300784" y="1863652"/>
            <a:chExt cx="503664" cy="3343108"/>
          </a:xfrm>
        </p:grpSpPr>
        <p:sp>
          <p:nvSpPr>
            <p:cNvPr id="18" name="TextBox 17">
              <a:extLst>
                <a:ext uri="{FF2B5EF4-FFF2-40B4-BE49-F238E27FC236}">
                  <a16:creationId xmlns:a16="http://schemas.microsoft.com/office/drawing/2014/main" id="{1F7C481D-9AD1-70C4-C562-F3C5C1895170}"/>
                </a:ext>
              </a:extLst>
            </p:cNvPr>
            <p:cNvSpPr txBox="1"/>
            <p:nvPr/>
          </p:nvSpPr>
          <p:spPr bwMode="auto">
            <a:xfrm>
              <a:off x="1300784" y="4898983"/>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0.15</a:t>
              </a:r>
            </a:p>
          </p:txBody>
        </p:sp>
        <p:sp>
          <p:nvSpPr>
            <p:cNvPr id="19" name="TextBox 18">
              <a:extLst>
                <a:ext uri="{FF2B5EF4-FFF2-40B4-BE49-F238E27FC236}">
                  <a16:creationId xmlns:a16="http://schemas.microsoft.com/office/drawing/2014/main" id="{C21A96E1-94CE-56DD-AF8A-CC5717F5A487}"/>
                </a:ext>
              </a:extLst>
            </p:cNvPr>
            <p:cNvSpPr txBox="1"/>
            <p:nvPr/>
          </p:nvSpPr>
          <p:spPr bwMode="auto">
            <a:xfrm>
              <a:off x="1300784" y="4291916"/>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0.20</a:t>
              </a:r>
            </a:p>
          </p:txBody>
        </p:sp>
        <p:sp>
          <p:nvSpPr>
            <p:cNvPr id="20" name="TextBox 19">
              <a:extLst>
                <a:ext uri="{FF2B5EF4-FFF2-40B4-BE49-F238E27FC236}">
                  <a16:creationId xmlns:a16="http://schemas.microsoft.com/office/drawing/2014/main" id="{6B59D975-4D23-5222-EA5D-FF092C1AA2EC}"/>
                </a:ext>
              </a:extLst>
            </p:cNvPr>
            <p:cNvSpPr txBox="1"/>
            <p:nvPr/>
          </p:nvSpPr>
          <p:spPr bwMode="auto">
            <a:xfrm>
              <a:off x="1300784" y="2470718"/>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0.35</a:t>
              </a:r>
            </a:p>
          </p:txBody>
        </p:sp>
        <p:sp>
          <p:nvSpPr>
            <p:cNvPr id="21" name="TextBox 20">
              <a:extLst>
                <a:ext uri="{FF2B5EF4-FFF2-40B4-BE49-F238E27FC236}">
                  <a16:creationId xmlns:a16="http://schemas.microsoft.com/office/drawing/2014/main" id="{B46DBC4C-1148-DCB1-1F16-BA8494D3817A}"/>
                </a:ext>
              </a:extLst>
            </p:cNvPr>
            <p:cNvSpPr txBox="1"/>
            <p:nvPr/>
          </p:nvSpPr>
          <p:spPr bwMode="auto">
            <a:xfrm>
              <a:off x="1300784" y="1863652"/>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0.40</a:t>
              </a:r>
            </a:p>
          </p:txBody>
        </p:sp>
        <p:sp>
          <p:nvSpPr>
            <p:cNvPr id="22" name="TextBox 21">
              <a:extLst>
                <a:ext uri="{FF2B5EF4-FFF2-40B4-BE49-F238E27FC236}">
                  <a16:creationId xmlns:a16="http://schemas.microsoft.com/office/drawing/2014/main" id="{5239EBB0-6AD1-E349-4C71-650D3CB5592C}"/>
                </a:ext>
              </a:extLst>
            </p:cNvPr>
            <p:cNvSpPr txBox="1"/>
            <p:nvPr/>
          </p:nvSpPr>
          <p:spPr bwMode="auto">
            <a:xfrm>
              <a:off x="1300784" y="3684850"/>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0.25</a:t>
              </a:r>
            </a:p>
          </p:txBody>
        </p:sp>
        <p:sp>
          <p:nvSpPr>
            <p:cNvPr id="23" name="TextBox 22">
              <a:extLst>
                <a:ext uri="{FF2B5EF4-FFF2-40B4-BE49-F238E27FC236}">
                  <a16:creationId xmlns:a16="http://schemas.microsoft.com/office/drawing/2014/main" id="{44A52CEC-F5FC-A906-4B70-77EAE3CEA8DC}"/>
                </a:ext>
              </a:extLst>
            </p:cNvPr>
            <p:cNvSpPr txBox="1"/>
            <p:nvPr/>
          </p:nvSpPr>
          <p:spPr bwMode="auto">
            <a:xfrm>
              <a:off x="1300784" y="3077784"/>
              <a:ext cx="5036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0.30</a:t>
              </a:r>
            </a:p>
          </p:txBody>
        </p:sp>
      </p:grpSp>
      <p:grpSp>
        <p:nvGrpSpPr>
          <p:cNvPr id="31" name="Group 30">
            <a:extLst>
              <a:ext uri="{FF2B5EF4-FFF2-40B4-BE49-F238E27FC236}">
                <a16:creationId xmlns:a16="http://schemas.microsoft.com/office/drawing/2014/main" id="{BB131B38-3C52-B937-7A37-0E57109A9B90}"/>
              </a:ext>
            </a:extLst>
          </p:cNvPr>
          <p:cNvGrpSpPr/>
          <p:nvPr/>
        </p:nvGrpSpPr>
        <p:grpSpPr>
          <a:xfrm>
            <a:off x="1756604" y="1284470"/>
            <a:ext cx="4325275" cy="369332"/>
            <a:chOff x="3136590" y="1301826"/>
            <a:chExt cx="4325275" cy="369332"/>
          </a:xfrm>
        </p:grpSpPr>
        <p:sp>
          <p:nvSpPr>
            <p:cNvPr id="4" name="TextBox 3">
              <a:extLst>
                <a:ext uri="{FF2B5EF4-FFF2-40B4-BE49-F238E27FC236}">
                  <a16:creationId xmlns:a16="http://schemas.microsoft.com/office/drawing/2014/main" id="{DD3EE5B3-7448-9463-61A4-5406530DC37A}"/>
                </a:ext>
              </a:extLst>
            </p:cNvPr>
            <p:cNvSpPr txBox="1"/>
            <p:nvPr/>
          </p:nvSpPr>
          <p:spPr bwMode="auto">
            <a:xfrm>
              <a:off x="3224277" y="1301826"/>
              <a:ext cx="1819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Salience Network</a:t>
              </a:r>
            </a:p>
          </p:txBody>
        </p:sp>
        <p:sp>
          <p:nvSpPr>
            <p:cNvPr id="25" name="TextBox 24">
              <a:extLst>
                <a:ext uri="{FF2B5EF4-FFF2-40B4-BE49-F238E27FC236}">
                  <a16:creationId xmlns:a16="http://schemas.microsoft.com/office/drawing/2014/main" id="{E2124281-973B-2A11-D8A2-2CF627C0AA3A}"/>
                </a:ext>
              </a:extLst>
            </p:cNvPr>
            <p:cNvSpPr txBox="1"/>
            <p:nvPr/>
          </p:nvSpPr>
          <p:spPr bwMode="auto">
            <a:xfrm>
              <a:off x="5121416" y="1301826"/>
              <a:ext cx="2340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Default Mode Network</a:t>
              </a:r>
            </a:p>
          </p:txBody>
        </p:sp>
        <p:sp>
          <p:nvSpPr>
            <p:cNvPr id="29" name="Rectangle 28">
              <a:extLst>
                <a:ext uri="{FF2B5EF4-FFF2-40B4-BE49-F238E27FC236}">
                  <a16:creationId xmlns:a16="http://schemas.microsoft.com/office/drawing/2014/main" id="{63C06414-6B3A-C77E-2CD1-F42D0516E8A8}"/>
                </a:ext>
              </a:extLst>
            </p:cNvPr>
            <p:cNvSpPr/>
            <p:nvPr/>
          </p:nvSpPr>
          <p:spPr bwMode="auto">
            <a:xfrm>
              <a:off x="3136590" y="1416177"/>
              <a:ext cx="146360" cy="146360"/>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281C6ABE-9F19-22D0-EE87-655B81CA8829}"/>
                </a:ext>
              </a:extLst>
            </p:cNvPr>
            <p:cNvSpPr/>
            <p:nvPr/>
          </p:nvSpPr>
          <p:spPr bwMode="auto">
            <a:xfrm>
              <a:off x="5035064" y="1416177"/>
              <a:ext cx="146360" cy="146360"/>
            </a:xfrm>
            <a:prstGeom prst="rect">
              <a:avLst/>
            </a:prstGeom>
            <a:solidFill>
              <a:srgbClr val="E1471D"/>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D0BF0507-C890-E7DE-1C24-8F84A4DF7543}"/>
              </a:ext>
            </a:extLst>
          </p:cNvPr>
          <p:cNvSpPr txBox="1"/>
          <p:nvPr/>
        </p:nvSpPr>
        <p:spPr bwMode="auto">
          <a:xfrm>
            <a:off x="2159264" y="5328175"/>
            <a:ext cx="35775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Striatal dopamine synthesis capacity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K</a:t>
            </a:r>
            <a:r>
              <a:rPr kumimoji="0" lang="en-US" sz="1400" b="0" i="0" u="none" strike="noStrike" kern="1200" cap="none" spc="0" normalizeH="0" baseline="-25000" noProof="0" dirty="0" err="1">
                <a:ln>
                  <a:noFill/>
                </a:ln>
                <a:solidFill>
                  <a:srgbClr val="000000"/>
                </a:solidFill>
                <a:effectLst/>
                <a:uLnTx/>
                <a:uFillTx/>
                <a:latin typeface="Calibri" panose="020F0502020204030204" pitchFamily="34" charset="0"/>
                <a:ea typeface="+mn-ea"/>
                <a:cs typeface="Arial" panose="020B0604020202020204" pitchFamily="34" charset="0"/>
              </a:rPr>
              <a:t>i</a:t>
            </a:r>
            <a:r>
              <a:rPr kumimoji="0" lang="en-US" sz="1400" b="0" i="0" u="none" strike="noStrike" kern="1200" cap="none" spc="0" normalizeH="0" baseline="30000" noProof="0" dirty="0" err="1">
                <a:ln>
                  <a:noFill/>
                </a:ln>
                <a:solidFill>
                  <a:srgbClr val="000000"/>
                </a:solidFill>
                <a:effectLst/>
                <a:uLnTx/>
                <a:uFillTx/>
                <a:latin typeface="Calibri" panose="020F0502020204030204" pitchFamily="34" charset="0"/>
                <a:ea typeface="+mn-ea"/>
                <a:cs typeface="Arial" panose="020B0604020202020204" pitchFamily="34" charset="0"/>
              </a:rPr>
              <a:t>cer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min</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33" name="Oval 32">
            <a:extLst>
              <a:ext uri="{FF2B5EF4-FFF2-40B4-BE49-F238E27FC236}">
                <a16:creationId xmlns:a16="http://schemas.microsoft.com/office/drawing/2014/main" id="{DA89D4AC-9B00-7436-B1BC-7D4155703CF6}"/>
              </a:ext>
            </a:extLst>
          </p:cNvPr>
          <p:cNvSpPr/>
          <p:nvPr/>
        </p:nvSpPr>
        <p:spPr bwMode="auto">
          <a:xfrm>
            <a:off x="3801438" y="2098998"/>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7" name="Oval 36">
            <a:extLst>
              <a:ext uri="{FF2B5EF4-FFF2-40B4-BE49-F238E27FC236}">
                <a16:creationId xmlns:a16="http://schemas.microsoft.com/office/drawing/2014/main" id="{26A06E63-4F11-6917-7B6E-FD62C1B708D2}"/>
              </a:ext>
            </a:extLst>
          </p:cNvPr>
          <p:cNvSpPr/>
          <p:nvPr/>
        </p:nvSpPr>
        <p:spPr bwMode="auto">
          <a:xfrm>
            <a:off x="3631884" y="2748754"/>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8" name="Oval 37">
            <a:extLst>
              <a:ext uri="{FF2B5EF4-FFF2-40B4-BE49-F238E27FC236}">
                <a16:creationId xmlns:a16="http://schemas.microsoft.com/office/drawing/2014/main" id="{A2AACC11-7B50-E0AC-15AF-7D9DB0D630E6}"/>
              </a:ext>
            </a:extLst>
          </p:cNvPr>
          <p:cNvSpPr/>
          <p:nvPr/>
        </p:nvSpPr>
        <p:spPr bwMode="auto">
          <a:xfrm>
            <a:off x="4005355" y="2820935"/>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9" name="Oval 38">
            <a:extLst>
              <a:ext uri="{FF2B5EF4-FFF2-40B4-BE49-F238E27FC236}">
                <a16:creationId xmlns:a16="http://schemas.microsoft.com/office/drawing/2014/main" id="{F01A99A5-37BE-6B5A-1067-0F71E086A62A}"/>
              </a:ext>
            </a:extLst>
          </p:cNvPr>
          <p:cNvSpPr/>
          <p:nvPr/>
        </p:nvSpPr>
        <p:spPr bwMode="auto">
          <a:xfrm>
            <a:off x="4028807" y="2559000"/>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0" name="Oval 39">
            <a:extLst>
              <a:ext uri="{FF2B5EF4-FFF2-40B4-BE49-F238E27FC236}">
                <a16:creationId xmlns:a16="http://schemas.microsoft.com/office/drawing/2014/main" id="{E2157EBE-2132-DF15-42B8-048699F8A79C}"/>
              </a:ext>
            </a:extLst>
          </p:cNvPr>
          <p:cNvSpPr/>
          <p:nvPr/>
        </p:nvSpPr>
        <p:spPr bwMode="auto">
          <a:xfrm>
            <a:off x="2515066" y="3231672"/>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1" name="Oval 40">
            <a:extLst>
              <a:ext uri="{FF2B5EF4-FFF2-40B4-BE49-F238E27FC236}">
                <a16:creationId xmlns:a16="http://schemas.microsoft.com/office/drawing/2014/main" id="{2FE59157-955C-A442-7680-28EC2FAA20A4}"/>
              </a:ext>
            </a:extLst>
          </p:cNvPr>
          <p:cNvSpPr/>
          <p:nvPr/>
        </p:nvSpPr>
        <p:spPr bwMode="auto">
          <a:xfrm>
            <a:off x="4333660" y="3067251"/>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2" name="Oval 41">
            <a:extLst>
              <a:ext uri="{FF2B5EF4-FFF2-40B4-BE49-F238E27FC236}">
                <a16:creationId xmlns:a16="http://schemas.microsoft.com/office/drawing/2014/main" id="{0BD4C456-8C52-97A3-D8D6-B106EE114FE8}"/>
              </a:ext>
            </a:extLst>
          </p:cNvPr>
          <p:cNvSpPr/>
          <p:nvPr/>
        </p:nvSpPr>
        <p:spPr bwMode="auto">
          <a:xfrm>
            <a:off x="4490063" y="3041372"/>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E9AF03D9-7D3A-4286-AF54-018B3DB51EF6}"/>
              </a:ext>
            </a:extLst>
          </p:cNvPr>
          <p:cNvSpPr/>
          <p:nvPr/>
        </p:nvSpPr>
        <p:spPr bwMode="auto">
          <a:xfrm>
            <a:off x="5096488" y="3364753"/>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4" name="Oval 43">
            <a:extLst>
              <a:ext uri="{FF2B5EF4-FFF2-40B4-BE49-F238E27FC236}">
                <a16:creationId xmlns:a16="http://schemas.microsoft.com/office/drawing/2014/main" id="{14456E11-9738-9929-F0FF-5694AB392BEC}"/>
              </a:ext>
            </a:extLst>
          </p:cNvPr>
          <p:cNvSpPr/>
          <p:nvPr/>
        </p:nvSpPr>
        <p:spPr bwMode="auto">
          <a:xfrm>
            <a:off x="5592481" y="3645584"/>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5" name="Oval 44">
            <a:extLst>
              <a:ext uri="{FF2B5EF4-FFF2-40B4-BE49-F238E27FC236}">
                <a16:creationId xmlns:a16="http://schemas.microsoft.com/office/drawing/2014/main" id="{72D6EF0C-79EC-417C-9FCA-29260E9122DA}"/>
              </a:ext>
            </a:extLst>
          </p:cNvPr>
          <p:cNvSpPr/>
          <p:nvPr/>
        </p:nvSpPr>
        <p:spPr bwMode="auto">
          <a:xfrm>
            <a:off x="5821362" y="2216151"/>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6" name="Oval 45">
            <a:extLst>
              <a:ext uri="{FF2B5EF4-FFF2-40B4-BE49-F238E27FC236}">
                <a16:creationId xmlns:a16="http://schemas.microsoft.com/office/drawing/2014/main" id="{3456CB85-1B93-24AD-E43B-BAAE030F770E}"/>
              </a:ext>
            </a:extLst>
          </p:cNvPr>
          <p:cNvSpPr/>
          <p:nvPr/>
        </p:nvSpPr>
        <p:spPr bwMode="auto">
          <a:xfrm>
            <a:off x="3941705" y="3754898"/>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7" name="Oval 46">
            <a:extLst>
              <a:ext uri="{FF2B5EF4-FFF2-40B4-BE49-F238E27FC236}">
                <a16:creationId xmlns:a16="http://schemas.microsoft.com/office/drawing/2014/main" id="{7E56A177-AC41-4F44-B760-50D646E9677A}"/>
              </a:ext>
            </a:extLst>
          </p:cNvPr>
          <p:cNvSpPr/>
          <p:nvPr/>
        </p:nvSpPr>
        <p:spPr bwMode="auto">
          <a:xfrm>
            <a:off x="3972439" y="4116617"/>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 name="Oval 47">
            <a:extLst>
              <a:ext uri="{FF2B5EF4-FFF2-40B4-BE49-F238E27FC236}">
                <a16:creationId xmlns:a16="http://schemas.microsoft.com/office/drawing/2014/main" id="{41E5C171-7D28-8F3B-20DD-431FB36664F5}"/>
              </a:ext>
            </a:extLst>
          </p:cNvPr>
          <p:cNvSpPr/>
          <p:nvPr/>
        </p:nvSpPr>
        <p:spPr bwMode="auto">
          <a:xfrm>
            <a:off x="3057782" y="4074176"/>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9" name="Oval 48">
            <a:extLst>
              <a:ext uri="{FF2B5EF4-FFF2-40B4-BE49-F238E27FC236}">
                <a16:creationId xmlns:a16="http://schemas.microsoft.com/office/drawing/2014/main" id="{EC94A519-0F9D-C849-95F8-2D921F412F86}"/>
              </a:ext>
            </a:extLst>
          </p:cNvPr>
          <p:cNvSpPr/>
          <p:nvPr/>
        </p:nvSpPr>
        <p:spPr bwMode="auto">
          <a:xfrm>
            <a:off x="3321307" y="3907746"/>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0" name="Oval 49">
            <a:extLst>
              <a:ext uri="{FF2B5EF4-FFF2-40B4-BE49-F238E27FC236}">
                <a16:creationId xmlns:a16="http://schemas.microsoft.com/office/drawing/2014/main" id="{E13F0C5F-B22E-590A-A8C6-4B340FBBF2E9}"/>
              </a:ext>
            </a:extLst>
          </p:cNvPr>
          <p:cNvSpPr/>
          <p:nvPr/>
        </p:nvSpPr>
        <p:spPr bwMode="auto">
          <a:xfrm>
            <a:off x="4723956" y="3060900"/>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1" name="Oval 50">
            <a:extLst>
              <a:ext uri="{FF2B5EF4-FFF2-40B4-BE49-F238E27FC236}">
                <a16:creationId xmlns:a16="http://schemas.microsoft.com/office/drawing/2014/main" id="{3EC3B9EF-6BCC-93AD-C25E-50A445F60422}"/>
              </a:ext>
            </a:extLst>
          </p:cNvPr>
          <p:cNvSpPr/>
          <p:nvPr/>
        </p:nvSpPr>
        <p:spPr bwMode="auto">
          <a:xfrm>
            <a:off x="1844290" y="4180598"/>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2" name="Oval 51">
            <a:extLst>
              <a:ext uri="{FF2B5EF4-FFF2-40B4-BE49-F238E27FC236}">
                <a16:creationId xmlns:a16="http://schemas.microsoft.com/office/drawing/2014/main" id="{9E5DE211-0B9B-10BC-326F-E1F10F02F679}"/>
              </a:ext>
            </a:extLst>
          </p:cNvPr>
          <p:cNvSpPr/>
          <p:nvPr/>
        </p:nvSpPr>
        <p:spPr bwMode="auto">
          <a:xfrm>
            <a:off x="2413071" y="4083701"/>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3" name="Oval 52">
            <a:extLst>
              <a:ext uri="{FF2B5EF4-FFF2-40B4-BE49-F238E27FC236}">
                <a16:creationId xmlns:a16="http://schemas.microsoft.com/office/drawing/2014/main" id="{359FB155-9A71-229F-4C9A-6E2C617233B3}"/>
              </a:ext>
            </a:extLst>
          </p:cNvPr>
          <p:cNvSpPr/>
          <p:nvPr/>
        </p:nvSpPr>
        <p:spPr bwMode="auto">
          <a:xfrm>
            <a:off x="2599946" y="4002270"/>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4" name="Oval 53">
            <a:extLst>
              <a:ext uri="{FF2B5EF4-FFF2-40B4-BE49-F238E27FC236}">
                <a16:creationId xmlns:a16="http://schemas.microsoft.com/office/drawing/2014/main" id="{F03F299B-4BD7-4187-EB20-9A2BC0209C09}"/>
              </a:ext>
            </a:extLst>
          </p:cNvPr>
          <p:cNvSpPr/>
          <p:nvPr/>
        </p:nvSpPr>
        <p:spPr bwMode="auto">
          <a:xfrm>
            <a:off x="2780803" y="4215811"/>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5" name="Oval 54">
            <a:extLst>
              <a:ext uri="{FF2B5EF4-FFF2-40B4-BE49-F238E27FC236}">
                <a16:creationId xmlns:a16="http://schemas.microsoft.com/office/drawing/2014/main" id="{83A56B35-A116-AF11-FE04-E1711DCA463A}"/>
              </a:ext>
            </a:extLst>
          </p:cNvPr>
          <p:cNvSpPr/>
          <p:nvPr/>
        </p:nvSpPr>
        <p:spPr bwMode="auto">
          <a:xfrm>
            <a:off x="4311881" y="4904669"/>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6" name="Oval 55">
            <a:extLst>
              <a:ext uri="{FF2B5EF4-FFF2-40B4-BE49-F238E27FC236}">
                <a16:creationId xmlns:a16="http://schemas.microsoft.com/office/drawing/2014/main" id="{8D35C243-545C-D11A-4A6C-B13712F17BCA}"/>
              </a:ext>
            </a:extLst>
          </p:cNvPr>
          <p:cNvSpPr/>
          <p:nvPr/>
        </p:nvSpPr>
        <p:spPr bwMode="auto">
          <a:xfrm>
            <a:off x="5520918" y="1776982"/>
            <a:ext cx="84881" cy="84881"/>
          </a:xfrm>
          <a:prstGeom prst="ellipse">
            <a:avLst/>
          </a:prstGeom>
          <a:solidFill>
            <a:srgbClr val="015873">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4" name="Oval 33">
            <a:extLst>
              <a:ext uri="{FF2B5EF4-FFF2-40B4-BE49-F238E27FC236}">
                <a16:creationId xmlns:a16="http://schemas.microsoft.com/office/drawing/2014/main" id="{42FCB748-8BB0-17E5-BF72-EF0BD79800A4}"/>
              </a:ext>
            </a:extLst>
          </p:cNvPr>
          <p:cNvSpPr/>
          <p:nvPr/>
        </p:nvSpPr>
        <p:spPr bwMode="auto">
          <a:xfrm>
            <a:off x="2599947" y="1990129"/>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5" name="Oval 34">
            <a:extLst>
              <a:ext uri="{FF2B5EF4-FFF2-40B4-BE49-F238E27FC236}">
                <a16:creationId xmlns:a16="http://schemas.microsoft.com/office/drawing/2014/main" id="{D92D8DF5-4AA4-6F73-A566-25112004C75E}"/>
              </a:ext>
            </a:extLst>
          </p:cNvPr>
          <p:cNvSpPr/>
          <p:nvPr/>
        </p:nvSpPr>
        <p:spPr bwMode="auto">
          <a:xfrm>
            <a:off x="2409896" y="1964590"/>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03109DCB-DA23-246F-8DB9-CBD842431A35}"/>
              </a:ext>
            </a:extLst>
          </p:cNvPr>
          <p:cNvSpPr/>
          <p:nvPr/>
        </p:nvSpPr>
        <p:spPr bwMode="auto">
          <a:xfrm>
            <a:off x="1844291" y="2184161"/>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7" name="Oval 56">
            <a:extLst>
              <a:ext uri="{FF2B5EF4-FFF2-40B4-BE49-F238E27FC236}">
                <a16:creationId xmlns:a16="http://schemas.microsoft.com/office/drawing/2014/main" id="{A738B1E7-98D2-E388-4232-DDBF78B25CB8}"/>
              </a:ext>
            </a:extLst>
          </p:cNvPr>
          <p:cNvSpPr/>
          <p:nvPr/>
        </p:nvSpPr>
        <p:spPr bwMode="auto">
          <a:xfrm>
            <a:off x="3993702" y="2548928"/>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 name="Oval 57">
            <a:extLst>
              <a:ext uri="{FF2B5EF4-FFF2-40B4-BE49-F238E27FC236}">
                <a16:creationId xmlns:a16="http://schemas.microsoft.com/office/drawing/2014/main" id="{46F94294-D550-85CA-24BF-D001FED1719F}"/>
              </a:ext>
            </a:extLst>
          </p:cNvPr>
          <p:cNvSpPr/>
          <p:nvPr/>
        </p:nvSpPr>
        <p:spPr bwMode="auto">
          <a:xfrm>
            <a:off x="5516028" y="2548928"/>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 name="Oval 58">
            <a:extLst>
              <a:ext uri="{FF2B5EF4-FFF2-40B4-BE49-F238E27FC236}">
                <a16:creationId xmlns:a16="http://schemas.microsoft.com/office/drawing/2014/main" id="{5C1F5769-8EF8-D4E3-6906-3241B8984C84}"/>
              </a:ext>
            </a:extLst>
          </p:cNvPr>
          <p:cNvSpPr/>
          <p:nvPr/>
        </p:nvSpPr>
        <p:spPr bwMode="auto">
          <a:xfrm>
            <a:off x="4723910" y="3177640"/>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0" name="Oval 59">
            <a:extLst>
              <a:ext uri="{FF2B5EF4-FFF2-40B4-BE49-F238E27FC236}">
                <a16:creationId xmlns:a16="http://schemas.microsoft.com/office/drawing/2014/main" id="{120B7A3A-643F-BF15-E3DB-63B0A7E8DF4C}"/>
              </a:ext>
            </a:extLst>
          </p:cNvPr>
          <p:cNvSpPr/>
          <p:nvPr/>
        </p:nvSpPr>
        <p:spPr bwMode="auto">
          <a:xfrm>
            <a:off x="3945972" y="3091402"/>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1" name="Oval 60">
            <a:extLst>
              <a:ext uri="{FF2B5EF4-FFF2-40B4-BE49-F238E27FC236}">
                <a16:creationId xmlns:a16="http://schemas.microsoft.com/office/drawing/2014/main" id="{394F91B9-C90B-0CEC-5195-EC81DCEB8297}"/>
              </a:ext>
            </a:extLst>
          </p:cNvPr>
          <p:cNvSpPr/>
          <p:nvPr/>
        </p:nvSpPr>
        <p:spPr bwMode="auto">
          <a:xfrm>
            <a:off x="3970520" y="3175042"/>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2" name="Oval 61">
            <a:extLst>
              <a:ext uri="{FF2B5EF4-FFF2-40B4-BE49-F238E27FC236}">
                <a16:creationId xmlns:a16="http://schemas.microsoft.com/office/drawing/2014/main" id="{EDBAD20A-E465-F31F-8B48-4252BD4DAE3D}"/>
              </a:ext>
            </a:extLst>
          </p:cNvPr>
          <p:cNvSpPr/>
          <p:nvPr/>
        </p:nvSpPr>
        <p:spPr bwMode="auto">
          <a:xfrm>
            <a:off x="3801438" y="3322312"/>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ECA4CB67-E4F5-F517-18AF-D6FCA3E1FBE1}"/>
              </a:ext>
            </a:extLst>
          </p:cNvPr>
          <p:cNvSpPr/>
          <p:nvPr/>
        </p:nvSpPr>
        <p:spPr bwMode="auto">
          <a:xfrm>
            <a:off x="2509798" y="3166274"/>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4" name="Oval 63">
            <a:extLst>
              <a:ext uri="{FF2B5EF4-FFF2-40B4-BE49-F238E27FC236}">
                <a16:creationId xmlns:a16="http://schemas.microsoft.com/office/drawing/2014/main" id="{874311D9-FC36-78E5-3F03-F6131E6356FD}"/>
              </a:ext>
            </a:extLst>
          </p:cNvPr>
          <p:cNvSpPr/>
          <p:nvPr/>
        </p:nvSpPr>
        <p:spPr bwMode="auto">
          <a:xfrm>
            <a:off x="4015687" y="3680210"/>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5" name="Oval 64">
            <a:extLst>
              <a:ext uri="{FF2B5EF4-FFF2-40B4-BE49-F238E27FC236}">
                <a16:creationId xmlns:a16="http://schemas.microsoft.com/office/drawing/2014/main" id="{8C32C364-3CAD-F47A-3DDE-9A86FCDAE5FC}"/>
              </a:ext>
            </a:extLst>
          </p:cNvPr>
          <p:cNvSpPr/>
          <p:nvPr/>
        </p:nvSpPr>
        <p:spPr bwMode="auto">
          <a:xfrm>
            <a:off x="4333659" y="3529979"/>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 name="Oval 65">
            <a:extLst>
              <a:ext uri="{FF2B5EF4-FFF2-40B4-BE49-F238E27FC236}">
                <a16:creationId xmlns:a16="http://schemas.microsoft.com/office/drawing/2014/main" id="{04E82161-AE2D-28A9-5AC8-346C6AF799D5}"/>
              </a:ext>
            </a:extLst>
          </p:cNvPr>
          <p:cNvSpPr/>
          <p:nvPr/>
        </p:nvSpPr>
        <p:spPr bwMode="auto">
          <a:xfrm>
            <a:off x="5099662" y="3717182"/>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7" name="Oval 66">
            <a:extLst>
              <a:ext uri="{FF2B5EF4-FFF2-40B4-BE49-F238E27FC236}">
                <a16:creationId xmlns:a16="http://schemas.microsoft.com/office/drawing/2014/main" id="{6FDD8B0E-633F-51F4-1313-6A9594317A28}"/>
              </a:ext>
            </a:extLst>
          </p:cNvPr>
          <p:cNvSpPr/>
          <p:nvPr/>
        </p:nvSpPr>
        <p:spPr bwMode="auto">
          <a:xfrm>
            <a:off x="5598831" y="3844270"/>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8" name="Oval 67">
            <a:extLst>
              <a:ext uri="{FF2B5EF4-FFF2-40B4-BE49-F238E27FC236}">
                <a16:creationId xmlns:a16="http://schemas.microsoft.com/office/drawing/2014/main" id="{33BEB68F-55AF-BAF8-FE4D-08C8FC1D0F13}"/>
              </a:ext>
            </a:extLst>
          </p:cNvPr>
          <p:cNvSpPr/>
          <p:nvPr/>
        </p:nvSpPr>
        <p:spPr bwMode="auto">
          <a:xfrm>
            <a:off x="5824510" y="4360923"/>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9" name="Oval 68">
            <a:extLst>
              <a:ext uri="{FF2B5EF4-FFF2-40B4-BE49-F238E27FC236}">
                <a16:creationId xmlns:a16="http://schemas.microsoft.com/office/drawing/2014/main" id="{44307A8B-EEEB-3D67-7658-86C9826786F2}"/>
              </a:ext>
            </a:extLst>
          </p:cNvPr>
          <p:cNvSpPr/>
          <p:nvPr/>
        </p:nvSpPr>
        <p:spPr bwMode="auto">
          <a:xfrm>
            <a:off x="4486887" y="4400188"/>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0" name="Oval 69">
            <a:extLst>
              <a:ext uri="{FF2B5EF4-FFF2-40B4-BE49-F238E27FC236}">
                <a16:creationId xmlns:a16="http://schemas.microsoft.com/office/drawing/2014/main" id="{C56E71D7-BC2C-FCFD-1147-E5C179824E70}"/>
              </a:ext>
            </a:extLst>
          </p:cNvPr>
          <p:cNvSpPr/>
          <p:nvPr/>
        </p:nvSpPr>
        <p:spPr bwMode="auto">
          <a:xfrm>
            <a:off x="4321406" y="4862892"/>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1" name="Oval 70">
            <a:extLst>
              <a:ext uri="{FF2B5EF4-FFF2-40B4-BE49-F238E27FC236}">
                <a16:creationId xmlns:a16="http://schemas.microsoft.com/office/drawing/2014/main" id="{4A887C80-7E14-5A96-4CE9-88A9696ACFE4}"/>
              </a:ext>
            </a:extLst>
          </p:cNvPr>
          <p:cNvSpPr/>
          <p:nvPr/>
        </p:nvSpPr>
        <p:spPr bwMode="auto">
          <a:xfrm>
            <a:off x="3631884" y="4447309"/>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2" name="Oval 71">
            <a:extLst>
              <a:ext uri="{FF2B5EF4-FFF2-40B4-BE49-F238E27FC236}">
                <a16:creationId xmlns:a16="http://schemas.microsoft.com/office/drawing/2014/main" id="{E1260DDE-8214-A62E-B367-90A6EB12AEF8}"/>
              </a:ext>
            </a:extLst>
          </p:cNvPr>
          <p:cNvSpPr/>
          <p:nvPr/>
        </p:nvSpPr>
        <p:spPr bwMode="auto">
          <a:xfrm>
            <a:off x="3055895" y="4291916"/>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3" name="Oval 72">
            <a:extLst>
              <a:ext uri="{FF2B5EF4-FFF2-40B4-BE49-F238E27FC236}">
                <a16:creationId xmlns:a16="http://schemas.microsoft.com/office/drawing/2014/main" id="{917E845D-B5D8-8F0D-6A3B-829A5D8B0E30}"/>
              </a:ext>
            </a:extLst>
          </p:cNvPr>
          <p:cNvSpPr/>
          <p:nvPr/>
        </p:nvSpPr>
        <p:spPr bwMode="auto">
          <a:xfrm>
            <a:off x="3313866" y="4488939"/>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4" name="Oval 73">
            <a:extLst>
              <a:ext uri="{FF2B5EF4-FFF2-40B4-BE49-F238E27FC236}">
                <a16:creationId xmlns:a16="http://schemas.microsoft.com/office/drawing/2014/main" id="{693750CD-C1CE-4820-94BF-5FC5124586BD}"/>
              </a:ext>
            </a:extLst>
          </p:cNvPr>
          <p:cNvSpPr/>
          <p:nvPr/>
        </p:nvSpPr>
        <p:spPr bwMode="auto">
          <a:xfrm>
            <a:off x="2780803" y="4644743"/>
            <a:ext cx="84881" cy="84881"/>
          </a:xfrm>
          <a:prstGeom prst="ellipse">
            <a:avLst/>
          </a:prstGeom>
          <a:solidFill>
            <a:srgbClr val="E1471D">
              <a:alpha val="70588"/>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75" name="Freeform 74">
            <a:extLst>
              <a:ext uri="{FF2B5EF4-FFF2-40B4-BE49-F238E27FC236}">
                <a16:creationId xmlns:a16="http://schemas.microsoft.com/office/drawing/2014/main" id="{0F987028-9C52-91D9-55C5-EEEB2508C67E}"/>
              </a:ext>
            </a:extLst>
          </p:cNvPr>
          <p:cNvSpPr/>
          <p:nvPr/>
        </p:nvSpPr>
        <p:spPr bwMode="auto">
          <a:xfrm>
            <a:off x="1898248" y="3009418"/>
            <a:ext cx="3970117" cy="1030147"/>
          </a:xfrm>
          <a:custGeom>
            <a:avLst/>
            <a:gdLst>
              <a:gd name="connsiteX0" fmla="*/ 0 w 3970117"/>
              <a:gd name="connsiteY0" fmla="*/ 0 h 1030147"/>
              <a:gd name="connsiteX1" fmla="*/ 3970117 w 3970117"/>
              <a:gd name="connsiteY1" fmla="*/ 1030147 h 1030147"/>
            </a:gdLst>
            <a:ahLst/>
            <a:cxnLst>
              <a:cxn ang="0">
                <a:pos x="connsiteX0" y="connsiteY0"/>
              </a:cxn>
              <a:cxn ang="0">
                <a:pos x="connsiteX1" y="connsiteY1"/>
              </a:cxn>
            </a:cxnLst>
            <a:rect l="l" t="t" r="r" b="b"/>
            <a:pathLst>
              <a:path w="3970117" h="1030147">
                <a:moveTo>
                  <a:pt x="0" y="0"/>
                </a:moveTo>
                <a:lnTo>
                  <a:pt x="3970117" y="1030147"/>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 name="Freeform 75">
            <a:extLst>
              <a:ext uri="{FF2B5EF4-FFF2-40B4-BE49-F238E27FC236}">
                <a16:creationId xmlns:a16="http://schemas.microsoft.com/office/drawing/2014/main" id="{80791E62-3853-B172-5AB9-B2935C6C6780}"/>
              </a:ext>
            </a:extLst>
          </p:cNvPr>
          <p:cNvSpPr/>
          <p:nvPr/>
        </p:nvSpPr>
        <p:spPr bwMode="auto">
          <a:xfrm>
            <a:off x="1886673" y="2685327"/>
            <a:ext cx="3993266" cy="1516283"/>
          </a:xfrm>
          <a:custGeom>
            <a:avLst/>
            <a:gdLst>
              <a:gd name="connsiteX0" fmla="*/ 3993266 w 3993266"/>
              <a:gd name="connsiteY0" fmla="*/ 0 h 1516283"/>
              <a:gd name="connsiteX1" fmla="*/ 0 w 3993266"/>
              <a:gd name="connsiteY1" fmla="*/ 1516283 h 1516283"/>
            </a:gdLst>
            <a:ahLst/>
            <a:cxnLst>
              <a:cxn ang="0">
                <a:pos x="connsiteX0" y="connsiteY0"/>
              </a:cxn>
              <a:cxn ang="0">
                <a:pos x="connsiteX1" y="connsiteY1"/>
              </a:cxn>
            </a:cxnLst>
            <a:rect l="l" t="t" r="r" b="b"/>
            <a:pathLst>
              <a:path w="3993266" h="1516283">
                <a:moveTo>
                  <a:pt x="3993266" y="0"/>
                </a:moveTo>
                <a:lnTo>
                  <a:pt x="0" y="1516283"/>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1" name="Oval 90">
            <a:extLst>
              <a:ext uri="{FF2B5EF4-FFF2-40B4-BE49-F238E27FC236}">
                <a16:creationId xmlns:a16="http://schemas.microsoft.com/office/drawing/2014/main" id="{B43A00A8-7A6D-32A9-59AA-F3D5012E5B67}"/>
              </a:ext>
            </a:extLst>
          </p:cNvPr>
          <p:cNvSpPr/>
          <p:nvPr/>
        </p:nvSpPr>
        <p:spPr bwMode="auto">
          <a:xfrm>
            <a:off x="8649626" y="2347201"/>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99" name="Group 98">
            <a:extLst>
              <a:ext uri="{FF2B5EF4-FFF2-40B4-BE49-F238E27FC236}">
                <a16:creationId xmlns:a16="http://schemas.microsoft.com/office/drawing/2014/main" id="{E1A6B9DC-3B96-AD5A-3ED3-B0642082EC61}"/>
              </a:ext>
            </a:extLst>
          </p:cNvPr>
          <p:cNvGrpSpPr/>
          <p:nvPr/>
        </p:nvGrpSpPr>
        <p:grpSpPr>
          <a:xfrm>
            <a:off x="6284696" y="1755925"/>
            <a:ext cx="466795" cy="2757305"/>
            <a:chOff x="6787963" y="1755925"/>
            <a:chExt cx="466795" cy="2757305"/>
          </a:xfrm>
        </p:grpSpPr>
        <p:sp>
          <p:nvSpPr>
            <p:cNvPr id="94" name="TextBox 93">
              <a:extLst>
                <a:ext uri="{FF2B5EF4-FFF2-40B4-BE49-F238E27FC236}">
                  <a16:creationId xmlns:a16="http://schemas.microsoft.com/office/drawing/2014/main" id="{0DBE8610-6270-7011-AF1D-AA2D128B7285}"/>
                </a:ext>
              </a:extLst>
            </p:cNvPr>
            <p:cNvSpPr txBox="1"/>
            <p:nvPr/>
          </p:nvSpPr>
          <p:spPr bwMode="auto">
            <a:xfrm>
              <a:off x="6787963" y="4205453"/>
              <a:ext cx="4667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-0.1</a:t>
              </a:r>
            </a:p>
          </p:txBody>
        </p:sp>
        <p:sp>
          <p:nvSpPr>
            <p:cNvPr id="95" name="TextBox 94">
              <a:extLst>
                <a:ext uri="{FF2B5EF4-FFF2-40B4-BE49-F238E27FC236}">
                  <a16:creationId xmlns:a16="http://schemas.microsoft.com/office/drawing/2014/main" id="{290D83D9-8FD2-07F1-FBB4-93608A97CACA}"/>
                </a:ext>
              </a:extLst>
            </p:cNvPr>
            <p:cNvSpPr txBox="1"/>
            <p:nvPr/>
          </p:nvSpPr>
          <p:spPr bwMode="auto">
            <a:xfrm>
              <a:off x="6842466" y="2572434"/>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0.1</a:t>
              </a:r>
            </a:p>
          </p:txBody>
        </p:sp>
        <p:sp>
          <p:nvSpPr>
            <p:cNvPr id="96" name="TextBox 95">
              <a:extLst>
                <a:ext uri="{FF2B5EF4-FFF2-40B4-BE49-F238E27FC236}">
                  <a16:creationId xmlns:a16="http://schemas.microsoft.com/office/drawing/2014/main" id="{73F63112-A492-23BF-1CC2-BC92F10AFEFD}"/>
                </a:ext>
              </a:extLst>
            </p:cNvPr>
            <p:cNvSpPr txBox="1"/>
            <p:nvPr/>
          </p:nvSpPr>
          <p:spPr bwMode="auto">
            <a:xfrm>
              <a:off x="6842466" y="1755925"/>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98" name="TextBox 97">
              <a:extLst>
                <a:ext uri="{FF2B5EF4-FFF2-40B4-BE49-F238E27FC236}">
                  <a16:creationId xmlns:a16="http://schemas.microsoft.com/office/drawing/2014/main" id="{566C1CB7-2B01-1ED9-69A7-CE252F041DF3}"/>
                </a:ext>
              </a:extLst>
            </p:cNvPr>
            <p:cNvSpPr txBox="1"/>
            <p:nvPr/>
          </p:nvSpPr>
          <p:spPr bwMode="auto">
            <a:xfrm>
              <a:off x="6842466" y="3388943"/>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a:t>
              </a:r>
            </a:p>
          </p:txBody>
        </p:sp>
      </p:grpSp>
      <p:sp>
        <p:nvSpPr>
          <p:cNvPr id="114" name="Freeform 113">
            <a:extLst>
              <a:ext uri="{FF2B5EF4-FFF2-40B4-BE49-F238E27FC236}">
                <a16:creationId xmlns:a16="http://schemas.microsoft.com/office/drawing/2014/main" id="{4727B773-D1AD-B4B4-EE19-426064725DF0}"/>
              </a:ext>
            </a:extLst>
          </p:cNvPr>
          <p:cNvSpPr/>
          <p:nvPr/>
        </p:nvSpPr>
        <p:spPr bwMode="auto">
          <a:xfrm>
            <a:off x="6904074" y="2636874"/>
            <a:ext cx="3976577" cy="1694121"/>
          </a:xfrm>
          <a:custGeom>
            <a:avLst/>
            <a:gdLst>
              <a:gd name="connsiteX0" fmla="*/ 0 w 3976577"/>
              <a:gd name="connsiteY0" fmla="*/ 1694121 h 1694121"/>
              <a:gd name="connsiteX1" fmla="*/ 3976577 w 3976577"/>
              <a:gd name="connsiteY1" fmla="*/ 0 h 1694121"/>
            </a:gdLst>
            <a:ahLst/>
            <a:cxnLst>
              <a:cxn ang="0">
                <a:pos x="connsiteX0" y="connsiteY0"/>
              </a:cxn>
              <a:cxn ang="0">
                <a:pos x="connsiteX1" y="connsiteY1"/>
              </a:cxn>
            </a:cxnLst>
            <a:rect l="l" t="t" r="r" b="b"/>
            <a:pathLst>
              <a:path w="3976577" h="1694121">
                <a:moveTo>
                  <a:pt x="0" y="1694121"/>
                </a:moveTo>
                <a:lnTo>
                  <a:pt x="3976577" y="0"/>
                </a:lnTo>
              </a:path>
            </a:pathLst>
          </a:custGeom>
          <a:noFill/>
          <a:ln w="28575">
            <a:solidFill>
              <a:srgbClr val="00823B"/>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 name="Oval 114">
            <a:extLst>
              <a:ext uri="{FF2B5EF4-FFF2-40B4-BE49-F238E27FC236}">
                <a16:creationId xmlns:a16="http://schemas.microsoft.com/office/drawing/2014/main" id="{01852A1D-AE1E-1851-7544-9E058DC760C8}"/>
              </a:ext>
            </a:extLst>
          </p:cNvPr>
          <p:cNvSpPr/>
          <p:nvPr/>
        </p:nvSpPr>
        <p:spPr bwMode="auto">
          <a:xfrm>
            <a:off x="8809701" y="2672061"/>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6" name="Oval 115">
            <a:extLst>
              <a:ext uri="{FF2B5EF4-FFF2-40B4-BE49-F238E27FC236}">
                <a16:creationId xmlns:a16="http://schemas.microsoft.com/office/drawing/2014/main" id="{94B5895F-4BED-6D0A-466D-95D1CCFB78BF}"/>
              </a:ext>
            </a:extLst>
          </p:cNvPr>
          <p:cNvSpPr/>
          <p:nvPr/>
        </p:nvSpPr>
        <p:spPr bwMode="auto">
          <a:xfrm>
            <a:off x="9499126" y="2585487"/>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7" name="Oval 116">
            <a:extLst>
              <a:ext uri="{FF2B5EF4-FFF2-40B4-BE49-F238E27FC236}">
                <a16:creationId xmlns:a16="http://schemas.microsoft.com/office/drawing/2014/main" id="{EE6966F4-62A0-5D61-DF54-2FD2C6158DE0}"/>
              </a:ext>
            </a:extLst>
          </p:cNvPr>
          <p:cNvSpPr/>
          <p:nvPr/>
        </p:nvSpPr>
        <p:spPr bwMode="auto">
          <a:xfrm>
            <a:off x="9031390" y="2744482"/>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8" name="Oval 117">
            <a:extLst>
              <a:ext uri="{FF2B5EF4-FFF2-40B4-BE49-F238E27FC236}">
                <a16:creationId xmlns:a16="http://schemas.microsoft.com/office/drawing/2014/main" id="{7C00B38C-B40B-18B6-AC6A-863B5BBC3CD7}"/>
              </a:ext>
            </a:extLst>
          </p:cNvPr>
          <p:cNvSpPr/>
          <p:nvPr/>
        </p:nvSpPr>
        <p:spPr bwMode="auto">
          <a:xfrm>
            <a:off x="8324108" y="3112865"/>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9" name="Oval 118">
            <a:extLst>
              <a:ext uri="{FF2B5EF4-FFF2-40B4-BE49-F238E27FC236}">
                <a16:creationId xmlns:a16="http://schemas.microsoft.com/office/drawing/2014/main" id="{5F7AABA2-45B0-D89D-D360-B14595661A13}"/>
              </a:ext>
            </a:extLst>
          </p:cNvPr>
          <p:cNvSpPr/>
          <p:nvPr/>
        </p:nvSpPr>
        <p:spPr bwMode="auto">
          <a:xfrm>
            <a:off x="8070108" y="3353846"/>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0" name="Oval 119">
            <a:extLst>
              <a:ext uri="{FF2B5EF4-FFF2-40B4-BE49-F238E27FC236}">
                <a16:creationId xmlns:a16="http://schemas.microsoft.com/office/drawing/2014/main" id="{7E202A85-EFF4-B45A-0ED3-34EB7698EAEB}"/>
              </a:ext>
            </a:extLst>
          </p:cNvPr>
          <p:cNvSpPr/>
          <p:nvPr/>
        </p:nvSpPr>
        <p:spPr bwMode="auto">
          <a:xfrm>
            <a:off x="7797058" y="3207054"/>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1" name="Oval 120">
            <a:extLst>
              <a:ext uri="{FF2B5EF4-FFF2-40B4-BE49-F238E27FC236}">
                <a16:creationId xmlns:a16="http://schemas.microsoft.com/office/drawing/2014/main" id="{0519FFD9-98A5-E586-2C51-600F5C23F85D}"/>
              </a:ext>
            </a:extLst>
          </p:cNvPr>
          <p:cNvSpPr/>
          <p:nvPr/>
        </p:nvSpPr>
        <p:spPr bwMode="auto">
          <a:xfrm>
            <a:off x="7524720" y="3529979"/>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2" name="Oval 121">
            <a:extLst>
              <a:ext uri="{FF2B5EF4-FFF2-40B4-BE49-F238E27FC236}">
                <a16:creationId xmlns:a16="http://schemas.microsoft.com/office/drawing/2014/main" id="{EE49F329-9771-B618-BF2E-D1C45817A859}"/>
              </a:ext>
            </a:extLst>
          </p:cNvPr>
          <p:cNvSpPr/>
          <p:nvPr/>
        </p:nvSpPr>
        <p:spPr bwMode="auto">
          <a:xfrm>
            <a:off x="9347407" y="3189804"/>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3" name="Oval 122">
            <a:extLst>
              <a:ext uri="{FF2B5EF4-FFF2-40B4-BE49-F238E27FC236}">
                <a16:creationId xmlns:a16="http://schemas.microsoft.com/office/drawing/2014/main" id="{7D39D271-C721-4920-E7D2-E25B15A5C784}"/>
              </a:ext>
            </a:extLst>
          </p:cNvPr>
          <p:cNvSpPr/>
          <p:nvPr/>
        </p:nvSpPr>
        <p:spPr bwMode="auto">
          <a:xfrm>
            <a:off x="10534523" y="2976019"/>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4" name="Oval 123">
            <a:extLst>
              <a:ext uri="{FF2B5EF4-FFF2-40B4-BE49-F238E27FC236}">
                <a16:creationId xmlns:a16="http://schemas.microsoft.com/office/drawing/2014/main" id="{5A244B4B-5720-336C-0DCC-C414DAEA9FA6}"/>
              </a:ext>
            </a:extLst>
          </p:cNvPr>
          <p:cNvSpPr/>
          <p:nvPr/>
        </p:nvSpPr>
        <p:spPr bwMode="auto">
          <a:xfrm>
            <a:off x="10835342" y="2054774"/>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5" name="Oval 124">
            <a:extLst>
              <a:ext uri="{FF2B5EF4-FFF2-40B4-BE49-F238E27FC236}">
                <a16:creationId xmlns:a16="http://schemas.microsoft.com/office/drawing/2014/main" id="{BC8C0400-AA5E-AA80-AB84-C168DF35674D}"/>
              </a:ext>
            </a:extLst>
          </p:cNvPr>
          <p:cNvSpPr/>
          <p:nvPr/>
        </p:nvSpPr>
        <p:spPr bwMode="auto">
          <a:xfrm>
            <a:off x="10604965" y="3368186"/>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6" name="Oval 125">
            <a:extLst>
              <a:ext uri="{FF2B5EF4-FFF2-40B4-BE49-F238E27FC236}">
                <a16:creationId xmlns:a16="http://schemas.microsoft.com/office/drawing/2014/main" id="{5C991C4F-A6C4-F62B-3BB6-20F8D57938A8}"/>
              </a:ext>
            </a:extLst>
          </p:cNvPr>
          <p:cNvSpPr/>
          <p:nvPr/>
        </p:nvSpPr>
        <p:spPr bwMode="auto">
          <a:xfrm>
            <a:off x="10114029" y="3262524"/>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7" name="Oval 126">
            <a:extLst>
              <a:ext uri="{FF2B5EF4-FFF2-40B4-BE49-F238E27FC236}">
                <a16:creationId xmlns:a16="http://schemas.microsoft.com/office/drawing/2014/main" id="{68184929-3C3B-4D04-F732-B49B31B539E1}"/>
              </a:ext>
            </a:extLst>
          </p:cNvPr>
          <p:cNvSpPr/>
          <p:nvPr/>
        </p:nvSpPr>
        <p:spPr bwMode="auto">
          <a:xfrm>
            <a:off x="9737040" y="3415494"/>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8" name="Oval 127">
            <a:extLst>
              <a:ext uri="{FF2B5EF4-FFF2-40B4-BE49-F238E27FC236}">
                <a16:creationId xmlns:a16="http://schemas.microsoft.com/office/drawing/2014/main" id="{FEBA8716-4001-BF5E-157D-7C1DD49EDC8E}"/>
              </a:ext>
            </a:extLst>
          </p:cNvPr>
          <p:cNvSpPr/>
          <p:nvPr/>
        </p:nvSpPr>
        <p:spPr bwMode="auto">
          <a:xfrm>
            <a:off x="9332967" y="3512882"/>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9" name="Oval 128">
            <a:extLst>
              <a:ext uri="{FF2B5EF4-FFF2-40B4-BE49-F238E27FC236}">
                <a16:creationId xmlns:a16="http://schemas.microsoft.com/office/drawing/2014/main" id="{039F5D79-14B3-BE85-0E5A-B5DED42AFDAE}"/>
              </a:ext>
            </a:extLst>
          </p:cNvPr>
          <p:cNvSpPr/>
          <p:nvPr/>
        </p:nvSpPr>
        <p:spPr bwMode="auto">
          <a:xfrm>
            <a:off x="9015943" y="3676004"/>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0" name="Oval 129">
            <a:extLst>
              <a:ext uri="{FF2B5EF4-FFF2-40B4-BE49-F238E27FC236}">
                <a16:creationId xmlns:a16="http://schemas.microsoft.com/office/drawing/2014/main" id="{212019C9-3140-4EB1-56F5-67360E600436}"/>
              </a:ext>
            </a:extLst>
          </p:cNvPr>
          <p:cNvSpPr/>
          <p:nvPr/>
        </p:nvSpPr>
        <p:spPr bwMode="auto">
          <a:xfrm>
            <a:off x="8960865" y="3950186"/>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1" name="Oval 130">
            <a:extLst>
              <a:ext uri="{FF2B5EF4-FFF2-40B4-BE49-F238E27FC236}">
                <a16:creationId xmlns:a16="http://schemas.microsoft.com/office/drawing/2014/main" id="{922DC811-5D64-2C8B-33B3-CFAB6692A955}"/>
              </a:ext>
            </a:extLst>
          </p:cNvPr>
          <p:cNvSpPr/>
          <p:nvPr/>
        </p:nvSpPr>
        <p:spPr bwMode="auto">
          <a:xfrm>
            <a:off x="8988949" y="4130930"/>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2" name="Oval 131">
            <a:extLst>
              <a:ext uri="{FF2B5EF4-FFF2-40B4-BE49-F238E27FC236}">
                <a16:creationId xmlns:a16="http://schemas.microsoft.com/office/drawing/2014/main" id="{771ED6B2-8168-0FB6-8C1A-7CC3B9E11FEA}"/>
              </a:ext>
            </a:extLst>
          </p:cNvPr>
          <p:cNvSpPr/>
          <p:nvPr/>
        </p:nvSpPr>
        <p:spPr bwMode="auto">
          <a:xfrm>
            <a:off x="6861339" y="4846476"/>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3" name="Oval 132">
            <a:extLst>
              <a:ext uri="{FF2B5EF4-FFF2-40B4-BE49-F238E27FC236}">
                <a16:creationId xmlns:a16="http://schemas.microsoft.com/office/drawing/2014/main" id="{1E7C51B9-6C5B-33F4-D446-049A1EC39574}"/>
              </a:ext>
            </a:extLst>
          </p:cNvPr>
          <p:cNvSpPr/>
          <p:nvPr/>
        </p:nvSpPr>
        <p:spPr bwMode="auto">
          <a:xfrm>
            <a:off x="7430213" y="4925472"/>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4" name="Oval 133">
            <a:extLst>
              <a:ext uri="{FF2B5EF4-FFF2-40B4-BE49-F238E27FC236}">
                <a16:creationId xmlns:a16="http://schemas.microsoft.com/office/drawing/2014/main" id="{3757E05C-A642-49AB-4ACB-CD617444A099}"/>
              </a:ext>
            </a:extLst>
          </p:cNvPr>
          <p:cNvSpPr/>
          <p:nvPr/>
        </p:nvSpPr>
        <p:spPr bwMode="auto">
          <a:xfrm>
            <a:off x="7612637" y="4850528"/>
            <a:ext cx="84881" cy="84881"/>
          </a:xfrm>
          <a:prstGeom prst="ellipse">
            <a:avLst/>
          </a:prstGeom>
          <a:solidFill>
            <a:srgbClr val="00823B">
              <a:alpha val="70980"/>
            </a:srgbClr>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5" name="TextBox 134">
            <a:extLst>
              <a:ext uri="{FF2B5EF4-FFF2-40B4-BE49-F238E27FC236}">
                <a16:creationId xmlns:a16="http://schemas.microsoft.com/office/drawing/2014/main" id="{2C1A4389-B5F8-1715-4C1E-756A541054DE}"/>
              </a:ext>
            </a:extLst>
          </p:cNvPr>
          <p:cNvSpPr txBox="1"/>
          <p:nvPr/>
        </p:nvSpPr>
        <p:spPr bwMode="auto">
          <a:xfrm>
            <a:off x="7207566" y="5328175"/>
            <a:ext cx="35878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Striatal dopamine synthesis capacity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rPr>
              <a:t>K</a:t>
            </a:r>
            <a:r>
              <a:rPr kumimoji="0" lang="en-US" sz="1400" b="0" i="0" u="none" strike="noStrike" kern="1200" cap="none" spc="0" normalizeH="0" baseline="-25000" noProof="0" dirty="0" err="1">
                <a:ln>
                  <a:noFill/>
                </a:ln>
                <a:solidFill>
                  <a:srgbClr val="000000"/>
                </a:solidFill>
                <a:effectLst/>
                <a:uLnTx/>
                <a:uFillTx/>
                <a:latin typeface="Calibri" panose="020F0502020204030204" pitchFamily="34" charset="0"/>
                <a:ea typeface="+mn-ea"/>
                <a:cs typeface="Arial" panose="020B0604020202020204" pitchFamily="34" charset="0"/>
              </a:rPr>
              <a:t>i</a:t>
            </a:r>
            <a:r>
              <a:rPr kumimoji="0" lang="en-US" sz="1400" b="0" i="0" u="none" strike="noStrike" kern="1200" cap="none" spc="0" normalizeH="0" baseline="30000" noProof="0" dirty="0" err="1">
                <a:ln>
                  <a:noFill/>
                </a:ln>
                <a:solidFill>
                  <a:srgbClr val="000000"/>
                </a:solidFill>
                <a:effectLst/>
                <a:uLnTx/>
                <a:uFillTx/>
                <a:latin typeface="Calibri" panose="020F0502020204030204" pitchFamily="34" charset="0"/>
                <a:ea typeface="+mn-ea"/>
                <a:cs typeface="Arial" panose="020B0604020202020204" pitchFamily="34" charset="0"/>
              </a:rPr>
              <a:t>cer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min</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grpSp>
        <p:nvGrpSpPr>
          <p:cNvPr id="136" name="Group 135">
            <a:extLst>
              <a:ext uri="{FF2B5EF4-FFF2-40B4-BE49-F238E27FC236}">
                <a16:creationId xmlns:a16="http://schemas.microsoft.com/office/drawing/2014/main" id="{31CD88C1-ED7B-2167-82D1-64F449BCD861}"/>
              </a:ext>
            </a:extLst>
          </p:cNvPr>
          <p:cNvGrpSpPr/>
          <p:nvPr/>
        </p:nvGrpSpPr>
        <p:grpSpPr>
          <a:xfrm>
            <a:off x="6972542" y="5101380"/>
            <a:ext cx="4256564" cy="307777"/>
            <a:chOff x="1950302" y="5036924"/>
            <a:chExt cx="4256564" cy="307777"/>
          </a:xfrm>
        </p:grpSpPr>
        <p:sp>
          <p:nvSpPr>
            <p:cNvPr id="137" name="TextBox 136">
              <a:extLst>
                <a:ext uri="{FF2B5EF4-FFF2-40B4-BE49-F238E27FC236}">
                  <a16:creationId xmlns:a16="http://schemas.microsoft.com/office/drawing/2014/main" id="{72CF39E8-6E36-1732-BB36-78F321849265}"/>
                </a:ext>
              </a:extLst>
            </p:cNvPr>
            <p:cNvSpPr txBox="1"/>
            <p:nvPr/>
          </p:nvSpPr>
          <p:spPr bwMode="auto">
            <a:xfrm>
              <a:off x="1950302"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0.011</a:t>
              </a:r>
            </a:p>
          </p:txBody>
        </p:sp>
        <p:sp>
          <p:nvSpPr>
            <p:cNvPr id="138" name="TextBox 137">
              <a:extLst>
                <a:ext uri="{FF2B5EF4-FFF2-40B4-BE49-F238E27FC236}">
                  <a16:creationId xmlns:a16="http://schemas.microsoft.com/office/drawing/2014/main" id="{5B14978E-F51C-1465-CFDC-F20B0D9DE7C7}"/>
                </a:ext>
              </a:extLst>
            </p:cNvPr>
            <p:cNvSpPr txBox="1"/>
            <p:nvPr/>
          </p:nvSpPr>
          <p:spPr bwMode="auto">
            <a:xfrm>
              <a:off x="2865684"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0.012</a:t>
              </a:r>
            </a:p>
          </p:txBody>
        </p:sp>
        <p:sp>
          <p:nvSpPr>
            <p:cNvPr id="139" name="TextBox 138">
              <a:extLst>
                <a:ext uri="{FF2B5EF4-FFF2-40B4-BE49-F238E27FC236}">
                  <a16:creationId xmlns:a16="http://schemas.microsoft.com/office/drawing/2014/main" id="{9F6DD0BD-9716-5E14-726B-B7D2FE045A04}"/>
                </a:ext>
              </a:extLst>
            </p:cNvPr>
            <p:cNvSpPr txBox="1"/>
            <p:nvPr/>
          </p:nvSpPr>
          <p:spPr bwMode="auto">
            <a:xfrm>
              <a:off x="3781066"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0.013</a:t>
              </a:r>
            </a:p>
          </p:txBody>
        </p:sp>
        <p:sp>
          <p:nvSpPr>
            <p:cNvPr id="140" name="TextBox 139">
              <a:extLst>
                <a:ext uri="{FF2B5EF4-FFF2-40B4-BE49-F238E27FC236}">
                  <a16:creationId xmlns:a16="http://schemas.microsoft.com/office/drawing/2014/main" id="{EF0419A9-9D80-438F-2087-0D85BD08EC85}"/>
                </a:ext>
              </a:extLst>
            </p:cNvPr>
            <p:cNvSpPr txBox="1"/>
            <p:nvPr/>
          </p:nvSpPr>
          <p:spPr bwMode="auto">
            <a:xfrm>
              <a:off x="4696448"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0.014</a:t>
              </a:r>
            </a:p>
          </p:txBody>
        </p:sp>
        <p:sp>
          <p:nvSpPr>
            <p:cNvPr id="141" name="TextBox 140">
              <a:extLst>
                <a:ext uri="{FF2B5EF4-FFF2-40B4-BE49-F238E27FC236}">
                  <a16:creationId xmlns:a16="http://schemas.microsoft.com/office/drawing/2014/main" id="{99A4B626-1307-EF15-0078-EF0CAA178BB5}"/>
                </a:ext>
              </a:extLst>
            </p:cNvPr>
            <p:cNvSpPr txBox="1"/>
            <p:nvPr/>
          </p:nvSpPr>
          <p:spPr bwMode="auto">
            <a:xfrm>
              <a:off x="5611831" y="5036924"/>
              <a:ext cx="5950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0.015</a:t>
              </a:r>
            </a:p>
          </p:txBody>
        </p:sp>
      </p:grpSp>
      <p:grpSp>
        <p:nvGrpSpPr>
          <p:cNvPr id="147" name="Group 146">
            <a:extLst>
              <a:ext uri="{FF2B5EF4-FFF2-40B4-BE49-F238E27FC236}">
                <a16:creationId xmlns:a16="http://schemas.microsoft.com/office/drawing/2014/main" id="{B73D27FE-1685-3D18-9CC3-92EA8339F6DF}"/>
              </a:ext>
            </a:extLst>
          </p:cNvPr>
          <p:cNvGrpSpPr/>
          <p:nvPr/>
        </p:nvGrpSpPr>
        <p:grpSpPr>
          <a:xfrm>
            <a:off x="7423300" y="1289150"/>
            <a:ext cx="2921924" cy="369332"/>
            <a:chOff x="7606080" y="1261819"/>
            <a:chExt cx="2921924" cy="369332"/>
          </a:xfrm>
        </p:grpSpPr>
        <p:sp>
          <p:nvSpPr>
            <p:cNvPr id="143" name="TextBox 142">
              <a:extLst>
                <a:ext uri="{FF2B5EF4-FFF2-40B4-BE49-F238E27FC236}">
                  <a16:creationId xmlns:a16="http://schemas.microsoft.com/office/drawing/2014/main" id="{2308D362-8C4D-745F-3420-12575BB3EFB2}"/>
                </a:ext>
              </a:extLst>
            </p:cNvPr>
            <p:cNvSpPr txBox="1"/>
            <p:nvPr/>
          </p:nvSpPr>
          <p:spPr bwMode="auto">
            <a:xfrm>
              <a:off x="7693767" y="1261819"/>
              <a:ext cx="28342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SAL - DMN Network Balance</a:t>
              </a:r>
            </a:p>
          </p:txBody>
        </p:sp>
        <p:sp>
          <p:nvSpPr>
            <p:cNvPr id="145" name="Rectangle 144">
              <a:extLst>
                <a:ext uri="{FF2B5EF4-FFF2-40B4-BE49-F238E27FC236}">
                  <a16:creationId xmlns:a16="http://schemas.microsoft.com/office/drawing/2014/main" id="{FBCEC282-6748-F7CE-8300-CE2A3A8AB4E3}"/>
                </a:ext>
              </a:extLst>
            </p:cNvPr>
            <p:cNvSpPr/>
            <p:nvPr/>
          </p:nvSpPr>
          <p:spPr bwMode="auto">
            <a:xfrm>
              <a:off x="7606080" y="1376170"/>
              <a:ext cx="146360" cy="146360"/>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sp>
        <p:nvSpPr>
          <p:cNvPr id="7" name="Freeform: Shape 6">
            <a:extLst>
              <a:ext uri="{FF2B5EF4-FFF2-40B4-BE49-F238E27FC236}">
                <a16:creationId xmlns:a16="http://schemas.microsoft.com/office/drawing/2014/main" id="{6C0741AC-CD20-6D83-ED26-AB7BFAE2D186}"/>
              </a:ext>
            </a:extLst>
          </p:cNvPr>
          <p:cNvSpPr/>
          <p:nvPr/>
        </p:nvSpPr>
        <p:spPr bwMode="auto">
          <a:xfrm>
            <a:off x="1758462" y="1755926"/>
            <a:ext cx="4149969" cy="3288348"/>
          </a:xfrm>
          <a:custGeom>
            <a:avLst/>
            <a:gdLst>
              <a:gd name="connsiteX0" fmla="*/ 0 w 4149969"/>
              <a:gd name="connsiteY0" fmla="*/ 0 h 3044651"/>
              <a:gd name="connsiteX1" fmla="*/ 0 w 4149969"/>
              <a:gd name="connsiteY1" fmla="*/ 3044651 h 3044651"/>
              <a:gd name="connsiteX2" fmla="*/ 4149969 w 4149969"/>
              <a:gd name="connsiteY2" fmla="*/ 3044651 h 3044651"/>
            </a:gdLst>
            <a:ahLst/>
            <a:cxnLst>
              <a:cxn ang="0">
                <a:pos x="connsiteX0" y="connsiteY0"/>
              </a:cxn>
              <a:cxn ang="0">
                <a:pos x="connsiteX1" y="connsiteY1"/>
              </a:cxn>
              <a:cxn ang="0">
                <a:pos x="connsiteX2" y="connsiteY2"/>
              </a:cxn>
            </a:cxnLst>
            <a:rect l="l" t="t" r="r" b="b"/>
            <a:pathLst>
              <a:path w="4149969" h="3044651">
                <a:moveTo>
                  <a:pt x="0" y="0"/>
                </a:moveTo>
                <a:lnTo>
                  <a:pt x="0" y="3044651"/>
                </a:lnTo>
                <a:lnTo>
                  <a:pt x="4149969" y="3044651"/>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07" name="Group 106">
            <a:extLst>
              <a:ext uri="{FF2B5EF4-FFF2-40B4-BE49-F238E27FC236}">
                <a16:creationId xmlns:a16="http://schemas.microsoft.com/office/drawing/2014/main" id="{244F3332-889F-B7C6-53C0-8D350C3AE532}"/>
              </a:ext>
            </a:extLst>
          </p:cNvPr>
          <p:cNvGrpSpPr/>
          <p:nvPr/>
        </p:nvGrpSpPr>
        <p:grpSpPr>
          <a:xfrm>
            <a:off x="1683617" y="2005497"/>
            <a:ext cx="84501" cy="3038428"/>
            <a:chOff x="1683617" y="2005497"/>
            <a:chExt cx="84501" cy="3038428"/>
          </a:xfrm>
        </p:grpSpPr>
        <p:cxnSp>
          <p:nvCxnSpPr>
            <p:cNvPr id="77" name="Straight Connector 76">
              <a:extLst>
                <a:ext uri="{FF2B5EF4-FFF2-40B4-BE49-F238E27FC236}">
                  <a16:creationId xmlns:a16="http://schemas.microsoft.com/office/drawing/2014/main" id="{6FADB655-D0DA-39C2-62A8-ACB81F745B29}"/>
                </a:ext>
              </a:extLst>
            </p:cNvPr>
            <p:cNvCxnSpPr>
              <a:cxnSpLocks/>
            </p:cNvCxnSpPr>
            <p:nvPr/>
          </p:nvCxnSpPr>
          <p:spPr bwMode="auto">
            <a:xfrm>
              <a:off x="1683617" y="2005497"/>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D7D0138E-C0D4-4F08-545F-9BEA177691FB}"/>
                </a:ext>
              </a:extLst>
            </p:cNvPr>
            <p:cNvCxnSpPr>
              <a:cxnSpLocks/>
            </p:cNvCxnSpPr>
            <p:nvPr/>
          </p:nvCxnSpPr>
          <p:spPr bwMode="auto">
            <a:xfrm>
              <a:off x="1683617" y="2613183"/>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766C2EBD-8833-F482-524F-0BADB8C1C028}"/>
                </a:ext>
              </a:extLst>
            </p:cNvPr>
            <p:cNvCxnSpPr>
              <a:cxnSpLocks/>
            </p:cNvCxnSpPr>
            <p:nvPr/>
          </p:nvCxnSpPr>
          <p:spPr bwMode="auto">
            <a:xfrm>
              <a:off x="1683617" y="3220869"/>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8715FF8A-CBAC-7412-83D6-088366BC4690}"/>
                </a:ext>
              </a:extLst>
            </p:cNvPr>
            <p:cNvCxnSpPr>
              <a:cxnSpLocks/>
            </p:cNvCxnSpPr>
            <p:nvPr/>
          </p:nvCxnSpPr>
          <p:spPr bwMode="auto">
            <a:xfrm>
              <a:off x="1683617" y="3828555"/>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88B94116-5FA5-6C74-DDD7-E2A4DB4773D1}"/>
                </a:ext>
              </a:extLst>
            </p:cNvPr>
            <p:cNvCxnSpPr>
              <a:cxnSpLocks/>
            </p:cNvCxnSpPr>
            <p:nvPr/>
          </p:nvCxnSpPr>
          <p:spPr bwMode="auto">
            <a:xfrm>
              <a:off x="1683617" y="4436241"/>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A1107589-A9BB-AB9C-57AE-DCC30653A0FD}"/>
                </a:ext>
              </a:extLst>
            </p:cNvPr>
            <p:cNvCxnSpPr>
              <a:cxnSpLocks/>
            </p:cNvCxnSpPr>
            <p:nvPr/>
          </p:nvCxnSpPr>
          <p:spPr bwMode="auto">
            <a:xfrm>
              <a:off x="1683617" y="5043925"/>
              <a:ext cx="84501" cy="0"/>
            </a:xfrm>
            <a:prstGeom prst="line">
              <a:avLst/>
            </a:prstGeom>
            <a:noFill/>
            <a:ln w="28575" cap="flat" cmpd="sng" algn="ctr">
              <a:solidFill>
                <a:schemeClr val="bg1"/>
              </a:solidFill>
              <a:prstDash val="solid"/>
              <a:round/>
              <a:headEnd type="none" w="med" len="med"/>
              <a:tailEnd type="none" w="med" len="med"/>
            </a:ln>
            <a:effectLst/>
          </p:spPr>
        </p:cxnSp>
      </p:grpSp>
      <p:grpSp>
        <p:nvGrpSpPr>
          <p:cNvPr id="111" name="Group 110">
            <a:extLst>
              <a:ext uri="{FF2B5EF4-FFF2-40B4-BE49-F238E27FC236}">
                <a16:creationId xmlns:a16="http://schemas.microsoft.com/office/drawing/2014/main" id="{CD311C4F-1A89-7CCE-5431-D43ADFABA79A}"/>
              </a:ext>
            </a:extLst>
          </p:cNvPr>
          <p:cNvGrpSpPr/>
          <p:nvPr/>
        </p:nvGrpSpPr>
        <p:grpSpPr>
          <a:xfrm rot="5400000">
            <a:off x="4021890" y="3242350"/>
            <a:ext cx="81363" cy="3684515"/>
            <a:chOff x="1683617" y="2613183"/>
            <a:chExt cx="84501" cy="2430742"/>
          </a:xfrm>
        </p:grpSpPr>
        <p:cxnSp>
          <p:nvCxnSpPr>
            <p:cNvPr id="142" name="Straight Connector 141">
              <a:extLst>
                <a:ext uri="{FF2B5EF4-FFF2-40B4-BE49-F238E27FC236}">
                  <a16:creationId xmlns:a16="http://schemas.microsoft.com/office/drawing/2014/main" id="{343BD058-B56E-5863-A1F6-88CB4931D127}"/>
                </a:ext>
              </a:extLst>
            </p:cNvPr>
            <p:cNvCxnSpPr>
              <a:cxnSpLocks/>
            </p:cNvCxnSpPr>
            <p:nvPr/>
          </p:nvCxnSpPr>
          <p:spPr bwMode="auto">
            <a:xfrm>
              <a:off x="1683617" y="2613183"/>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3B052E79-4EBF-F76F-F2A4-67009A9AE68F}"/>
                </a:ext>
              </a:extLst>
            </p:cNvPr>
            <p:cNvCxnSpPr>
              <a:cxnSpLocks/>
            </p:cNvCxnSpPr>
            <p:nvPr/>
          </p:nvCxnSpPr>
          <p:spPr bwMode="auto">
            <a:xfrm>
              <a:off x="1683617" y="3220869"/>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B0A9CEEE-22E8-2909-0370-8B008D0BD2CB}"/>
                </a:ext>
              </a:extLst>
            </p:cNvPr>
            <p:cNvCxnSpPr>
              <a:cxnSpLocks/>
            </p:cNvCxnSpPr>
            <p:nvPr/>
          </p:nvCxnSpPr>
          <p:spPr bwMode="auto">
            <a:xfrm>
              <a:off x="1683617" y="3828555"/>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963FB207-3F03-1974-9B2D-C63BDF39BD9A}"/>
                </a:ext>
              </a:extLst>
            </p:cNvPr>
            <p:cNvCxnSpPr>
              <a:cxnSpLocks/>
            </p:cNvCxnSpPr>
            <p:nvPr/>
          </p:nvCxnSpPr>
          <p:spPr bwMode="auto">
            <a:xfrm>
              <a:off x="1683617" y="4436241"/>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1E62937F-67E3-0BD3-619D-959317C56AAB}"/>
                </a:ext>
              </a:extLst>
            </p:cNvPr>
            <p:cNvCxnSpPr>
              <a:cxnSpLocks/>
            </p:cNvCxnSpPr>
            <p:nvPr/>
          </p:nvCxnSpPr>
          <p:spPr bwMode="auto">
            <a:xfrm>
              <a:off x="1683617" y="5043925"/>
              <a:ext cx="84501" cy="0"/>
            </a:xfrm>
            <a:prstGeom prst="line">
              <a:avLst/>
            </a:prstGeom>
            <a:noFill/>
            <a:ln w="28575" cap="flat" cmpd="sng" algn="ctr">
              <a:solidFill>
                <a:schemeClr val="bg1"/>
              </a:solidFill>
              <a:prstDash val="solid"/>
              <a:round/>
              <a:headEnd type="none" w="med" len="med"/>
              <a:tailEnd type="none" w="med" len="med"/>
            </a:ln>
            <a:effectLst/>
          </p:spPr>
        </p:cxnSp>
      </p:grpSp>
      <p:sp>
        <p:nvSpPr>
          <p:cNvPr id="188" name="Freeform: Shape 187">
            <a:extLst>
              <a:ext uri="{FF2B5EF4-FFF2-40B4-BE49-F238E27FC236}">
                <a16:creationId xmlns:a16="http://schemas.microsoft.com/office/drawing/2014/main" id="{C8DFD8AF-825C-3B57-2361-283144E30C63}"/>
              </a:ext>
            </a:extLst>
          </p:cNvPr>
          <p:cNvSpPr/>
          <p:nvPr/>
        </p:nvSpPr>
        <p:spPr bwMode="auto">
          <a:xfrm>
            <a:off x="6777112" y="1775503"/>
            <a:ext cx="4149969" cy="3288348"/>
          </a:xfrm>
          <a:custGeom>
            <a:avLst/>
            <a:gdLst>
              <a:gd name="connsiteX0" fmla="*/ 0 w 4149969"/>
              <a:gd name="connsiteY0" fmla="*/ 0 h 3044651"/>
              <a:gd name="connsiteX1" fmla="*/ 0 w 4149969"/>
              <a:gd name="connsiteY1" fmla="*/ 3044651 h 3044651"/>
              <a:gd name="connsiteX2" fmla="*/ 4149969 w 4149969"/>
              <a:gd name="connsiteY2" fmla="*/ 3044651 h 3044651"/>
            </a:gdLst>
            <a:ahLst/>
            <a:cxnLst>
              <a:cxn ang="0">
                <a:pos x="connsiteX0" y="connsiteY0"/>
              </a:cxn>
              <a:cxn ang="0">
                <a:pos x="connsiteX1" y="connsiteY1"/>
              </a:cxn>
              <a:cxn ang="0">
                <a:pos x="connsiteX2" y="connsiteY2"/>
              </a:cxn>
            </a:cxnLst>
            <a:rect l="l" t="t" r="r" b="b"/>
            <a:pathLst>
              <a:path w="4149969" h="3044651">
                <a:moveTo>
                  <a:pt x="0" y="0"/>
                </a:moveTo>
                <a:lnTo>
                  <a:pt x="0" y="3044651"/>
                </a:lnTo>
                <a:lnTo>
                  <a:pt x="4149969" y="3044651"/>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9" name="Group 188">
            <a:extLst>
              <a:ext uri="{FF2B5EF4-FFF2-40B4-BE49-F238E27FC236}">
                <a16:creationId xmlns:a16="http://schemas.microsoft.com/office/drawing/2014/main" id="{063F4FF4-B4A2-DEC8-A88F-F9B9E67F7F3F}"/>
              </a:ext>
            </a:extLst>
          </p:cNvPr>
          <p:cNvGrpSpPr/>
          <p:nvPr/>
        </p:nvGrpSpPr>
        <p:grpSpPr>
          <a:xfrm>
            <a:off x="6702267" y="1923472"/>
            <a:ext cx="76958" cy="2434729"/>
            <a:chOff x="1683617" y="3220869"/>
            <a:chExt cx="84501" cy="1823056"/>
          </a:xfrm>
        </p:grpSpPr>
        <p:cxnSp>
          <p:nvCxnSpPr>
            <p:cNvPr id="192" name="Straight Connector 191">
              <a:extLst>
                <a:ext uri="{FF2B5EF4-FFF2-40B4-BE49-F238E27FC236}">
                  <a16:creationId xmlns:a16="http://schemas.microsoft.com/office/drawing/2014/main" id="{E8F6C16B-C3D5-916E-F065-C4EDF79D0542}"/>
                </a:ext>
              </a:extLst>
            </p:cNvPr>
            <p:cNvCxnSpPr>
              <a:cxnSpLocks/>
            </p:cNvCxnSpPr>
            <p:nvPr/>
          </p:nvCxnSpPr>
          <p:spPr bwMode="auto">
            <a:xfrm>
              <a:off x="1683617" y="3220869"/>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A64C0756-5FEC-21F3-CCD9-F70924CAC3DA}"/>
                </a:ext>
              </a:extLst>
            </p:cNvPr>
            <p:cNvCxnSpPr>
              <a:cxnSpLocks/>
            </p:cNvCxnSpPr>
            <p:nvPr/>
          </p:nvCxnSpPr>
          <p:spPr bwMode="auto">
            <a:xfrm>
              <a:off x="1683617" y="3828555"/>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B249C611-0D44-A56C-5753-0956D253D414}"/>
                </a:ext>
              </a:extLst>
            </p:cNvPr>
            <p:cNvCxnSpPr>
              <a:cxnSpLocks/>
            </p:cNvCxnSpPr>
            <p:nvPr/>
          </p:nvCxnSpPr>
          <p:spPr bwMode="auto">
            <a:xfrm>
              <a:off x="1683617" y="4436241"/>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8CC3BC57-7F33-63D3-92EB-1976DA6186EF}"/>
                </a:ext>
              </a:extLst>
            </p:cNvPr>
            <p:cNvCxnSpPr>
              <a:cxnSpLocks/>
            </p:cNvCxnSpPr>
            <p:nvPr/>
          </p:nvCxnSpPr>
          <p:spPr bwMode="auto">
            <a:xfrm>
              <a:off x="1683617" y="5043925"/>
              <a:ext cx="84501" cy="0"/>
            </a:xfrm>
            <a:prstGeom prst="line">
              <a:avLst/>
            </a:prstGeom>
            <a:noFill/>
            <a:ln w="28575" cap="flat" cmpd="sng" algn="ctr">
              <a:solidFill>
                <a:schemeClr val="bg1"/>
              </a:solidFill>
              <a:prstDash val="solid"/>
              <a:round/>
              <a:headEnd type="none" w="med" len="med"/>
              <a:tailEnd type="none" w="med" len="med"/>
            </a:ln>
            <a:effectLst/>
          </p:spPr>
        </p:cxnSp>
      </p:grpSp>
      <p:grpSp>
        <p:nvGrpSpPr>
          <p:cNvPr id="196" name="Group 195">
            <a:extLst>
              <a:ext uri="{FF2B5EF4-FFF2-40B4-BE49-F238E27FC236}">
                <a16:creationId xmlns:a16="http://schemas.microsoft.com/office/drawing/2014/main" id="{E4AB1493-DEA5-CA9B-60BB-69DE930EB77C}"/>
              </a:ext>
            </a:extLst>
          </p:cNvPr>
          <p:cNvGrpSpPr/>
          <p:nvPr/>
        </p:nvGrpSpPr>
        <p:grpSpPr>
          <a:xfrm rot="5400000">
            <a:off x="9040540" y="3261927"/>
            <a:ext cx="81363" cy="3684515"/>
            <a:chOff x="1683617" y="2613183"/>
            <a:chExt cx="84501" cy="2430742"/>
          </a:xfrm>
        </p:grpSpPr>
        <p:cxnSp>
          <p:nvCxnSpPr>
            <p:cNvPr id="197" name="Straight Connector 196">
              <a:extLst>
                <a:ext uri="{FF2B5EF4-FFF2-40B4-BE49-F238E27FC236}">
                  <a16:creationId xmlns:a16="http://schemas.microsoft.com/office/drawing/2014/main" id="{33F1E6E0-20B7-2D48-002B-85F6195FCB96}"/>
                </a:ext>
              </a:extLst>
            </p:cNvPr>
            <p:cNvCxnSpPr>
              <a:cxnSpLocks/>
            </p:cNvCxnSpPr>
            <p:nvPr/>
          </p:nvCxnSpPr>
          <p:spPr bwMode="auto">
            <a:xfrm>
              <a:off x="1683617" y="2613183"/>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DB210AAC-B6E4-C187-746C-C435E97E3578}"/>
                </a:ext>
              </a:extLst>
            </p:cNvPr>
            <p:cNvCxnSpPr>
              <a:cxnSpLocks/>
            </p:cNvCxnSpPr>
            <p:nvPr/>
          </p:nvCxnSpPr>
          <p:spPr bwMode="auto">
            <a:xfrm>
              <a:off x="1683617" y="3220869"/>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A3175F57-6F4A-C79A-3C0F-77962D0386DD}"/>
                </a:ext>
              </a:extLst>
            </p:cNvPr>
            <p:cNvCxnSpPr>
              <a:cxnSpLocks/>
            </p:cNvCxnSpPr>
            <p:nvPr/>
          </p:nvCxnSpPr>
          <p:spPr bwMode="auto">
            <a:xfrm>
              <a:off x="1683617" y="3828555"/>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C87D9852-44B7-40FC-7E5D-E4955AE9956C}"/>
                </a:ext>
              </a:extLst>
            </p:cNvPr>
            <p:cNvCxnSpPr>
              <a:cxnSpLocks/>
            </p:cNvCxnSpPr>
            <p:nvPr/>
          </p:nvCxnSpPr>
          <p:spPr bwMode="auto">
            <a:xfrm>
              <a:off x="1683617" y="4436241"/>
              <a:ext cx="84501" cy="0"/>
            </a:xfrm>
            <a:prstGeom prst="line">
              <a:avLst/>
            </a:prstGeom>
            <a:noFill/>
            <a:ln w="28575" cap="flat" cmpd="sng" algn="ctr">
              <a:solidFill>
                <a:schemeClr val="bg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36439EEA-01E4-7415-A99B-AAECD402FEAC}"/>
                </a:ext>
              </a:extLst>
            </p:cNvPr>
            <p:cNvCxnSpPr>
              <a:cxnSpLocks/>
            </p:cNvCxnSpPr>
            <p:nvPr/>
          </p:nvCxnSpPr>
          <p:spPr bwMode="auto">
            <a:xfrm>
              <a:off x="1683617" y="5043925"/>
              <a:ext cx="84501" cy="0"/>
            </a:xfrm>
            <a:prstGeom prst="line">
              <a:avLst/>
            </a:prstGeom>
            <a:noFill/>
            <a:ln w="28575" cap="flat" cmpd="sng" algn="ctr">
              <a:solidFill>
                <a:schemeClr val="bg1"/>
              </a:solidFill>
              <a:prstDash val="solid"/>
              <a:round/>
              <a:headEnd type="none" w="med" len="med"/>
              <a:tailEnd type="none" w="med" len="med"/>
            </a:ln>
            <a:effectLst/>
          </p:spPr>
        </p:cxnSp>
      </p:grpSp>
    </p:spTree>
    <p:extLst>
      <p:ext uri="{BB962C8B-B14F-4D97-AF65-F5344CB8AC3E}">
        <p14:creationId xmlns:p14="http://schemas.microsoft.com/office/powerpoint/2010/main" val="2358596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113DF7-78A5-B542-8BCB-2AA404DB2CF3}"/>
              </a:ext>
            </a:extLst>
          </p:cNvPr>
          <p:cNvPicPr>
            <a:picLocks noChangeAspect="1"/>
          </p:cNvPicPr>
          <p:nvPr/>
        </p:nvPicPr>
        <p:blipFill>
          <a:blip r:embed="rId3"/>
          <a:stretch>
            <a:fillRect/>
          </a:stretch>
        </p:blipFill>
        <p:spPr>
          <a:xfrm>
            <a:off x="5635065" y="1119762"/>
            <a:ext cx="6288833" cy="2670510"/>
          </a:xfrm>
          <a:prstGeom prst="rect">
            <a:avLst/>
          </a:prstGeom>
        </p:spPr>
      </p:pic>
      <p:sp>
        <p:nvSpPr>
          <p:cNvPr id="2" name="Title 1">
            <a:extLst>
              <a:ext uri="{FF2B5EF4-FFF2-40B4-BE49-F238E27FC236}">
                <a16:creationId xmlns:a16="http://schemas.microsoft.com/office/drawing/2014/main" id="{9E551997-600A-1449-ABA4-CA9A568B1914}"/>
              </a:ext>
            </a:extLst>
          </p:cNvPr>
          <p:cNvSpPr>
            <a:spLocks noGrp="1"/>
          </p:cNvSpPr>
          <p:nvPr>
            <p:ph type="title"/>
          </p:nvPr>
        </p:nvSpPr>
        <p:spPr/>
        <p:txBody>
          <a:bodyPr/>
          <a:lstStyle/>
          <a:p>
            <a:r>
              <a:rPr lang="en-US" dirty="0"/>
              <a:t>Depletion of Catecholamines in Remitted MDD Patients </a:t>
            </a:r>
            <a:br>
              <a:rPr lang="en-US" dirty="0"/>
            </a:br>
            <a:r>
              <a:rPr lang="en-US" dirty="0"/>
              <a:t>Produces Anhedonia</a:t>
            </a:r>
          </a:p>
        </p:txBody>
      </p:sp>
      <p:sp>
        <p:nvSpPr>
          <p:cNvPr id="17" name="TextBox 16">
            <a:extLst>
              <a:ext uri="{FF2B5EF4-FFF2-40B4-BE49-F238E27FC236}">
                <a16:creationId xmlns:a16="http://schemas.microsoft.com/office/drawing/2014/main" id="{FF566138-D8D3-EE47-9511-68D3862C10DD}"/>
              </a:ext>
            </a:extLst>
          </p:cNvPr>
          <p:cNvSpPr txBox="1"/>
          <p:nvPr/>
        </p:nvSpPr>
        <p:spPr>
          <a:xfrm>
            <a:off x="5725200" y="4259556"/>
            <a:ext cx="6288833" cy="1754326"/>
          </a:xfrm>
          <a:prstGeom prst="rect">
            <a:avLst/>
          </a:prstGeom>
          <a:noFill/>
        </p:spPr>
        <p:txBody>
          <a:bodyPr wrap="square" rtlCol="0">
            <a:spAutoFit/>
          </a:bodyPr>
          <a:lstStyle/>
          <a:p>
            <a:r>
              <a:rPr lang="en-US" b="0" dirty="0">
                <a:solidFill>
                  <a:schemeClr val="bg1"/>
                </a:solidFill>
                <a:latin typeface="+mn-lt"/>
              </a:rPr>
              <a:t>Area where glucose utilization correlated with AMPT-induced anhedonia (rated by negative scores from the SHAPS) in the right accumbens area, shown as voxel t values corresponding to </a:t>
            </a:r>
            <a:br>
              <a:rPr lang="en-US" b="0" dirty="0">
                <a:solidFill>
                  <a:schemeClr val="bg1"/>
                </a:solidFill>
                <a:latin typeface="+mn-lt"/>
              </a:rPr>
            </a:br>
            <a:r>
              <a:rPr lang="en-US" b="0" i="1" dirty="0">
                <a:solidFill>
                  <a:schemeClr val="bg1"/>
                </a:solidFill>
                <a:latin typeface="+mn-lt"/>
              </a:rPr>
              <a:t>P</a:t>
            </a:r>
            <a:r>
              <a:rPr lang="en-US" b="0" dirty="0">
                <a:solidFill>
                  <a:schemeClr val="bg1"/>
                </a:solidFill>
                <a:latin typeface="+mn-lt"/>
              </a:rPr>
              <a:t> &lt;.005. N = 15 unmedicated participants with MDD in full remission and 13 healthy controls. Induction of catecholamine depletion by oral administration of AMPT. </a:t>
            </a:r>
          </a:p>
        </p:txBody>
      </p:sp>
      <p:sp>
        <p:nvSpPr>
          <p:cNvPr id="25" name="Freeform 24">
            <a:extLst>
              <a:ext uri="{FF2B5EF4-FFF2-40B4-BE49-F238E27FC236}">
                <a16:creationId xmlns:a16="http://schemas.microsoft.com/office/drawing/2014/main" id="{A1B2E4FA-F1BC-0E94-5F27-6FECBCA951F2}"/>
              </a:ext>
            </a:extLst>
          </p:cNvPr>
          <p:cNvSpPr/>
          <p:nvPr/>
        </p:nvSpPr>
        <p:spPr bwMode="auto">
          <a:xfrm>
            <a:off x="1125967" y="4399199"/>
            <a:ext cx="1735567" cy="7172"/>
          </a:xfrm>
          <a:custGeom>
            <a:avLst/>
            <a:gdLst>
              <a:gd name="connsiteX0" fmla="*/ 0 w 1735567"/>
              <a:gd name="connsiteY0" fmla="*/ 7172 h 7172"/>
              <a:gd name="connsiteX1" fmla="*/ 433892 w 1735567"/>
              <a:gd name="connsiteY1" fmla="*/ 3586 h 7172"/>
              <a:gd name="connsiteX2" fmla="*/ 867784 w 1735567"/>
              <a:gd name="connsiteY2" fmla="*/ 0 h 7172"/>
              <a:gd name="connsiteX3" fmla="*/ 1735567 w 1735567"/>
              <a:gd name="connsiteY3" fmla="*/ 0 h 7172"/>
            </a:gdLst>
            <a:ahLst/>
            <a:cxnLst>
              <a:cxn ang="0">
                <a:pos x="connsiteX0" y="connsiteY0"/>
              </a:cxn>
              <a:cxn ang="0">
                <a:pos x="connsiteX1" y="connsiteY1"/>
              </a:cxn>
              <a:cxn ang="0">
                <a:pos x="connsiteX2" y="connsiteY2"/>
              </a:cxn>
              <a:cxn ang="0">
                <a:pos x="connsiteX3" y="connsiteY3"/>
              </a:cxn>
            </a:cxnLst>
            <a:rect l="l" t="t" r="r" b="b"/>
            <a:pathLst>
              <a:path w="1735567" h="7172">
                <a:moveTo>
                  <a:pt x="0" y="7172"/>
                </a:moveTo>
                <a:lnTo>
                  <a:pt x="433892" y="3586"/>
                </a:lnTo>
                <a:lnTo>
                  <a:pt x="867784" y="0"/>
                </a:lnTo>
                <a:lnTo>
                  <a:pt x="1735567" y="0"/>
                </a:lnTo>
              </a:path>
            </a:pathLst>
          </a:custGeom>
          <a:noFill/>
          <a:ln w="28575">
            <a:solidFill>
              <a:srgbClr val="015873"/>
            </a:solidFill>
            <a:miter lim="800000"/>
            <a:headEnd/>
            <a:tailEnd/>
          </a:ln>
        </p:spPr>
        <p:txBody>
          <a:bodyPr rtlCol="0" anchor="ctr"/>
          <a:lstStyle/>
          <a:p>
            <a:pPr algn="ctr"/>
            <a:endParaRPr lang="en-US" dirty="0"/>
          </a:p>
        </p:txBody>
      </p:sp>
      <p:sp>
        <p:nvSpPr>
          <p:cNvPr id="49" name="Freeform 48">
            <a:extLst>
              <a:ext uri="{FF2B5EF4-FFF2-40B4-BE49-F238E27FC236}">
                <a16:creationId xmlns:a16="http://schemas.microsoft.com/office/drawing/2014/main" id="{5CE3897E-9322-DCBD-E8DF-773D9EC80EDF}"/>
              </a:ext>
            </a:extLst>
          </p:cNvPr>
          <p:cNvSpPr/>
          <p:nvPr/>
        </p:nvSpPr>
        <p:spPr bwMode="auto">
          <a:xfrm>
            <a:off x="1112990" y="4348802"/>
            <a:ext cx="1739900" cy="168275"/>
          </a:xfrm>
          <a:custGeom>
            <a:avLst/>
            <a:gdLst>
              <a:gd name="connsiteX0" fmla="*/ 1739900 w 1739900"/>
              <a:gd name="connsiteY0" fmla="*/ 168275 h 168275"/>
              <a:gd name="connsiteX1" fmla="*/ 1301750 w 1739900"/>
              <a:gd name="connsiteY1" fmla="*/ 88900 h 168275"/>
              <a:gd name="connsiteX2" fmla="*/ 866775 w 1739900"/>
              <a:gd name="connsiteY2" fmla="*/ 22225 h 168275"/>
              <a:gd name="connsiteX3" fmla="*/ 434975 w 1739900"/>
              <a:gd name="connsiteY3" fmla="*/ 6350 h 168275"/>
              <a:gd name="connsiteX4" fmla="*/ 0 w 1739900"/>
              <a:gd name="connsiteY4" fmla="*/ 0 h 16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900" h="168275">
                <a:moveTo>
                  <a:pt x="1739900" y="168275"/>
                </a:moveTo>
                <a:lnTo>
                  <a:pt x="1301750" y="88900"/>
                </a:lnTo>
                <a:lnTo>
                  <a:pt x="866775" y="22225"/>
                </a:lnTo>
                <a:lnTo>
                  <a:pt x="434975" y="6350"/>
                </a:lnTo>
                <a:lnTo>
                  <a:pt x="0" y="0"/>
                </a:lnTo>
              </a:path>
            </a:pathLst>
          </a:custGeom>
          <a:noFill/>
          <a:ln w="28575">
            <a:solidFill>
              <a:srgbClr val="E1471D"/>
            </a:solidFill>
            <a:miter lim="800000"/>
            <a:headEnd/>
            <a:tailEnd/>
          </a:ln>
        </p:spPr>
        <p:txBody>
          <a:bodyPr rtlCol="0" anchor="ctr"/>
          <a:lstStyle/>
          <a:p>
            <a:pPr algn="ctr"/>
            <a:endParaRPr lang="en-US" dirty="0"/>
          </a:p>
        </p:txBody>
      </p:sp>
      <p:sp>
        <p:nvSpPr>
          <p:cNvPr id="46" name="Freeform 45">
            <a:extLst>
              <a:ext uri="{FF2B5EF4-FFF2-40B4-BE49-F238E27FC236}">
                <a16:creationId xmlns:a16="http://schemas.microsoft.com/office/drawing/2014/main" id="{F93903E9-11D6-6095-2C14-10A16123A7D8}"/>
              </a:ext>
            </a:extLst>
          </p:cNvPr>
          <p:cNvSpPr/>
          <p:nvPr/>
        </p:nvSpPr>
        <p:spPr bwMode="auto">
          <a:xfrm>
            <a:off x="3517751" y="4341825"/>
            <a:ext cx="1739153" cy="681317"/>
          </a:xfrm>
          <a:custGeom>
            <a:avLst/>
            <a:gdLst>
              <a:gd name="connsiteX0" fmla="*/ 1739153 w 1739153"/>
              <a:gd name="connsiteY0" fmla="*/ 681317 h 681317"/>
              <a:gd name="connsiteX1" fmla="*/ 1301675 w 1739153"/>
              <a:gd name="connsiteY1" fmla="*/ 466164 h 681317"/>
              <a:gd name="connsiteX2" fmla="*/ 867783 w 1739153"/>
              <a:gd name="connsiteY2" fmla="*/ 247426 h 681317"/>
              <a:gd name="connsiteX3" fmla="*/ 430305 w 1739153"/>
              <a:gd name="connsiteY3" fmla="*/ 125506 h 681317"/>
              <a:gd name="connsiteX4" fmla="*/ 0 w 1739153"/>
              <a:gd name="connsiteY4" fmla="*/ 0 h 68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53" h="681317">
                <a:moveTo>
                  <a:pt x="1739153" y="681317"/>
                </a:moveTo>
                <a:lnTo>
                  <a:pt x="1301675" y="466164"/>
                </a:lnTo>
                <a:lnTo>
                  <a:pt x="867783" y="247426"/>
                </a:lnTo>
                <a:lnTo>
                  <a:pt x="430305" y="125506"/>
                </a:lnTo>
                <a:lnTo>
                  <a:pt x="0" y="0"/>
                </a:lnTo>
              </a:path>
            </a:pathLst>
          </a:custGeom>
          <a:noFill/>
          <a:ln w="28575">
            <a:solidFill>
              <a:srgbClr val="E1471D"/>
            </a:solidFill>
            <a:miter lim="800000"/>
            <a:headEnd/>
            <a:tailEnd/>
          </a:ln>
        </p:spPr>
        <p:txBody>
          <a:bodyPr rtlCol="0" anchor="ctr"/>
          <a:lstStyle/>
          <a:p>
            <a:pPr algn="ctr"/>
            <a:endParaRPr lang="en-US" dirty="0"/>
          </a:p>
        </p:txBody>
      </p:sp>
      <p:sp>
        <p:nvSpPr>
          <p:cNvPr id="36" name="Freeform 35">
            <a:extLst>
              <a:ext uri="{FF2B5EF4-FFF2-40B4-BE49-F238E27FC236}">
                <a16:creationId xmlns:a16="http://schemas.microsoft.com/office/drawing/2014/main" id="{6E3DF1BB-87D8-0811-C7EA-36E724ED9197}"/>
              </a:ext>
            </a:extLst>
          </p:cNvPr>
          <p:cNvSpPr/>
          <p:nvPr/>
        </p:nvSpPr>
        <p:spPr bwMode="auto">
          <a:xfrm>
            <a:off x="3521336" y="4327481"/>
            <a:ext cx="1735568" cy="111163"/>
          </a:xfrm>
          <a:custGeom>
            <a:avLst/>
            <a:gdLst>
              <a:gd name="connsiteX0" fmla="*/ 0 w 1735568"/>
              <a:gd name="connsiteY0" fmla="*/ 60960 h 111163"/>
              <a:gd name="connsiteX1" fmla="*/ 433892 w 1735568"/>
              <a:gd name="connsiteY1" fmla="*/ 39445 h 111163"/>
              <a:gd name="connsiteX2" fmla="*/ 867784 w 1735568"/>
              <a:gd name="connsiteY2" fmla="*/ 0 h 111163"/>
              <a:gd name="connsiteX3" fmla="*/ 1298090 w 1735568"/>
              <a:gd name="connsiteY3" fmla="*/ 53788 h 111163"/>
              <a:gd name="connsiteX4" fmla="*/ 1735568 w 1735568"/>
              <a:gd name="connsiteY4" fmla="*/ 111163 h 1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5568" h="111163">
                <a:moveTo>
                  <a:pt x="0" y="60960"/>
                </a:moveTo>
                <a:lnTo>
                  <a:pt x="433892" y="39445"/>
                </a:lnTo>
                <a:lnTo>
                  <a:pt x="867784" y="0"/>
                </a:lnTo>
                <a:lnTo>
                  <a:pt x="1298090" y="53788"/>
                </a:lnTo>
                <a:lnTo>
                  <a:pt x="1735568" y="111163"/>
                </a:lnTo>
              </a:path>
            </a:pathLst>
          </a:custGeom>
          <a:noFill/>
          <a:ln w="28575">
            <a:solidFill>
              <a:srgbClr val="015873"/>
            </a:solidFill>
            <a:miter lim="800000"/>
            <a:headEnd/>
            <a:tailEnd/>
          </a:ln>
        </p:spPr>
        <p:txBody>
          <a:bodyPr rtlCol="0" anchor="ctr"/>
          <a:lstStyle/>
          <a:p>
            <a:pPr algn="ctr"/>
            <a:endParaRPr lang="en-US" dirty="0"/>
          </a:p>
        </p:txBody>
      </p:sp>
      <p:sp>
        <p:nvSpPr>
          <p:cNvPr id="216" name="Freeform 215">
            <a:extLst>
              <a:ext uri="{FF2B5EF4-FFF2-40B4-BE49-F238E27FC236}">
                <a16:creationId xmlns:a16="http://schemas.microsoft.com/office/drawing/2014/main" id="{51200FD8-A1CD-63B8-96FD-77904B44EC6D}"/>
              </a:ext>
            </a:extLst>
          </p:cNvPr>
          <p:cNvSpPr/>
          <p:nvPr/>
        </p:nvSpPr>
        <p:spPr bwMode="auto">
          <a:xfrm>
            <a:off x="3530600" y="2906650"/>
            <a:ext cx="1730375" cy="539750"/>
          </a:xfrm>
          <a:custGeom>
            <a:avLst/>
            <a:gdLst>
              <a:gd name="connsiteX0" fmla="*/ 0 w 1730375"/>
              <a:gd name="connsiteY0" fmla="*/ 511175 h 539750"/>
              <a:gd name="connsiteX1" fmla="*/ 431800 w 1730375"/>
              <a:gd name="connsiteY1" fmla="*/ 403225 h 539750"/>
              <a:gd name="connsiteX2" fmla="*/ 869950 w 1730375"/>
              <a:gd name="connsiteY2" fmla="*/ 295275 h 539750"/>
              <a:gd name="connsiteX3" fmla="*/ 1295400 w 1730375"/>
              <a:gd name="connsiteY3" fmla="*/ 0 h 539750"/>
              <a:gd name="connsiteX4" fmla="*/ 1730375 w 1730375"/>
              <a:gd name="connsiteY4" fmla="*/ 539750 h 53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0375" h="539750">
                <a:moveTo>
                  <a:pt x="0" y="511175"/>
                </a:moveTo>
                <a:lnTo>
                  <a:pt x="431800" y="403225"/>
                </a:lnTo>
                <a:lnTo>
                  <a:pt x="869950" y="295275"/>
                </a:lnTo>
                <a:lnTo>
                  <a:pt x="1295400" y="0"/>
                </a:lnTo>
                <a:lnTo>
                  <a:pt x="1730375" y="539750"/>
                </a:lnTo>
              </a:path>
            </a:pathLst>
          </a:custGeom>
          <a:noFill/>
          <a:ln w="28575">
            <a:solidFill>
              <a:srgbClr val="015873"/>
            </a:solidFill>
            <a:miter lim="800000"/>
            <a:headEnd/>
            <a:tailEnd/>
          </a:ln>
        </p:spPr>
        <p:txBody>
          <a:bodyPr rtlCol="0" anchor="ctr"/>
          <a:lstStyle/>
          <a:p>
            <a:pPr algn="ctr"/>
            <a:endParaRPr lang="en-US" dirty="0"/>
          </a:p>
        </p:txBody>
      </p:sp>
      <p:sp>
        <p:nvSpPr>
          <p:cNvPr id="215" name="Freeform 214">
            <a:extLst>
              <a:ext uri="{FF2B5EF4-FFF2-40B4-BE49-F238E27FC236}">
                <a16:creationId xmlns:a16="http://schemas.microsoft.com/office/drawing/2014/main" id="{42D92B75-6293-7431-40F6-368C74926C7C}"/>
              </a:ext>
            </a:extLst>
          </p:cNvPr>
          <p:cNvSpPr/>
          <p:nvPr/>
        </p:nvSpPr>
        <p:spPr bwMode="auto">
          <a:xfrm>
            <a:off x="3530600" y="2309750"/>
            <a:ext cx="1727200" cy="1012825"/>
          </a:xfrm>
          <a:custGeom>
            <a:avLst/>
            <a:gdLst>
              <a:gd name="connsiteX0" fmla="*/ 0 w 1727200"/>
              <a:gd name="connsiteY0" fmla="*/ 987425 h 1012825"/>
              <a:gd name="connsiteX1" fmla="*/ 438150 w 1727200"/>
              <a:gd name="connsiteY1" fmla="*/ 822325 h 1012825"/>
              <a:gd name="connsiteX2" fmla="*/ 866775 w 1727200"/>
              <a:gd name="connsiteY2" fmla="*/ 657225 h 1012825"/>
              <a:gd name="connsiteX3" fmla="*/ 1295400 w 1727200"/>
              <a:gd name="connsiteY3" fmla="*/ 0 h 1012825"/>
              <a:gd name="connsiteX4" fmla="*/ 1727200 w 1727200"/>
              <a:gd name="connsiteY4" fmla="*/ 1012825 h 1012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200" h="1012825">
                <a:moveTo>
                  <a:pt x="0" y="987425"/>
                </a:moveTo>
                <a:lnTo>
                  <a:pt x="438150" y="822325"/>
                </a:lnTo>
                <a:lnTo>
                  <a:pt x="866775" y="657225"/>
                </a:lnTo>
                <a:lnTo>
                  <a:pt x="1295400" y="0"/>
                </a:lnTo>
                <a:lnTo>
                  <a:pt x="1727200" y="1012825"/>
                </a:lnTo>
              </a:path>
            </a:pathLst>
          </a:custGeom>
          <a:noFill/>
          <a:ln w="28575">
            <a:solidFill>
              <a:srgbClr val="E1471D"/>
            </a:solidFill>
            <a:miter lim="800000"/>
            <a:headEnd/>
            <a:tailEnd/>
          </a:ln>
        </p:spPr>
        <p:txBody>
          <a:bodyPr rtlCol="0" anchor="ctr"/>
          <a:lstStyle/>
          <a:p>
            <a:pPr algn="ctr"/>
            <a:endParaRPr lang="en-US" dirty="0"/>
          </a:p>
        </p:txBody>
      </p:sp>
      <p:grpSp>
        <p:nvGrpSpPr>
          <p:cNvPr id="115" name="Group 114">
            <a:extLst>
              <a:ext uri="{FF2B5EF4-FFF2-40B4-BE49-F238E27FC236}">
                <a16:creationId xmlns:a16="http://schemas.microsoft.com/office/drawing/2014/main" id="{AF134831-29DA-C807-CEE7-DF1CAD28AE32}"/>
              </a:ext>
            </a:extLst>
          </p:cNvPr>
          <p:cNvGrpSpPr/>
          <p:nvPr/>
        </p:nvGrpSpPr>
        <p:grpSpPr>
          <a:xfrm>
            <a:off x="1089019" y="3368299"/>
            <a:ext cx="128016" cy="100584"/>
            <a:chOff x="1936314" y="1958967"/>
            <a:chExt cx="300625" cy="1451519"/>
          </a:xfrm>
        </p:grpSpPr>
        <p:cxnSp>
          <p:nvCxnSpPr>
            <p:cNvPr id="116" name="Straight Connector 115">
              <a:extLst>
                <a:ext uri="{FF2B5EF4-FFF2-40B4-BE49-F238E27FC236}">
                  <a16:creationId xmlns:a16="http://schemas.microsoft.com/office/drawing/2014/main" id="{C465B38A-EFA0-1798-0C91-982D0D60852A}"/>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371C94FD-C546-60AD-0E91-A82D3760853F}"/>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1D3766A2-547A-BC78-FEC3-E7ED599A7BC4}"/>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sp>
        <p:nvSpPr>
          <p:cNvPr id="214" name="Freeform 213">
            <a:extLst>
              <a:ext uri="{FF2B5EF4-FFF2-40B4-BE49-F238E27FC236}">
                <a16:creationId xmlns:a16="http://schemas.microsoft.com/office/drawing/2014/main" id="{4AE65704-2421-D0F5-AE4D-978A805A176C}"/>
              </a:ext>
            </a:extLst>
          </p:cNvPr>
          <p:cNvSpPr/>
          <p:nvPr/>
        </p:nvSpPr>
        <p:spPr bwMode="auto">
          <a:xfrm>
            <a:off x="1152525" y="3287650"/>
            <a:ext cx="1724025" cy="149225"/>
          </a:xfrm>
          <a:custGeom>
            <a:avLst/>
            <a:gdLst>
              <a:gd name="connsiteX0" fmla="*/ 0 w 1724025"/>
              <a:gd name="connsiteY0" fmla="*/ 133350 h 149225"/>
              <a:gd name="connsiteX1" fmla="*/ 431800 w 1724025"/>
              <a:gd name="connsiteY1" fmla="*/ 88900 h 149225"/>
              <a:gd name="connsiteX2" fmla="*/ 863600 w 1724025"/>
              <a:gd name="connsiteY2" fmla="*/ 44450 h 149225"/>
              <a:gd name="connsiteX3" fmla="*/ 1289050 w 1724025"/>
              <a:gd name="connsiteY3" fmla="*/ 0 h 149225"/>
              <a:gd name="connsiteX4" fmla="*/ 1724025 w 1724025"/>
              <a:gd name="connsiteY4" fmla="*/ 149225 h 14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025" h="149225">
                <a:moveTo>
                  <a:pt x="0" y="133350"/>
                </a:moveTo>
                <a:lnTo>
                  <a:pt x="431800" y="88900"/>
                </a:lnTo>
                <a:lnTo>
                  <a:pt x="863600" y="44450"/>
                </a:lnTo>
                <a:lnTo>
                  <a:pt x="1289050" y="0"/>
                </a:lnTo>
                <a:lnTo>
                  <a:pt x="1724025" y="149225"/>
                </a:lnTo>
              </a:path>
            </a:pathLst>
          </a:custGeom>
          <a:noFill/>
          <a:ln w="28575">
            <a:solidFill>
              <a:srgbClr val="015873"/>
            </a:solidFill>
            <a:miter lim="800000"/>
            <a:headEnd/>
            <a:tailEnd/>
          </a:ln>
        </p:spPr>
        <p:txBody>
          <a:bodyPr rtlCol="0" anchor="ctr"/>
          <a:lstStyle/>
          <a:p>
            <a:pPr algn="ctr"/>
            <a:endParaRPr lang="en-US" dirty="0"/>
          </a:p>
        </p:txBody>
      </p:sp>
      <p:sp>
        <p:nvSpPr>
          <p:cNvPr id="213" name="Freeform 212">
            <a:extLst>
              <a:ext uri="{FF2B5EF4-FFF2-40B4-BE49-F238E27FC236}">
                <a16:creationId xmlns:a16="http://schemas.microsoft.com/office/drawing/2014/main" id="{64E41777-AE6C-C656-73CA-780621DCB9BE}"/>
              </a:ext>
            </a:extLst>
          </p:cNvPr>
          <p:cNvSpPr/>
          <p:nvPr/>
        </p:nvSpPr>
        <p:spPr bwMode="auto">
          <a:xfrm>
            <a:off x="1149350" y="3198750"/>
            <a:ext cx="1727200" cy="130175"/>
          </a:xfrm>
          <a:custGeom>
            <a:avLst/>
            <a:gdLst>
              <a:gd name="connsiteX0" fmla="*/ 0 w 1727200"/>
              <a:gd name="connsiteY0" fmla="*/ 73025 h 130175"/>
              <a:gd name="connsiteX1" fmla="*/ 431800 w 1727200"/>
              <a:gd name="connsiteY1" fmla="*/ 38100 h 130175"/>
              <a:gd name="connsiteX2" fmla="*/ 866775 w 1727200"/>
              <a:gd name="connsiteY2" fmla="*/ 0 h 130175"/>
              <a:gd name="connsiteX3" fmla="*/ 1298575 w 1727200"/>
              <a:gd name="connsiteY3" fmla="*/ 12700 h 130175"/>
              <a:gd name="connsiteX4" fmla="*/ 1727200 w 1727200"/>
              <a:gd name="connsiteY4" fmla="*/ 130175 h 13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200" h="130175">
                <a:moveTo>
                  <a:pt x="0" y="73025"/>
                </a:moveTo>
                <a:lnTo>
                  <a:pt x="431800" y="38100"/>
                </a:lnTo>
                <a:lnTo>
                  <a:pt x="866775" y="0"/>
                </a:lnTo>
                <a:lnTo>
                  <a:pt x="1298575" y="12700"/>
                </a:lnTo>
                <a:lnTo>
                  <a:pt x="1727200" y="130175"/>
                </a:lnTo>
              </a:path>
            </a:pathLst>
          </a:custGeom>
          <a:noFill/>
          <a:ln w="28575">
            <a:solidFill>
              <a:srgbClr val="E1471D"/>
            </a:solidFill>
            <a:miter lim="800000"/>
            <a:headEnd/>
            <a:tailEnd/>
          </a:ln>
        </p:spPr>
        <p:txBody>
          <a:bodyPr rtlCol="0" anchor="ctr"/>
          <a:lstStyle/>
          <a:p>
            <a:pPr algn="ctr"/>
            <a:endParaRPr lang="en-US" dirty="0"/>
          </a:p>
        </p:txBody>
      </p:sp>
      <p:sp>
        <p:nvSpPr>
          <p:cNvPr id="114" name="TextBox 113">
            <a:extLst>
              <a:ext uri="{FF2B5EF4-FFF2-40B4-BE49-F238E27FC236}">
                <a16:creationId xmlns:a16="http://schemas.microsoft.com/office/drawing/2014/main" id="{1440FE1A-4C11-24E2-8734-25B2D7821035}"/>
              </a:ext>
            </a:extLst>
          </p:cNvPr>
          <p:cNvSpPr txBox="1"/>
          <p:nvPr/>
        </p:nvSpPr>
        <p:spPr bwMode="auto">
          <a:xfrm>
            <a:off x="1009880" y="3034938"/>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400" b="0" dirty="0">
                <a:solidFill>
                  <a:schemeClr val="bg1"/>
                </a:solidFill>
                <a:latin typeface="Calibri" panose="020F0502020204030204" pitchFamily="34" charset="0"/>
              </a:rPr>
              <a:t>*</a:t>
            </a:r>
          </a:p>
        </p:txBody>
      </p:sp>
      <p:grpSp>
        <p:nvGrpSpPr>
          <p:cNvPr id="50" name="Group 49">
            <a:extLst>
              <a:ext uri="{FF2B5EF4-FFF2-40B4-BE49-F238E27FC236}">
                <a16:creationId xmlns:a16="http://schemas.microsoft.com/office/drawing/2014/main" id="{B53C2E17-2599-1CE5-565D-51E53DBD6E30}"/>
              </a:ext>
            </a:extLst>
          </p:cNvPr>
          <p:cNvGrpSpPr/>
          <p:nvPr/>
        </p:nvGrpSpPr>
        <p:grpSpPr>
          <a:xfrm>
            <a:off x="385654" y="1847262"/>
            <a:ext cx="4867229" cy="1777854"/>
            <a:chOff x="385654" y="1737787"/>
            <a:chExt cx="4867229" cy="1777854"/>
          </a:xfrm>
        </p:grpSpPr>
        <p:grpSp>
          <p:nvGrpSpPr>
            <p:cNvPr id="34" name="Group 33">
              <a:extLst>
                <a:ext uri="{FF2B5EF4-FFF2-40B4-BE49-F238E27FC236}">
                  <a16:creationId xmlns:a16="http://schemas.microsoft.com/office/drawing/2014/main" id="{49229328-C84B-DEB6-FF8F-F20CA1C2CF69}"/>
                </a:ext>
              </a:extLst>
            </p:cNvPr>
            <p:cNvGrpSpPr/>
            <p:nvPr/>
          </p:nvGrpSpPr>
          <p:grpSpPr>
            <a:xfrm>
              <a:off x="385654" y="1740062"/>
              <a:ext cx="2490224" cy="1775579"/>
              <a:chOff x="385654" y="1740062"/>
              <a:chExt cx="2490224" cy="1775579"/>
            </a:xfrm>
          </p:grpSpPr>
          <p:sp>
            <p:nvSpPr>
              <p:cNvPr id="12" name="TextBox 11">
                <a:extLst>
                  <a:ext uri="{FF2B5EF4-FFF2-40B4-BE49-F238E27FC236}">
                    <a16:creationId xmlns:a16="http://schemas.microsoft.com/office/drawing/2014/main" id="{EB7025AC-40C4-59C4-ECE1-E865A7B2C756}"/>
                  </a:ext>
                </a:extLst>
              </p:cNvPr>
              <p:cNvSpPr txBox="1"/>
              <p:nvPr/>
            </p:nvSpPr>
            <p:spPr bwMode="auto">
              <a:xfrm>
                <a:off x="1492434" y="1740062"/>
                <a:ext cx="8547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600" dirty="0">
                    <a:solidFill>
                      <a:schemeClr val="bg1"/>
                    </a:solidFill>
                    <a:latin typeface="Calibri" panose="020F0502020204030204" pitchFamily="34" charset="0"/>
                  </a:rPr>
                  <a:t>Placebo</a:t>
                </a:r>
              </a:p>
            </p:txBody>
          </p:sp>
          <p:sp>
            <p:nvSpPr>
              <p:cNvPr id="18" name="TextBox 17">
                <a:extLst>
                  <a:ext uri="{FF2B5EF4-FFF2-40B4-BE49-F238E27FC236}">
                    <a16:creationId xmlns:a16="http://schemas.microsoft.com/office/drawing/2014/main" id="{765ABE63-E7D5-F1DB-67E1-2267716AB79B}"/>
                  </a:ext>
                </a:extLst>
              </p:cNvPr>
              <p:cNvSpPr txBox="1"/>
              <p:nvPr/>
            </p:nvSpPr>
            <p:spPr bwMode="auto">
              <a:xfrm rot="16200000">
                <a:off x="139785" y="2520800"/>
                <a:ext cx="830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600" dirty="0">
                    <a:solidFill>
                      <a:schemeClr val="bg1"/>
                    </a:solidFill>
                    <a:latin typeface="Calibri" panose="020F0502020204030204" pitchFamily="34" charset="0"/>
                  </a:rPr>
                  <a:t>MADRS</a:t>
                </a:r>
              </a:p>
            </p:txBody>
          </p:sp>
          <p:grpSp>
            <p:nvGrpSpPr>
              <p:cNvPr id="24" name="Group 23">
                <a:extLst>
                  <a:ext uri="{FF2B5EF4-FFF2-40B4-BE49-F238E27FC236}">
                    <a16:creationId xmlns:a16="http://schemas.microsoft.com/office/drawing/2014/main" id="{E793E5A5-3371-F82E-EF5A-38A5451BFEFD}"/>
                  </a:ext>
                </a:extLst>
              </p:cNvPr>
              <p:cNvGrpSpPr/>
              <p:nvPr/>
            </p:nvGrpSpPr>
            <p:grpSpPr>
              <a:xfrm>
                <a:off x="892317" y="2008654"/>
                <a:ext cx="45720" cy="1334613"/>
                <a:chOff x="1240150" y="2008654"/>
                <a:chExt cx="76539" cy="1334613"/>
              </a:xfrm>
            </p:grpSpPr>
            <p:cxnSp>
              <p:nvCxnSpPr>
                <p:cNvPr id="20" name="Straight Connector 19">
                  <a:extLst>
                    <a:ext uri="{FF2B5EF4-FFF2-40B4-BE49-F238E27FC236}">
                      <a16:creationId xmlns:a16="http://schemas.microsoft.com/office/drawing/2014/main" id="{019C16DB-6869-1910-4FE2-FA153646245D}"/>
                    </a:ext>
                  </a:extLst>
                </p:cNvPr>
                <p:cNvCxnSpPr/>
                <p:nvPr/>
              </p:nvCxnSpPr>
              <p:spPr bwMode="auto">
                <a:xfrm>
                  <a:off x="1240150" y="2008654"/>
                  <a:ext cx="76539"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F6D5E43D-AB6B-8806-0914-6B596533AA2A}"/>
                    </a:ext>
                  </a:extLst>
                </p:cNvPr>
                <p:cNvCxnSpPr/>
                <p:nvPr/>
              </p:nvCxnSpPr>
              <p:spPr bwMode="auto">
                <a:xfrm>
                  <a:off x="1240150" y="2675960"/>
                  <a:ext cx="76539"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68EF6EF1-F5FC-8F27-25F0-12AAB04402D1}"/>
                    </a:ext>
                  </a:extLst>
                </p:cNvPr>
                <p:cNvCxnSpPr/>
                <p:nvPr/>
              </p:nvCxnSpPr>
              <p:spPr bwMode="auto">
                <a:xfrm>
                  <a:off x="1240150" y="3343267"/>
                  <a:ext cx="76539" cy="0"/>
                </a:xfrm>
                <a:prstGeom prst="line">
                  <a:avLst/>
                </a:prstGeom>
                <a:noFill/>
                <a:ln w="28575" cap="flat" cmpd="sng" algn="ctr">
                  <a:solidFill>
                    <a:schemeClr val="bg1"/>
                  </a:solidFill>
                  <a:prstDash val="solid"/>
                  <a:round/>
                  <a:headEnd type="none" w="med" len="med"/>
                  <a:tailEnd type="none" w="med" len="med"/>
                </a:ln>
                <a:effectLst/>
              </p:spPr>
            </p:cxnSp>
          </p:grpSp>
          <p:grpSp>
            <p:nvGrpSpPr>
              <p:cNvPr id="29" name="Group 28">
                <a:extLst>
                  <a:ext uri="{FF2B5EF4-FFF2-40B4-BE49-F238E27FC236}">
                    <a16:creationId xmlns:a16="http://schemas.microsoft.com/office/drawing/2014/main" id="{A7F5D93A-C990-ACC3-4ECE-7E8AB002E2BC}"/>
                  </a:ext>
                </a:extLst>
              </p:cNvPr>
              <p:cNvGrpSpPr/>
              <p:nvPr/>
            </p:nvGrpSpPr>
            <p:grpSpPr>
              <a:xfrm>
                <a:off x="1145809" y="3469921"/>
                <a:ext cx="1729061" cy="45720"/>
                <a:chOff x="1145809" y="3469921"/>
                <a:chExt cx="1729061" cy="45720"/>
              </a:xfrm>
            </p:grpSpPr>
            <p:cxnSp>
              <p:nvCxnSpPr>
                <p:cNvPr id="26" name="Straight Connector 25">
                  <a:extLst>
                    <a:ext uri="{FF2B5EF4-FFF2-40B4-BE49-F238E27FC236}">
                      <a16:creationId xmlns:a16="http://schemas.microsoft.com/office/drawing/2014/main" id="{37229035-4257-3FB0-C82B-AB3D9AB834FD}"/>
                    </a:ext>
                  </a:extLst>
                </p:cNvPr>
                <p:cNvCxnSpPr/>
                <p:nvPr/>
              </p:nvCxnSpPr>
              <p:spPr bwMode="auto">
                <a:xfrm rot="16200000">
                  <a:off x="1122949" y="349278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BC1B7FB-6334-73BE-5AE1-E04C4902E4AE}"/>
                    </a:ext>
                  </a:extLst>
                </p:cNvPr>
                <p:cNvCxnSpPr/>
                <p:nvPr/>
              </p:nvCxnSpPr>
              <p:spPr bwMode="auto">
                <a:xfrm rot="16200000">
                  <a:off x="1987480" y="349278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6F71944-4E30-4C68-D20C-2ABF0CF53C57}"/>
                    </a:ext>
                  </a:extLst>
                </p:cNvPr>
                <p:cNvCxnSpPr/>
                <p:nvPr/>
              </p:nvCxnSpPr>
              <p:spPr bwMode="auto">
                <a:xfrm rot="16200000">
                  <a:off x="2852010" y="3492781"/>
                  <a:ext cx="45720" cy="0"/>
                </a:xfrm>
                <a:prstGeom prst="line">
                  <a:avLst/>
                </a:prstGeom>
                <a:noFill/>
                <a:ln w="28575" cap="flat" cmpd="sng" algn="ctr">
                  <a:solidFill>
                    <a:schemeClr val="bg1"/>
                  </a:solidFill>
                  <a:prstDash val="solid"/>
                  <a:round/>
                  <a:headEnd type="none" w="med" len="med"/>
                  <a:tailEnd type="none" w="med" len="med"/>
                </a:ln>
                <a:effectLst/>
              </p:spPr>
            </p:cxnSp>
          </p:grpSp>
          <p:sp>
            <p:nvSpPr>
              <p:cNvPr id="30" name="Freeform 29">
                <a:extLst>
                  <a:ext uri="{FF2B5EF4-FFF2-40B4-BE49-F238E27FC236}">
                    <a16:creationId xmlns:a16="http://schemas.microsoft.com/office/drawing/2014/main" id="{2F817833-EBC7-8049-6D7D-F77305228297}"/>
                  </a:ext>
                </a:extLst>
              </p:cNvPr>
              <p:cNvSpPr/>
              <p:nvPr/>
            </p:nvSpPr>
            <p:spPr bwMode="auto">
              <a:xfrm>
                <a:off x="950259" y="2004508"/>
                <a:ext cx="1925619" cy="1455868"/>
              </a:xfrm>
              <a:custGeom>
                <a:avLst/>
                <a:gdLst>
                  <a:gd name="connsiteX0" fmla="*/ 0 w 1925619"/>
                  <a:gd name="connsiteY0" fmla="*/ 0 h 1455868"/>
                  <a:gd name="connsiteX1" fmla="*/ 0 w 1925619"/>
                  <a:gd name="connsiteY1" fmla="*/ 1455868 h 1455868"/>
                  <a:gd name="connsiteX2" fmla="*/ 1925619 w 1925619"/>
                  <a:gd name="connsiteY2" fmla="*/ 1455868 h 1455868"/>
                </a:gdLst>
                <a:ahLst/>
                <a:cxnLst>
                  <a:cxn ang="0">
                    <a:pos x="connsiteX0" y="connsiteY0"/>
                  </a:cxn>
                  <a:cxn ang="0">
                    <a:pos x="connsiteX1" y="connsiteY1"/>
                  </a:cxn>
                  <a:cxn ang="0">
                    <a:pos x="connsiteX2" y="connsiteY2"/>
                  </a:cxn>
                </a:cxnLst>
                <a:rect l="l" t="t" r="r" b="b"/>
                <a:pathLst>
                  <a:path w="1925619" h="1455868">
                    <a:moveTo>
                      <a:pt x="0" y="0"/>
                    </a:moveTo>
                    <a:lnTo>
                      <a:pt x="0" y="1455868"/>
                    </a:lnTo>
                    <a:lnTo>
                      <a:pt x="1925619" y="1455868"/>
                    </a:lnTo>
                  </a:path>
                </a:pathLst>
              </a:custGeom>
              <a:noFill/>
              <a:ln w="28575">
                <a:solidFill>
                  <a:schemeClr val="bg1"/>
                </a:solidFill>
                <a:miter lim="800000"/>
                <a:headEnd/>
                <a:tailEnd/>
              </a:ln>
            </p:spPr>
            <p:txBody>
              <a:bodyPr rtlCol="0" anchor="ctr"/>
              <a:lstStyle/>
              <a:p>
                <a:pPr algn="ctr"/>
                <a:endParaRPr lang="en-US" dirty="0"/>
              </a:p>
            </p:txBody>
          </p:sp>
          <p:grpSp>
            <p:nvGrpSpPr>
              <p:cNvPr id="33" name="Group 32">
                <a:extLst>
                  <a:ext uri="{FF2B5EF4-FFF2-40B4-BE49-F238E27FC236}">
                    <a16:creationId xmlns:a16="http://schemas.microsoft.com/office/drawing/2014/main" id="{62144B27-63B2-6191-6096-50CEDBDE3F4D}"/>
                  </a:ext>
                </a:extLst>
              </p:cNvPr>
              <p:cNvGrpSpPr/>
              <p:nvPr/>
            </p:nvGrpSpPr>
            <p:grpSpPr>
              <a:xfrm>
                <a:off x="605427" y="1867494"/>
                <a:ext cx="341760" cy="1616457"/>
                <a:chOff x="623357" y="1867494"/>
                <a:chExt cx="341760" cy="1616457"/>
              </a:xfrm>
            </p:grpSpPr>
            <p:sp>
              <p:nvSpPr>
                <p:cNvPr id="23" name="TextBox 22">
                  <a:extLst>
                    <a:ext uri="{FF2B5EF4-FFF2-40B4-BE49-F238E27FC236}">
                      <a16:creationId xmlns:a16="http://schemas.microsoft.com/office/drawing/2014/main" id="{23975F23-9D01-F816-7E3D-52EEA660A7FA}"/>
                    </a:ext>
                  </a:extLst>
                </p:cNvPr>
                <p:cNvSpPr txBox="1"/>
                <p:nvPr/>
              </p:nvSpPr>
              <p:spPr bwMode="auto">
                <a:xfrm>
                  <a:off x="623357" y="1867494"/>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12</a:t>
                  </a:r>
                </a:p>
              </p:txBody>
            </p:sp>
            <p:sp>
              <p:nvSpPr>
                <p:cNvPr id="31" name="TextBox 30">
                  <a:extLst>
                    <a:ext uri="{FF2B5EF4-FFF2-40B4-BE49-F238E27FC236}">
                      <a16:creationId xmlns:a16="http://schemas.microsoft.com/office/drawing/2014/main" id="{8C2110D1-E085-E272-D047-7BAB4357A326}"/>
                    </a:ext>
                  </a:extLst>
                </p:cNvPr>
                <p:cNvSpPr txBox="1"/>
                <p:nvPr/>
              </p:nvSpPr>
              <p:spPr bwMode="auto">
                <a:xfrm>
                  <a:off x="623357" y="2537223"/>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12</a:t>
                  </a:r>
                </a:p>
              </p:txBody>
            </p:sp>
            <p:sp>
              <p:nvSpPr>
                <p:cNvPr id="32" name="TextBox 31">
                  <a:extLst>
                    <a:ext uri="{FF2B5EF4-FFF2-40B4-BE49-F238E27FC236}">
                      <a16:creationId xmlns:a16="http://schemas.microsoft.com/office/drawing/2014/main" id="{A8E19396-D2BF-4CF8-8141-32D71EE81428}"/>
                    </a:ext>
                  </a:extLst>
                </p:cNvPr>
                <p:cNvSpPr txBox="1"/>
                <p:nvPr/>
              </p:nvSpPr>
              <p:spPr bwMode="auto">
                <a:xfrm>
                  <a:off x="701904" y="3206952"/>
                  <a:ext cx="263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grpSp>
        </p:grpSp>
        <p:sp>
          <p:nvSpPr>
            <p:cNvPr id="35" name="TextBox 34">
              <a:extLst>
                <a:ext uri="{FF2B5EF4-FFF2-40B4-BE49-F238E27FC236}">
                  <a16:creationId xmlns:a16="http://schemas.microsoft.com/office/drawing/2014/main" id="{EF9F3DC4-9937-6318-3281-E03F3C5D7904}"/>
                </a:ext>
              </a:extLst>
            </p:cNvPr>
            <p:cNvSpPr txBox="1"/>
            <p:nvPr/>
          </p:nvSpPr>
          <p:spPr bwMode="auto">
            <a:xfrm>
              <a:off x="3947473" y="1737787"/>
              <a:ext cx="6986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600" dirty="0">
                  <a:solidFill>
                    <a:schemeClr val="bg1"/>
                  </a:solidFill>
                  <a:latin typeface="Calibri" panose="020F0502020204030204" pitchFamily="34" charset="0"/>
                </a:rPr>
                <a:t>AMPT</a:t>
              </a:r>
            </a:p>
          </p:txBody>
        </p:sp>
        <p:grpSp>
          <p:nvGrpSpPr>
            <p:cNvPr id="37" name="Group 36">
              <a:extLst>
                <a:ext uri="{FF2B5EF4-FFF2-40B4-BE49-F238E27FC236}">
                  <a16:creationId xmlns:a16="http://schemas.microsoft.com/office/drawing/2014/main" id="{3B4F2688-41F0-E1FE-D099-9C3B1D6FD442}"/>
                </a:ext>
              </a:extLst>
            </p:cNvPr>
            <p:cNvGrpSpPr/>
            <p:nvPr/>
          </p:nvGrpSpPr>
          <p:grpSpPr>
            <a:xfrm>
              <a:off x="3269322" y="2006379"/>
              <a:ext cx="45720" cy="1334613"/>
              <a:chOff x="1240150" y="2008654"/>
              <a:chExt cx="76539" cy="1334613"/>
            </a:xfrm>
          </p:grpSpPr>
          <p:cxnSp>
            <p:nvCxnSpPr>
              <p:cNvPr id="38" name="Straight Connector 37">
                <a:extLst>
                  <a:ext uri="{FF2B5EF4-FFF2-40B4-BE49-F238E27FC236}">
                    <a16:creationId xmlns:a16="http://schemas.microsoft.com/office/drawing/2014/main" id="{67454562-13DD-23B2-A65D-91B31BAF9FF3}"/>
                  </a:ext>
                </a:extLst>
              </p:cNvPr>
              <p:cNvCxnSpPr/>
              <p:nvPr/>
            </p:nvCxnSpPr>
            <p:spPr bwMode="auto">
              <a:xfrm>
                <a:off x="1240150" y="2008654"/>
                <a:ext cx="76539"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7D515DE0-C880-99F1-2802-0CBBDE7051EF}"/>
                  </a:ext>
                </a:extLst>
              </p:cNvPr>
              <p:cNvCxnSpPr/>
              <p:nvPr/>
            </p:nvCxnSpPr>
            <p:spPr bwMode="auto">
              <a:xfrm>
                <a:off x="1240150" y="2675960"/>
                <a:ext cx="76539"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88975306-3FCB-22D0-A03D-3168C9BDA9C2}"/>
                  </a:ext>
                </a:extLst>
              </p:cNvPr>
              <p:cNvCxnSpPr/>
              <p:nvPr/>
            </p:nvCxnSpPr>
            <p:spPr bwMode="auto">
              <a:xfrm>
                <a:off x="1240150" y="3343267"/>
                <a:ext cx="76539" cy="0"/>
              </a:xfrm>
              <a:prstGeom prst="line">
                <a:avLst/>
              </a:prstGeom>
              <a:noFill/>
              <a:ln w="28575" cap="flat" cmpd="sng" algn="ctr">
                <a:solidFill>
                  <a:schemeClr val="bg1"/>
                </a:solidFill>
                <a:prstDash val="solid"/>
                <a:round/>
                <a:headEnd type="none" w="med" len="med"/>
                <a:tailEnd type="none" w="med" len="med"/>
              </a:ln>
              <a:effectLst/>
            </p:spPr>
          </p:cxnSp>
        </p:grpSp>
        <p:grpSp>
          <p:nvGrpSpPr>
            <p:cNvPr id="41" name="Group 40">
              <a:extLst>
                <a:ext uri="{FF2B5EF4-FFF2-40B4-BE49-F238E27FC236}">
                  <a16:creationId xmlns:a16="http://schemas.microsoft.com/office/drawing/2014/main" id="{6C336E03-D3C3-C894-4B4C-C3CCACCE4266}"/>
                </a:ext>
              </a:extLst>
            </p:cNvPr>
            <p:cNvGrpSpPr/>
            <p:nvPr/>
          </p:nvGrpSpPr>
          <p:grpSpPr>
            <a:xfrm>
              <a:off x="3522814" y="3467646"/>
              <a:ext cx="1729061" cy="45720"/>
              <a:chOff x="1145809" y="3469921"/>
              <a:chExt cx="1729061" cy="45720"/>
            </a:xfrm>
          </p:grpSpPr>
          <p:cxnSp>
            <p:nvCxnSpPr>
              <p:cNvPr id="42" name="Straight Connector 41">
                <a:extLst>
                  <a:ext uri="{FF2B5EF4-FFF2-40B4-BE49-F238E27FC236}">
                    <a16:creationId xmlns:a16="http://schemas.microsoft.com/office/drawing/2014/main" id="{9C2AD504-10F3-ECA2-E9A6-3908EA595021}"/>
                  </a:ext>
                </a:extLst>
              </p:cNvPr>
              <p:cNvCxnSpPr/>
              <p:nvPr/>
            </p:nvCxnSpPr>
            <p:spPr bwMode="auto">
              <a:xfrm rot="16200000">
                <a:off x="1122949" y="349278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F77DD3FD-AFD1-7DDC-B815-6D5D76E35F26}"/>
                  </a:ext>
                </a:extLst>
              </p:cNvPr>
              <p:cNvCxnSpPr/>
              <p:nvPr/>
            </p:nvCxnSpPr>
            <p:spPr bwMode="auto">
              <a:xfrm rot="16200000">
                <a:off x="1987480" y="349278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8D310E90-61BB-9272-18C6-2656E2EC2C45}"/>
                  </a:ext>
                </a:extLst>
              </p:cNvPr>
              <p:cNvCxnSpPr/>
              <p:nvPr/>
            </p:nvCxnSpPr>
            <p:spPr bwMode="auto">
              <a:xfrm rot="16200000">
                <a:off x="2852010" y="3492781"/>
                <a:ext cx="45720" cy="0"/>
              </a:xfrm>
              <a:prstGeom prst="line">
                <a:avLst/>
              </a:prstGeom>
              <a:noFill/>
              <a:ln w="28575" cap="flat" cmpd="sng" algn="ctr">
                <a:solidFill>
                  <a:schemeClr val="bg1"/>
                </a:solidFill>
                <a:prstDash val="solid"/>
                <a:round/>
                <a:headEnd type="none" w="med" len="med"/>
                <a:tailEnd type="none" w="med" len="med"/>
              </a:ln>
              <a:effectLst/>
            </p:spPr>
          </p:cxnSp>
        </p:grpSp>
        <p:sp>
          <p:nvSpPr>
            <p:cNvPr id="45" name="Freeform 44">
              <a:extLst>
                <a:ext uri="{FF2B5EF4-FFF2-40B4-BE49-F238E27FC236}">
                  <a16:creationId xmlns:a16="http://schemas.microsoft.com/office/drawing/2014/main" id="{FCCE52A0-24BD-23F3-E2C4-52BB1C8222B0}"/>
                </a:ext>
              </a:extLst>
            </p:cNvPr>
            <p:cNvSpPr/>
            <p:nvPr/>
          </p:nvSpPr>
          <p:spPr bwMode="auto">
            <a:xfrm>
              <a:off x="3327264" y="2002233"/>
              <a:ext cx="1925619" cy="1455868"/>
            </a:xfrm>
            <a:custGeom>
              <a:avLst/>
              <a:gdLst>
                <a:gd name="connsiteX0" fmla="*/ 0 w 1925619"/>
                <a:gd name="connsiteY0" fmla="*/ 0 h 1455868"/>
                <a:gd name="connsiteX1" fmla="*/ 0 w 1925619"/>
                <a:gd name="connsiteY1" fmla="*/ 1455868 h 1455868"/>
                <a:gd name="connsiteX2" fmla="*/ 1925619 w 1925619"/>
                <a:gd name="connsiteY2" fmla="*/ 1455868 h 1455868"/>
              </a:gdLst>
              <a:ahLst/>
              <a:cxnLst>
                <a:cxn ang="0">
                  <a:pos x="connsiteX0" y="connsiteY0"/>
                </a:cxn>
                <a:cxn ang="0">
                  <a:pos x="connsiteX1" y="connsiteY1"/>
                </a:cxn>
                <a:cxn ang="0">
                  <a:pos x="connsiteX2" y="connsiteY2"/>
                </a:cxn>
              </a:cxnLst>
              <a:rect l="l" t="t" r="r" b="b"/>
              <a:pathLst>
                <a:path w="1925619" h="1455868">
                  <a:moveTo>
                    <a:pt x="0" y="0"/>
                  </a:moveTo>
                  <a:lnTo>
                    <a:pt x="0" y="1455868"/>
                  </a:lnTo>
                  <a:lnTo>
                    <a:pt x="1925619" y="1455868"/>
                  </a:lnTo>
                </a:path>
              </a:pathLst>
            </a:custGeom>
            <a:noFill/>
            <a:ln w="28575">
              <a:solidFill>
                <a:schemeClr val="bg1"/>
              </a:solidFill>
              <a:miter lim="800000"/>
              <a:headEnd/>
              <a:tailEnd/>
            </a:ln>
          </p:spPr>
          <p:txBody>
            <a:bodyPr rtlCol="0" anchor="ctr"/>
            <a:lstStyle/>
            <a:p>
              <a:pPr algn="ctr"/>
              <a:endParaRPr lang="en-US" dirty="0"/>
            </a:p>
          </p:txBody>
        </p:sp>
      </p:grpSp>
      <p:sp>
        <p:nvSpPr>
          <p:cNvPr id="64" name="TextBox 63">
            <a:extLst>
              <a:ext uri="{FF2B5EF4-FFF2-40B4-BE49-F238E27FC236}">
                <a16:creationId xmlns:a16="http://schemas.microsoft.com/office/drawing/2014/main" id="{58F4280F-BDBA-67C1-F96C-B53A85CC78D4}"/>
              </a:ext>
            </a:extLst>
          </p:cNvPr>
          <p:cNvSpPr txBox="1"/>
          <p:nvPr/>
        </p:nvSpPr>
        <p:spPr bwMode="auto">
          <a:xfrm rot="16200000">
            <a:off x="206772" y="4458609"/>
            <a:ext cx="744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600">
                <a:solidFill>
                  <a:schemeClr val="bg1"/>
                </a:solidFill>
                <a:latin typeface="Calibri" panose="020F0502020204030204" pitchFamily="34" charset="0"/>
              </a:rPr>
              <a:t>SHAPS</a:t>
            </a:r>
            <a:endParaRPr lang="en-US" sz="1600" dirty="0">
              <a:solidFill>
                <a:schemeClr val="bg1"/>
              </a:solidFill>
              <a:latin typeface="Calibri" panose="020F0502020204030204" pitchFamily="34" charset="0"/>
            </a:endParaRPr>
          </a:p>
        </p:txBody>
      </p:sp>
      <p:grpSp>
        <p:nvGrpSpPr>
          <p:cNvPr id="79" name="Group 78">
            <a:extLst>
              <a:ext uri="{FF2B5EF4-FFF2-40B4-BE49-F238E27FC236}">
                <a16:creationId xmlns:a16="http://schemas.microsoft.com/office/drawing/2014/main" id="{3C5AC01F-41E3-6CD5-0C6A-768BBF900548}"/>
              </a:ext>
            </a:extLst>
          </p:cNvPr>
          <p:cNvGrpSpPr/>
          <p:nvPr/>
        </p:nvGrpSpPr>
        <p:grpSpPr>
          <a:xfrm>
            <a:off x="890336" y="3877454"/>
            <a:ext cx="45720" cy="1507139"/>
            <a:chOff x="890336" y="4025154"/>
            <a:chExt cx="45720" cy="1507139"/>
          </a:xfrm>
        </p:grpSpPr>
        <p:cxnSp>
          <p:nvCxnSpPr>
            <p:cNvPr id="75" name="Straight Connector 74">
              <a:extLst>
                <a:ext uri="{FF2B5EF4-FFF2-40B4-BE49-F238E27FC236}">
                  <a16:creationId xmlns:a16="http://schemas.microsoft.com/office/drawing/2014/main" id="{6E7332D0-3A8C-69D5-945C-C315D1FBCEF4}"/>
                </a:ext>
              </a:extLst>
            </p:cNvPr>
            <p:cNvCxnSpPr>
              <a:cxnSpLocks/>
            </p:cNvCxnSpPr>
            <p:nvPr/>
          </p:nvCxnSpPr>
          <p:spPr bwMode="auto">
            <a:xfrm>
              <a:off x="890336" y="4025154"/>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A148CA5B-DAD3-C673-0F7C-628A58C53F10}"/>
                </a:ext>
              </a:extLst>
            </p:cNvPr>
            <p:cNvCxnSpPr>
              <a:cxnSpLocks/>
            </p:cNvCxnSpPr>
            <p:nvPr/>
          </p:nvCxnSpPr>
          <p:spPr bwMode="auto">
            <a:xfrm>
              <a:off x="890336" y="4778723"/>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3A0CC2BE-7529-6986-6C5B-C3CBAA394956}"/>
                </a:ext>
              </a:extLst>
            </p:cNvPr>
            <p:cNvCxnSpPr>
              <a:cxnSpLocks/>
            </p:cNvCxnSpPr>
            <p:nvPr/>
          </p:nvCxnSpPr>
          <p:spPr bwMode="auto">
            <a:xfrm>
              <a:off x="890336" y="5532293"/>
              <a:ext cx="45720" cy="0"/>
            </a:xfrm>
            <a:prstGeom prst="line">
              <a:avLst/>
            </a:prstGeom>
            <a:noFill/>
            <a:ln w="28575" cap="flat" cmpd="sng" algn="ctr">
              <a:solidFill>
                <a:schemeClr val="bg1"/>
              </a:solidFill>
              <a:prstDash val="solid"/>
              <a:round/>
              <a:headEnd type="none" w="med" len="med"/>
              <a:tailEnd type="none" w="med" len="med"/>
            </a:ln>
            <a:effectLst/>
          </p:spPr>
        </p:cxnSp>
      </p:grpSp>
      <p:grpSp>
        <p:nvGrpSpPr>
          <p:cNvPr id="66" name="Group 65">
            <a:extLst>
              <a:ext uri="{FF2B5EF4-FFF2-40B4-BE49-F238E27FC236}">
                <a16:creationId xmlns:a16="http://schemas.microsoft.com/office/drawing/2014/main" id="{30EF9740-C0B0-3BA0-46DE-31E4D414DA0A}"/>
              </a:ext>
            </a:extLst>
          </p:cNvPr>
          <p:cNvGrpSpPr/>
          <p:nvPr/>
        </p:nvGrpSpPr>
        <p:grpSpPr>
          <a:xfrm>
            <a:off x="1143828" y="5511247"/>
            <a:ext cx="1729061" cy="45720"/>
            <a:chOff x="1145809" y="3469921"/>
            <a:chExt cx="1729061" cy="45720"/>
          </a:xfrm>
        </p:grpSpPr>
        <p:cxnSp>
          <p:nvCxnSpPr>
            <p:cNvPr id="72" name="Straight Connector 71">
              <a:extLst>
                <a:ext uri="{FF2B5EF4-FFF2-40B4-BE49-F238E27FC236}">
                  <a16:creationId xmlns:a16="http://schemas.microsoft.com/office/drawing/2014/main" id="{2CECAEB2-C4D0-92C4-2BCF-9411A4330207}"/>
                </a:ext>
              </a:extLst>
            </p:cNvPr>
            <p:cNvCxnSpPr/>
            <p:nvPr/>
          </p:nvCxnSpPr>
          <p:spPr bwMode="auto">
            <a:xfrm rot="16200000">
              <a:off x="1122949" y="349278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90C6C53F-1D70-140D-FFF3-D35A37FEF71F}"/>
                </a:ext>
              </a:extLst>
            </p:cNvPr>
            <p:cNvCxnSpPr/>
            <p:nvPr/>
          </p:nvCxnSpPr>
          <p:spPr bwMode="auto">
            <a:xfrm rot="16200000">
              <a:off x="1987480" y="349278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7A6A206E-4171-4A8A-82E9-2102BD969641}"/>
                </a:ext>
              </a:extLst>
            </p:cNvPr>
            <p:cNvCxnSpPr/>
            <p:nvPr/>
          </p:nvCxnSpPr>
          <p:spPr bwMode="auto">
            <a:xfrm rot="16200000">
              <a:off x="2852010" y="3492781"/>
              <a:ext cx="45720" cy="0"/>
            </a:xfrm>
            <a:prstGeom prst="line">
              <a:avLst/>
            </a:prstGeom>
            <a:noFill/>
            <a:ln w="28575" cap="flat" cmpd="sng" algn="ctr">
              <a:solidFill>
                <a:schemeClr val="bg1"/>
              </a:solidFill>
              <a:prstDash val="solid"/>
              <a:round/>
              <a:headEnd type="none" w="med" len="med"/>
              <a:tailEnd type="none" w="med" len="med"/>
            </a:ln>
            <a:effectLst/>
          </p:spPr>
        </p:cxnSp>
      </p:grpSp>
      <p:sp>
        <p:nvSpPr>
          <p:cNvPr id="67" name="Freeform 66">
            <a:extLst>
              <a:ext uri="{FF2B5EF4-FFF2-40B4-BE49-F238E27FC236}">
                <a16:creationId xmlns:a16="http://schemas.microsoft.com/office/drawing/2014/main" id="{AF181BC1-A79A-785B-E18C-B42867F95CB7}"/>
              </a:ext>
            </a:extLst>
          </p:cNvPr>
          <p:cNvSpPr/>
          <p:nvPr/>
        </p:nvSpPr>
        <p:spPr bwMode="auto">
          <a:xfrm>
            <a:off x="948278" y="3877454"/>
            <a:ext cx="1925619" cy="1624248"/>
          </a:xfrm>
          <a:custGeom>
            <a:avLst/>
            <a:gdLst>
              <a:gd name="connsiteX0" fmla="*/ 0 w 1925619"/>
              <a:gd name="connsiteY0" fmla="*/ 0 h 1455868"/>
              <a:gd name="connsiteX1" fmla="*/ 0 w 1925619"/>
              <a:gd name="connsiteY1" fmla="*/ 1455868 h 1455868"/>
              <a:gd name="connsiteX2" fmla="*/ 1925619 w 1925619"/>
              <a:gd name="connsiteY2" fmla="*/ 1455868 h 1455868"/>
            </a:gdLst>
            <a:ahLst/>
            <a:cxnLst>
              <a:cxn ang="0">
                <a:pos x="connsiteX0" y="connsiteY0"/>
              </a:cxn>
              <a:cxn ang="0">
                <a:pos x="connsiteX1" y="connsiteY1"/>
              </a:cxn>
              <a:cxn ang="0">
                <a:pos x="connsiteX2" y="connsiteY2"/>
              </a:cxn>
            </a:cxnLst>
            <a:rect l="l" t="t" r="r" b="b"/>
            <a:pathLst>
              <a:path w="1925619" h="1455868">
                <a:moveTo>
                  <a:pt x="0" y="0"/>
                </a:moveTo>
                <a:lnTo>
                  <a:pt x="0" y="1455868"/>
                </a:lnTo>
                <a:lnTo>
                  <a:pt x="1925619" y="1455868"/>
                </a:lnTo>
              </a:path>
            </a:pathLst>
          </a:custGeom>
          <a:noFill/>
          <a:ln w="28575">
            <a:solidFill>
              <a:schemeClr val="bg1"/>
            </a:solidFill>
            <a:miter lim="800000"/>
            <a:headEnd/>
            <a:tailEnd/>
          </a:ln>
        </p:spPr>
        <p:txBody>
          <a:bodyPr rtlCol="0" anchor="ctr"/>
          <a:lstStyle/>
          <a:p>
            <a:pPr algn="ctr"/>
            <a:endParaRPr lang="en-US" dirty="0"/>
          </a:p>
        </p:txBody>
      </p:sp>
      <p:grpSp>
        <p:nvGrpSpPr>
          <p:cNvPr id="78" name="Group 77">
            <a:extLst>
              <a:ext uri="{FF2B5EF4-FFF2-40B4-BE49-F238E27FC236}">
                <a16:creationId xmlns:a16="http://schemas.microsoft.com/office/drawing/2014/main" id="{DD27FF89-C141-1D59-6D81-701A70479DF8}"/>
              </a:ext>
            </a:extLst>
          </p:cNvPr>
          <p:cNvGrpSpPr/>
          <p:nvPr/>
        </p:nvGrpSpPr>
        <p:grpSpPr>
          <a:xfrm>
            <a:off x="616383" y="3742564"/>
            <a:ext cx="341760" cy="1782713"/>
            <a:chOff x="512869" y="3890264"/>
            <a:chExt cx="341760" cy="1782713"/>
          </a:xfrm>
        </p:grpSpPr>
        <p:sp>
          <p:nvSpPr>
            <p:cNvPr id="69" name="TextBox 68">
              <a:extLst>
                <a:ext uri="{FF2B5EF4-FFF2-40B4-BE49-F238E27FC236}">
                  <a16:creationId xmlns:a16="http://schemas.microsoft.com/office/drawing/2014/main" id="{58491D9D-0FF5-7590-86F6-F3D78BD4D2D8}"/>
                </a:ext>
              </a:extLst>
            </p:cNvPr>
            <p:cNvSpPr txBox="1"/>
            <p:nvPr/>
          </p:nvSpPr>
          <p:spPr bwMode="auto">
            <a:xfrm>
              <a:off x="512869" y="3890264"/>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56</a:t>
              </a:r>
            </a:p>
          </p:txBody>
        </p:sp>
        <p:sp>
          <p:nvSpPr>
            <p:cNvPr id="70" name="TextBox 69">
              <a:extLst>
                <a:ext uri="{FF2B5EF4-FFF2-40B4-BE49-F238E27FC236}">
                  <a16:creationId xmlns:a16="http://schemas.microsoft.com/office/drawing/2014/main" id="{79DEFE72-0B8A-ED26-AC96-5E55F561EBA4}"/>
                </a:ext>
              </a:extLst>
            </p:cNvPr>
            <p:cNvSpPr txBox="1"/>
            <p:nvPr/>
          </p:nvSpPr>
          <p:spPr bwMode="auto">
            <a:xfrm>
              <a:off x="512869" y="4643121"/>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48</a:t>
              </a:r>
            </a:p>
          </p:txBody>
        </p:sp>
        <p:sp>
          <p:nvSpPr>
            <p:cNvPr id="71" name="TextBox 70">
              <a:extLst>
                <a:ext uri="{FF2B5EF4-FFF2-40B4-BE49-F238E27FC236}">
                  <a16:creationId xmlns:a16="http://schemas.microsoft.com/office/drawing/2014/main" id="{47E64730-D834-B946-7405-8DB39018B93B}"/>
                </a:ext>
              </a:extLst>
            </p:cNvPr>
            <p:cNvSpPr txBox="1"/>
            <p:nvPr/>
          </p:nvSpPr>
          <p:spPr bwMode="auto">
            <a:xfrm>
              <a:off x="512869" y="5395978"/>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40</a:t>
              </a:r>
            </a:p>
          </p:txBody>
        </p:sp>
      </p:grpSp>
      <p:grpSp>
        <p:nvGrpSpPr>
          <p:cNvPr id="80" name="Group 79">
            <a:extLst>
              <a:ext uri="{FF2B5EF4-FFF2-40B4-BE49-F238E27FC236}">
                <a16:creationId xmlns:a16="http://schemas.microsoft.com/office/drawing/2014/main" id="{9138F36D-1AEF-7227-2A86-8424385330F8}"/>
              </a:ext>
            </a:extLst>
          </p:cNvPr>
          <p:cNvGrpSpPr/>
          <p:nvPr/>
        </p:nvGrpSpPr>
        <p:grpSpPr>
          <a:xfrm>
            <a:off x="3267341" y="3875179"/>
            <a:ext cx="45720" cy="1507139"/>
            <a:chOff x="3267341" y="4022879"/>
            <a:chExt cx="45720" cy="1507139"/>
          </a:xfrm>
        </p:grpSpPr>
        <p:cxnSp>
          <p:nvCxnSpPr>
            <p:cNvPr id="60" name="Straight Connector 59">
              <a:extLst>
                <a:ext uri="{FF2B5EF4-FFF2-40B4-BE49-F238E27FC236}">
                  <a16:creationId xmlns:a16="http://schemas.microsoft.com/office/drawing/2014/main" id="{EFE8CF5E-5273-786D-C0B0-D5585C3FDC81}"/>
                </a:ext>
              </a:extLst>
            </p:cNvPr>
            <p:cNvCxnSpPr/>
            <p:nvPr/>
          </p:nvCxnSpPr>
          <p:spPr bwMode="auto">
            <a:xfrm>
              <a:off x="3267341" y="4022879"/>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DC477AF8-F10E-7AA4-32C4-C52F075F6E81}"/>
                </a:ext>
              </a:extLst>
            </p:cNvPr>
            <p:cNvCxnSpPr/>
            <p:nvPr/>
          </p:nvCxnSpPr>
          <p:spPr bwMode="auto">
            <a:xfrm>
              <a:off x="3267341" y="4776448"/>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D1418BEE-2FD1-D32C-99A9-2A7CB5F90E0E}"/>
                </a:ext>
              </a:extLst>
            </p:cNvPr>
            <p:cNvCxnSpPr/>
            <p:nvPr/>
          </p:nvCxnSpPr>
          <p:spPr bwMode="auto">
            <a:xfrm>
              <a:off x="3267341" y="5530018"/>
              <a:ext cx="45720" cy="0"/>
            </a:xfrm>
            <a:prstGeom prst="line">
              <a:avLst/>
            </a:prstGeom>
            <a:noFill/>
            <a:ln w="28575" cap="flat" cmpd="sng" algn="ctr">
              <a:solidFill>
                <a:schemeClr val="bg1"/>
              </a:solidFill>
              <a:prstDash val="solid"/>
              <a:round/>
              <a:headEnd type="none" w="med" len="med"/>
              <a:tailEnd type="none" w="med" len="med"/>
            </a:ln>
            <a:effectLst/>
          </p:spPr>
        </p:cxnSp>
      </p:grpSp>
      <p:grpSp>
        <p:nvGrpSpPr>
          <p:cNvPr id="55" name="Group 54">
            <a:extLst>
              <a:ext uri="{FF2B5EF4-FFF2-40B4-BE49-F238E27FC236}">
                <a16:creationId xmlns:a16="http://schemas.microsoft.com/office/drawing/2014/main" id="{8CEFFD46-F999-900C-25B3-F97C37386E37}"/>
              </a:ext>
            </a:extLst>
          </p:cNvPr>
          <p:cNvGrpSpPr/>
          <p:nvPr/>
        </p:nvGrpSpPr>
        <p:grpSpPr>
          <a:xfrm>
            <a:off x="3520833" y="5508972"/>
            <a:ext cx="1729061" cy="45720"/>
            <a:chOff x="1145809" y="3469921"/>
            <a:chExt cx="1729061" cy="45720"/>
          </a:xfrm>
        </p:grpSpPr>
        <p:cxnSp>
          <p:nvCxnSpPr>
            <p:cNvPr id="57" name="Straight Connector 56">
              <a:extLst>
                <a:ext uri="{FF2B5EF4-FFF2-40B4-BE49-F238E27FC236}">
                  <a16:creationId xmlns:a16="http://schemas.microsoft.com/office/drawing/2014/main" id="{4D398B4E-54A2-6364-34BE-0624C24254F4}"/>
                </a:ext>
              </a:extLst>
            </p:cNvPr>
            <p:cNvCxnSpPr/>
            <p:nvPr/>
          </p:nvCxnSpPr>
          <p:spPr bwMode="auto">
            <a:xfrm rot="16200000">
              <a:off x="1122949" y="349278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9A8D9336-FA49-6CB7-EA56-B57E9BECBED4}"/>
                </a:ext>
              </a:extLst>
            </p:cNvPr>
            <p:cNvCxnSpPr/>
            <p:nvPr/>
          </p:nvCxnSpPr>
          <p:spPr bwMode="auto">
            <a:xfrm rot="16200000">
              <a:off x="1987480" y="3492781"/>
              <a:ext cx="45720" cy="0"/>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0A32A63B-BCB6-752C-1B67-87002C85FC52}"/>
                </a:ext>
              </a:extLst>
            </p:cNvPr>
            <p:cNvCxnSpPr/>
            <p:nvPr/>
          </p:nvCxnSpPr>
          <p:spPr bwMode="auto">
            <a:xfrm rot="16200000">
              <a:off x="2852010" y="3492781"/>
              <a:ext cx="45720" cy="0"/>
            </a:xfrm>
            <a:prstGeom prst="line">
              <a:avLst/>
            </a:prstGeom>
            <a:noFill/>
            <a:ln w="28575" cap="flat" cmpd="sng" algn="ctr">
              <a:solidFill>
                <a:schemeClr val="bg1"/>
              </a:solidFill>
              <a:prstDash val="solid"/>
              <a:round/>
              <a:headEnd type="none" w="med" len="med"/>
              <a:tailEnd type="none" w="med" len="med"/>
            </a:ln>
            <a:effectLst/>
          </p:spPr>
        </p:cxnSp>
      </p:grpSp>
      <p:sp>
        <p:nvSpPr>
          <p:cNvPr id="56" name="Freeform 55">
            <a:extLst>
              <a:ext uri="{FF2B5EF4-FFF2-40B4-BE49-F238E27FC236}">
                <a16:creationId xmlns:a16="http://schemas.microsoft.com/office/drawing/2014/main" id="{876FFA06-FBE8-4FB5-201A-950CACF6EECA}"/>
              </a:ext>
            </a:extLst>
          </p:cNvPr>
          <p:cNvSpPr/>
          <p:nvPr/>
        </p:nvSpPr>
        <p:spPr bwMode="auto">
          <a:xfrm>
            <a:off x="3325283" y="3875179"/>
            <a:ext cx="1925619" cy="1624248"/>
          </a:xfrm>
          <a:custGeom>
            <a:avLst/>
            <a:gdLst>
              <a:gd name="connsiteX0" fmla="*/ 0 w 1925619"/>
              <a:gd name="connsiteY0" fmla="*/ 0 h 1455868"/>
              <a:gd name="connsiteX1" fmla="*/ 0 w 1925619"/>
              <a:gd name="connsiteY1" fmla="*/ 1455868 h 1455868"/>
              <a:gd name="connsiteX2" fmla="*/ 1925619 w 1925619"/>
              <a:gd name="connsiteY2" fmla="*/ 1455868 h 1455868"/>
            </a:gdLst>
            <a:ahLst/>
            <a:cxnLst>
              <a:cxn ang="0">
                <a:pos x="connsiteX0" y="connsiteY0"/>
              </a:cxn>
              <a:cxn ang="0">
                <a:pos x="connsiteX1" y="connsiteY1"/>
              </a:cxn>
              <a:cxn ang="0">
                <a:pos x="connsiteX2" y="connsiteY2"/>
              </a:cxn>
            </a:cxnLst>
            <a:rect l="l" t="t" r="r" b="b"/>
            <a:pathLst>
              <a:path w="1925619" h="1455868">
                <a:moveTo>
                  <a:pt x="0" y="0"/>
                </a:moveTo>
                <a:lnTo>
                  <a:pt x="0" y="1455868"/>
                </a:lnTo>
                <a:lnTo>
                  <a:pt x="1925619" y="1455868"/>
                </a:lnTo>
              </a:path>
            </a:pathLst>
          </a:custGeom>
          <a:noFill/>
          <a:ln w="28575">
            <a:solidFill>
              <a:schemeClr val="bg1"/>
            </a:solidFill>
            <a:miter lim="800000"/>
            <a:headEnd/>
            <a:tailEnd/>
          </a:ln>
        </p:spPr>
        <p:txBody>
          <a:bodyPr rtlCol="0" anchor="ctr"/>
          <a:lstStyle/>
          <a:p>
            <a:pPr algn="ctr"/>
            <a:endParaRPr lang="en-US" dirty="0"/>
          </a:p>
        </p:txBody>
      </p:sp>
      <p:grpSp>
        <p:nvGrpSpPr>
          <p:cNvPr id="84" name="Group 83">
            <a:extLst>
              <a:ext uri="{FF2B5EF4-FFF2-40B4-BE49-F238E27FC236}">
                <a16:creationId xmlns:a16="http://schemas.microsoft.com/office/drawing/2014/main" id="{4C1AD660-8974-9149-38BF-38CA77B3EA93}"/>
              </a:ext>
            </a:extLst>
          </p:cNvPr>
          <p:cNvGrpSpPr/>
          <p:nvPr/>
        </p:nvGrpSpPr>
        <p:grpSpPr>
          <a:xfrm>
            <a:off x="1012221" y="3579884"/>
            <a:ext cx="2030184" cy="276999"/>
            <a:chOff x="1012221" y="3470409"/>
            <a:chExt cx="2030184" cy="276999"/>
          </a:xfrm>
        </p:grpSpPr>
        <p:sp>
          <p:nvSpPr>
            <p:cNvPr id="81" name="TextBox 80">
              <a:extLst>
                <a:ext uri="{FF2B5EF4-FFF2-40B4-BE49-F238E27FC236}">
                  <a16:creationId xmlns:a16="http://schemas.microsoft.com/office/drawing/2014/main" id="{2DE1AC68-7AA0-FE29-8D0B-B3282718BC23}"/>
                </a:ext>
              </a:extLst>
            </p:cNvPr>
            <p:cNvSpPr txBox="1"/>
            <p:nvPr/>
          </p:nvSpPr>
          <p:spPr bwMode="auto">
            <a:xfrm>
              <a:off x="1012221" y="3470409"/>
              <a:ext cx="263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82" name="TextBox 81">
              <a:extLst>
                <a:ext uri="{FF2B5EF4-FFF2-40B4-BE49-F238E27FC236}">
                  <a16:creationId xmlns:a16="http://schemas.microsoft.com/office/drawing/2014/main" id="{E7C2FA3D-42E4-353A-051A-EC175C95DC58}"/>
                </a:ext>
              </a:extLst>
            </p:cNvPr>
            <p:cNvSpPr txBox="1"/>
            <p:nvPr/>
          </p:nvSpPr>
          <p:spPr bwMode="auto">
            <a:xfrm>
              <a:off x="1837256" y="3470409"/>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24</a:t>
              </a:r>
            </a:p>
          </p:txBody>
        </p:sp>
        <p:sp>
          <p:nvSpPr>
            <p:cNvPr id="83" name="TextBox 82">
              <a:extLst>
                <a:ext uri="{FF2B5EF4-FFF2-40B4-BE49-F238E27FC236}">
                  <a16:creationId xmlns:a16="http://schemas.microsoft.com/office/drawing/2014/main" id="{15E92C55-31CB-808E-B00B-E9231E6ACCA9}"/>
                </a:ext>
              </a:extLst>
            </p:cNvPr>
            <p:cNvSpPr txBox="1"/>
            <p:nvPr/>
          </p:nvSpPr>
          <p:spPr bwMode="auto">
            <a:xfrm>
              <a:off x="2700645" y="3470409"/>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48</a:t>
              </a:r>
            </a:p>
          </p:txBody>
        </p:sp>
      </p:grpSp>
      <p:grpSp>
        <p:nvGrpSpPr>
          <p:cNvPr id="85" name="Group 84">
            <a:extLst>
              <a:ext uri="{FF2B5EF4-FFF2-40B4-BE49-F238E27FC236}">
                <a16:creationId xmlns:a16="http://schemas.microsoft.com/office/drawing/2014/main" id="{389D1C27-0367-0FF2-0608-BEB3C5DA07C0}"/>
              </a:ext>
            </a:extLst>
          </p:cNvPr>
          <p:cNvGrpSpPr/>
          <p:nvPr/>
        </p:nvGrpSpPr>
        <p:grpSpPr>
          <a:xfrm>
            <a:off x="3385085" y="3597009"/>
            <a:ext cx="2030184" cy="276999"/>
            <a:chOff x="1012221" y="3470409"/>
            <a:chExt cx="2030184" cy="276999"/>
          </a:xfrm>
        </p:grpSpPr>
        <p:sp>
          <p:nvSpPr>
            <p:cNvPr id="86" name="TextBox 85">
              <a:extLst>
                <a:ext uri="{FF2B5EF4-FFF2-40B4-BE49-F238E27FC236}">
                  <a16:creationId xmlns:a16="http://schemas.microsoft.com/office/drawing/2014/main" id="{038C5F85-2B39-A725-66DB-FC9641000F3C}"/>
                </a:ext>
              </a:extLst>
            </p:cNvPr>
            <p:cNvSpPr txBox="1"/>
            <p:nvPr/>
          </p:nvSpPr>
          <p:spPr bwMode="auto">
            <a:xfrm>
              <a:off x="1012221" y="3470409"/>
              <a:ext cx="263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87" name="TextBox 86">
              <a:extLst>
                <a:ext uri="{FF2B5EF4-FFF2-40B4-BE49-F238E27FC236}">
                  <a16:creationId xmlns:a16="http://schemas.microsoft.com/office/drawing/2014/main" id="{28E6C991-2E85-E7D4-ABAA-F016371FF87C}"/>
                </a:ext>
              </a:extLst>
            </p:cNvPr>
            <p:cNvSpPr txBox="1"/>
            <p:nvPr/>
          </p:nvSpPr>
          <p:spPr bwMode="auto">
            <a:xfrm>
              <a:off x="1837256" y="3470409"/>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24</a:t>
              </a:r>
            </a:p>
          </p:txBody>
        </p:sp>
        <p:sp>
          <p:nvSpPr>
            <p:cNvPr id="88" name="TextBox 87">
              <a:extLst>
                <a:ext uri="{FF2B5EF4-FFF2-40B4-BE49-F238E27FC236}">
                  <a16:creationId xmlns:a16="http://schemas.microsoft.com/office/drawing/2014/main" id="{F08C2428-30B6-7549-76B5-9806A7DEF3AD}"/>
                </a:ext>
              </a:extLst>
            </p:cNvPr>
            <p:cNvSpPr txBox="1"/>
            <p:nvPr/>
          </p:nvSpPr>
          <p:spPr bwMode="auto">
            <a:xfrm>
              <a:off x="2700645" y="3470409"/>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48</a:t>
              </a:r>
            </a:p>
          </p:txBody>
        </p:sp>
      </p:grpSp>
      <p:sp>
        <p:nvSpPr>
          <p:cNvPr id="90" name="TextBox 89">
            <a:extLst>
              <a:ext uri="{FF2B5EF4-FFF2-40B4-BE49-F238E27FC236}">
                <a16:creationId xmlns:a16="http://schemas.microsoft.com/office/drawing/2014/main" id="{54735008-3370-745D-CABF-F89EA6E30494}"/>
              </a:ext>
            </a:extLst>
          </p:cNvPr>
          <p:cNvSpPr txBox="1"/>
          <p:nvPr/>
        </p:nvSpPr>
        <p:spPr bwMode="auto">
          <a:xfrm>
            <a:off x="971572" y="5717772"/>
            <a:ext cx="2046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dirty="0">
                <a:solidFill>
                  <a:schemeClr val="bg1"/>
                </a:solidFill>
                <a:latin typeface="Calibri" panose="020F0502020204030204" pitchFamily="34" charset="0"/>
              </a:rPr>
              <a:t>Time after first drug intake, h</a:t>
            </a:r>
          </a:p>
        </p:txBody>
      </p:sp>
      <p:grpSp>
        <p:nvGrpSpPr>
          <p:cNvPr id="91" name="Group 90">
            <a:extLst>
              <a:ext uri="{FF2B5EF4-FFF2-40B4-BE49-F238E27FC236}">
                <a16:creationId xmlns:a16="http://schemas.microsoft.com/office/drawing/2014/main" id="{5F3ED1C6-8E87-9C04-D615-A6B1C9978624}"/>
              </a:ext>
            </a:extLst>
          </p:cNvPr>
          <p:cNvGrpSpPr/>
          <p:nvPr/>
        </p:nvGrpSpPr>
        <p:grpSpPr>
          <a:xfrm>
            <a:off x="998824" y="5529995"/>
            <a:ext cx="2030184" cy="276999"/>
            <a:chOff x="1012221" y="3470409"/>
            <a:chExt cx="2030184" cy="276999"/>
          </a:xfrm>
        </p:grpSpPr>
        <p:sp>
          <p:nvSpPr>
            <p:cNvPr id="92" name="TextBox 91">
              <a:extLst>
                <a:ext uri="{FF2B5EF4-FFF2-40B4-BE49-F238E27FC236}">
                  <a16:creationId xmlns:a16="http://schemas.microsoft.com/office/drawing/2014/main" id="{8DAE2E2C-88DE-515D-4041-DC9F86F6ED73}"/>
                </a:ext>
              </a:extLst>
            </p:cNvPr>
            <p:cNvSpPr txBox="1"/>
            <p:nvPr/>
          </p:nvSpPr>
          <p:spPr bwMode="auto">
            <a:xfrm>
              <a:off x="1012221" y="3470409"/>
              <a:ext cx="263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93" name="TextBox 92">
              <a:extLst>
                <a:ext uri="{FF2B5EF4-FFF2-40B4-BE49-F238E27FC236}">
                  <a16:creationId xmlns:a16="http://schemas.microsoft.com/office/drawing/2014/main" id="{E0D8B40C-BBD7-8DE8-2FD0-C94BDAEEE7D1}"/>
                </a:ext>
              </a:extLst>
            </p:cNvPr>
            <p:cNvSpPr txBox="1"/>
            <p:nvPr/>
          </p:nvSpPr>
          <p:spPr bwMode="auto">
            <a:xfrm>
              <a:off x="1837256" y="3470409"/>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24</a:t>
              </a:r>
            </a:p>
          </p:txBody>
        </p:sp>
        <p:sp>
          <p:nvSpPr>
            <p:cNvPr id="94" name="TextBox 93">
              <a:extLst>
                <a:ext uri="{FF2B5EF4-FFF2-40B4-BE49-F238E27FC236}">
                  <a16:creationId xmlns:a16="http://schemas.microsoft.com/office/drawing/2014/main" id="{0A001E5D-BC32-E22B-873D-A13B32087911}"/>
                </a:ext>
              </a:extLst>
            </p:cNvPr>
            <p:cNvSpPr txBox="1"/>
            <p:nvPr/>
          </p:nvSpPr>
          <p:spPr bwMode="auto">
            <a:xfrm>
              <a:off x="2700645" y="3470409"/>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48</a:t>
              </a:r>
            </a:p>
          </p:txBody>
        </p:sp>
      </p:grpSp>
      <p:grpSp>
        <p:nvGrpSpPr>
          <p:cNvPr id="95" name="Group 94">
            <a:extLst>
              <a:ext uri="{FF2B5EF4-FFF2-40B4-BE49-F238E27FC236}">
                <a16:creationId xmlns:a16="http://schemas.microsoft.com/office/drawing/2014/main" id="{DC8CDB58-E7E5-B655-6FCA-124BD212AC4D}"/>
              </a:ext>
            </a:extLst>
          </p:cNvPr>
          <p:cNvGrpSpPr/>
          <p:nvPr/>
        </p:nvGrpSpPr>
        <p:grpSpPr>
          <a:xfrm>
            <a:off x="3371688" y="5547120"/>
            <a:ext cx="2030184" cy="276999"/>
            <a:chOff x="1012221" y="3470409"/>
            <a:chExt cx="2030184" cy="276999"/>
          </a:xfrm>
        </p:grpSpPr>
        <p:sp>
          <p:nvSpPr>
            <p:cNvPr id="96" name="TextBox 95">
              <a:extLst>
                <a:ext uri="{FF2B5EF4-FFF2-40B4-BE49-F238E27FC236}">
                  <a16:creationId xmlns:a16="http://schemas.microsoft.com/office/drawing/2014/main" id="{2081D196-91BD-D43E-0392-78BF21EC233C}"/>
                </a:ext>
              </a:extLst>
            </p:cNvPr>
            <p:cNvSpPr txBox="1"/>
            <p:nvPr/>
          </p:nvSpPr>
          <p:spPr bwMode="auto">
            <a:xfrm>
              <a:off x="1012221" y="3470409"/>
              <a:ext cx="2632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97" name="TextBox 96">
              <a:extLst>
                <a:ext uri="{FF2B5EF4-FFF2-40B4-BE49-F238E27FC236}">
                  <a16:creationId xmlns:a16="http://schemas.microsoft.com/office/drawing/2014/main" id="{BFCB1E42-4716-9F9F-F20A-708D508CE9A2}"/>
                </a:ext>
              </a:extLst>
            </p:cNvPr>
            <p:cNvSpPr txBox="1"/>
            <p:nvPr/>
          </p:nvSpPr>
          <p:spPr bwMode="auto">
            <a:xfrm>
              <a:off x="1837256" y="3470409"/>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24</a:t>
              </a:r>
            </a:p>
          </p:txBody>
        </p:sp>
        <p:sp>
          <p:nvSpPr>
            <p:cNvPr id="98" name="TextBox 97">
              <a:extLst>
                <a:ext uri="{FF2B5EF4-FFF2-40B4-BE49-F238E27FC236}">
                  <a16:creationId xmlns:a16="http://schemas.microsoft.com/office/drawing/2014/main" id="{D211ACD4-3E8C-9EF7-C34B-5222DC7EEA7E}"/>
                </a:ext>
              </a:extLst>
            </p:cNvPr>
            <p:cNvSpPr txBox="1"/>
            <p:nvPr/>
          </p:nvSpPr>
          <p:spPr bwMode="auto">
            <a:xfrm>
              <a:off x="2700645" y="3470409"/>
              <a:ext cx="3417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48</a:t>
              </a:r>
            </a:p>
          </p:txBody>
        </p:sp>
      </p:grpSp>
      <p:sp>
        <p:nvSpPr>
          <p:cNvPr id="99" name="TextBox 98">
            <a:extLst>
              <a:ext uri="{FF2B5EF4-FFF2-40B4-BE49-F238E27FC236}">
                <a16:creationId xmlns:a16="http://schemas.microsoft.com/office/drawing/2014/main" id="{18BD6F27-7F2E-25B5-87A8-8E5EA3548A82}"/>
              </a:ext>
            </a:extLst>
          </p:cNvPr>
          <p:cNvSpPr txBox="1"/>
          <p:nvPr/>
        </p:nvSpPr>
        <p:spPr bwMode="auto">
          <a:xfrm>
            <a:off x="3350024" y="5717772"/>
            <a:ext cx="20467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dirty="0">
                <a:solidFill>
                  <a:schemeClr val="bg1"/>
                </a:solidFill>
                <a:latin typeface="Calibri" panose="020F0502020204030204" pitchFamily="34" charset="0"/>
              </a:rPr>
              <a:t>Time after first drug intake, h</a:t>
            </a:r>
          </a:p>
        </p:txBody>
      </p:sp>
      <p:grpSp>
        <p:nvGrpSpPr>
          <p:cNvPr id="65" name="Group 64">
            <a:extLst>
              <a:ext uri="{FF2B5EF4-FFF2-40B4-BE49-F238E27FC236}">
                <a16:creationId xmlns:a16="http://schemas.microsoft.com/office/drawing/2014/main" id="{104E9FB2-0E15-B86D-7E29-0398E91BA312}"/>
              </a:ext>
            </a:extLst>
          </p:cNvPr>
          <p:cNvGrpSpPr/>
          <p:nvPr/>
        </p:nvGrpSpPr>
        <p:grpSpPr>
          <a:xfrm>
            <a:off x="1627301" y="1542578"/>
            <a:ext cx="2530695" cy="276999"/>
            <a:chOff x="1627301" y="1542578"/>
            <a:chExt cx="2530695" cy="276999"/>
          </a:xfrm>
        </p:grpSpPr>
        <p:cxnSp>
          <p:nvCxnSpPr>
            <p:cNvPr id="54" name="Straight Connector 53">
              <a:extLst>
                <a:ext uri="{FF2B5EF4-FFF2-40B4-BE49-F238E27FC236}">
                  <a16:creationId xmlns:a16="http://schemas.microsoft.com/office/drawing/2014/main" id="{3028AAE8-3294-5C5C-6DA7-8CE3F2FA5640}"/>
                </a:ext>
              </a:extLst>
            </p:cNvPr>
            <p:cNvCxnSpPr/>
            <p:nvPr/>
          </p:nvCxnSpPr>
          <p:spPr bwMode="auto">
            <a:xfrm>
              <a:off x="3013769" y="1689811"/>
              <a:ext cx="236585" cy="0"/>
            </a:xfrm>
            <a:prstGeom prst="line">
              <a:avLst/>
            </a:prstGeom>
            <a:noFill/>
            <a:ln w="28575" cap="flat" cmpd="sng" algn="ctr">
              <a:solidFill>
                <a:schemeClr val="accent3"/>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38417EA8-3905-7A74-A55A-5CFFB42D7EF8}"/>
                </a:ext>
              </a:extLst>
            </p:cNvPr>
            <p:cNvCxnSpPr/>
            <p:nvPr/>
          </p:nvCxnSpPr>
          <p:spPr bwMode="auto">
            <a:xfrm>
              <a:off x="1627301" y="1689606"/>
              <a:ext cx="236585" cy="0"/>
            </a:xfrm>
            <a:prstGeom prst="line">
              <a:avLst/>
            </a:prstGeom>
            <a:noFill/>
            <a:ln w="28575" cap="flat" cmpd="sng" algn="ctr">
              <a:solidFill>
                <a:schemeClr val="accent1"/>
              </a:solidFill>
              <a:prstDash val="solid"/>
              <a:round/>
              <a:headEnd type="none" w="med" len="med"/>
              <a:tailEnd type="none" w="med" len="med"/>
            </a:ln>
            <a:effectLst/>
          </p:spPr>
        </p:cxnSp>
        <p:grpSp>
          <p:nvGrpSpPr>
            <p:cNvPr id="104" name="Group 103">
              <a:extLst>
                <a:ext uri="{FF2B5EF4-FFF2-40B4-BE49-F238E27FC236}">
                  <a16:creationId xmlns:a16="http://schemas.microsoft.com/office/drawing/2014/main" id="{9B50EC63-1302-CDEB-737A-28F6B528E5F2}"/>
                </a:ext>
              </a:extLst>
            </p:cNvPr>
            <p:cNvGrpSpPr/>
            <p:nvPr/>
          </p:nvGrpSpPr>
          <p:grpSpPr>
            <a:xfrm>
              <a:off x="1705465" y="1542578"/>
              <a:ext cx="2452531" cy="276999"/>
              <a:chOff x="1618748" y="1443961"/>
              <a:chExt cx="2452531" cy="276999"/>
            </a:xfrm>
          </p:grpSpPr>
          <p:sp>
            <p:nvSpPr>
              <p:cNvPr id="100" name="TextBox 99">
                <a:extLst>
                  <a:ext uri="{FF2B5EF4-FFF2-40B4-BE49-F238E27FC236}">
                    <a16:creationId xmlns:a16="http://schemas.microsoft.com/office/drawing/2014/main" id="{23BF0F38-78E7-02ED-28F2-4425A345A159}"/>
                  </a:ext>
                </a:extLst>
              </p:cNvPr>
              <p:cNvSpPr txBox="1"/>
              <p:nvPr/>
            </p:nvSpPr>
            <p:spPr bwMode="auto">
              <a:xfrm>
                <a:off x="1717276" y="1443961"/>
                <a:ext cx="10454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Control group</a:t>
                </a:r>
              </a:p>
            </p:txBody>
          </p:sp>
          <p:sp>
            <p:nvSpPr>
              <p:cNvPr id="101" name="TextBox 100">
                <a:extLst>
                  <a:ext uri="{FF2B5EF4-FFF2-40B4-BE49-F238E27FC236}">
                    <a16:creationId xmlns:a16="http://schemas.microsoft.com/office/drawing/2014/main" id="{6EA6492A-4BE8-D275-E1F5-3B2F67E4FED4}"/>
                  </a:ext>
                </a:extLst>
              </p:cNvPr>
              <p:cNvSpPr txBox="1"/>
              <p:nvPr/>
            </p:nvSpPr>
            <p:spPr bwMode="auto">
              <a:xfrm>
                <a:off x="3082803" y="1443961"/>
                <a:ext cx="9884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RMDD group</a:t>
                </a:r>
              </a:p>
            </p:txBody>
          </p:sp>
          <p:sp>
            <p:nvSpPr>
              <p:cNvPr id="102" name="Oval 101">
                <a:extLst>
                  <a:ext uri="{FF2B5EF4-FFF2-40B4-BE49-F238E27FC236}">
                    <a16:creationId xmlns:a16="http://schemas.microsoft.com/office/drawing/2014/main" id="{4FA36AE9-84B8-F532-3077-05BEDE29395F}"/>
                  </a:ext>
                </a:extLst>
              </p:cNvPr>
              <p:cNvSpPr/>
              <p:nvPr/>
            </p:nvSpPr>
            <p:spPr bwMode="auto">
              <a:xfrm>
                <a:off x="1618748" y="1556318"/>
                <a:ext cx="72229" cy="72229"/>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400" b="0" dirty="0">
                  <a:solidFill>
                    <a:schemeClr val="tx1"/>
                  </a:solidFill>
                  <a:latin typeface="Calibri" panose="020F0502020204030204" pitchFamily="34" charset="0"/>
                </a:endParaRPr>
              </a:p>
            </p:txBody>
          </p:sp>
          <p:sp>
            <p:nvSpPr>
              <p:cNvPr id="103" name="Oval 102">
                <a:extLst>
                  <a:ext uri="{FF2B5EF4-FFF2-40B4-BE49-F238E27FC236}">
                    <a16:creationId xmlns:a16="http://schemas.microsoft.com/office/drawing/2014/main" id="{A9427529-8736-E002-6235-6195D8F59B2E}"/>
                  </a:ext>
                </a:extLst>
              </p:cNvPr>
              <p:cNvSpPr/>
              <p:nvPr/>
            </p:nvSpPr>
            <p:spPr bwMode="auto">
              <a:xfrm>
                <a:off x="3013745" y="1556317"/>
                <a:ext cx="72229" cy="72229"/>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400" b="0" dirty="0">
                  <a:solidFill>
                    <a:schemeClr val="tx1"/>
                  </a:solidFill>
                  <a:latin typeface="Calibri" panose="020F0502020204030204" pitchFamily="34" charset="0"/>
                </a:endParaRPr>
              </a:p>
            </p:txBody>
          </p:sp>
        </p:grpSp>
      </p:grpSp>
      <p:grpSp>
        <p:nvGrpSpPr>
          <p:cNvPr id="105" name="Group 104">
            <a:extLst>
              <a:ext uri="{FF2B5EF4-FFF2-40B4-BE49-F238E27FC236}">
                <a16:creationId xmlns:a16="http://schemas.microsoft.com/office/drawing/2014/main" id="{3C0CA175-EA04-0698-4489-CF85BA0FD061}"/>
              </a:ext>
            </a:extLst>
          </p:cNvPr>
          <p:cNvGrpSpPr/>
          <p:nvPr/>
        </p:nvGrpSpPr>
        <p:grpSpPr>
          <a:xfrm>
            <a:off x="1089019" y="3231047"/>
            <a:ext cx="128016" cy="91440"/>
            <a:chOff x="1936314" y="1958967"/>
            <a:chExt cx="300625" cy="1451519"/>
          </a:xfrm>
        </p:grpSpPr>
        <p:cxnSp>
          <p:nvCxnSpPr>
            <p:cNvPr id="106" name="Straight Connector 105">
              <a:extLst>
                <a:ext uri="{FF2B5EF4-FFF2-40B4-BE49-F238E27FC236}">
                  <a16:creationId xmlns:a16="http://schemas.microsoft.com/office/drawing/2014/main" id="{E2281387-5E89-9199-5582-04164274F96B}"/>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73836BED-16E6-2AB9-DFF1-ED9E05224B25}"/>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3AF346DA-5169-B49B-FA81-A6ECF5D97B78}"/>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sp>
        <p:nvSpPr>
          <p:cNvPr id="109" name="TextBox 108">
            <a:extLst>
              <a:ext uri="{FF2B5EF4-FFF2-40B4-BE49-F238E27FC236}">
                <a16:creationId xmlns:a16="http://schemas.microsoft.com/office/drawing/2014/main" id="{147356BD-CDC8-FF75-D106-247AFAB602DC}"/>
              </a:ext>
            </a:extLst>
          </p:cNvPr>
          <p:cNvSpPr txBox="1"/>
          <p:nvPr/>
        </p:nvSpPr>
        <p:spPr bwMode="auto">
          <a:xfrm>
            <a:off x="2739335" y="3093478"/>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400" b="0" dirty="0">
                <a:solidFill>
                  <a:schemeClr val="bg1"/>
                </a:solidFill>
                <a:latin typeface="Calibri" panose="020F0502020204030204" pitchFamily="34" charset="0"/>
              </a:rPr>
              <a:t>*</a:t>
            </a:r>
          </a:p>
        </p:txBody>
      </p:sp>
      <p:sp>
        <p:nvSpPr>
          <p:cNvPr id="110" name="TextBox 109">
            <a:extLst>
              <a:ext uri="{FF2B5EF4-FFF2-40B4-BE49-F238E27FC236}">
                <a16:creationId xmlns:a16="http://schemas.microsoft.com/office/drawing/2014/main" id="{0191D18C-35E7-0356-0E0D-8EB8F965BFD2}"/>
              </a:ext>
            </a:extLst>
          </p:cNvPr>
          <p:cNvSpPr txBox="1"/>
          <p:nvPr/>
        </p:nvSpPr>
        <p:spPr bwMode="auto">
          <a:xfrm>
            <a:off x="4606142" y="1969512"/>
            <a:ext cx="45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400" b="0" dirty="0">
                <a:solidFill>
                  <a:schemeClr val="bg1"/>
                </a:solidFill>
                <a:latin typeface="Calibri" panose="020F0502020204030204" pitchFamily="34" charset="0"/>
              </a:rPr>
              <a:t>*†‡</a:t>
            </a:r>
          </a:p>
        </p:txBody>
      </p:sp>
      <p:sp>
        <p:nvSpPr>
          <p:cNvPr id="111" name="TextBox 110">
            <a:extLst>
              <a:ext uri="{FF2B5EF4-FFF2-40B4-BE49-F238E27FC236}">
                <a16:creationId xmlns:a16="http://schemas.microsoft.com/office/drawing/2014/main" id="{F2CE1178-2249-64D6-E5A3-8D845596FEFE}"/>
              </a:ext>
            </a:extLst>
          </p:cNvPr>
          <p:cNvSpPr txBox="1"/>
          <p:nvPr/>
        </p:nvSpPr>
        <p:spPr bwMode="auto">
          <a:xfrm>
            <a:off x="4243783" y="3948052"/>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400" b="0" dirty="0">
                <a:solidFill>
                  <a:schemeClr val="bg1"/>
                </a:solidFill>
                <a:latin typeface="Calibri" panose="020F0502020204030204" pitchFamily="34" charset="0"/>
              </a:rPr>
              <a:t>†</a:t>
            </a:r>
          </a:p>
        </p:txBody>
      </p:sp>
      <p:sp>
        <p:nvSpPr>
          <p:cNvPr id="112" name="TextBox 111">
            <a:extLst>
              <a:ext uri="{FF2B5EF4-FFF2-40B4-BE49-F238E27FC236}">
                <a16:creationId xmlns:a16="http://schemas.microsoft.com/office/drawing/2014/main" id="{55F7958B-E40C-B29B-608B-BE46448D9838}"/>
              </a:ext>
            </a:extLst>
          </p:cNvPr>
          <p:cNvSpPr txBox="1"/>
          <p:nvPr/>
        </p:nvSpPr>
        <p:spPr bwMode="auto">
          <a:xfrm>
            <a:off x="5110855" y="3923558"/>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400" b="0" dirty="0">
                <a:solidFill>
                  <a:schemeClr val="bg1"/>
                </a:solidFill>
                <a:latin typeface="Calibri" panose="020F0502020204030204" pitchFamily="34" charset="0"/>
              </a:rPr>
              <a:t>†</a:t>
            </a:r>
          </a:p>
        </p:txBody>
      </p:sp>
      <p:sp>
        <p:nvSpPr>
          <p:cNvPr id="113" name="Oval 112">
            <a:extLst>
              <a:ext uri="{FF2B5EF4-FFF2-40B4-BE49-F238E27FC236}">
                <a16:creationId xmlns:a16="http://schemas.microsoft.com/office/drawing/2014/main" id="{2081C783-16E9-C7B0-73F8-C20A9C9D8F03}"/>
              </a:ext>
            </a:extLst>
          </p:cNvPr>
          <p:cNvSpPr/>
          <p:nvPr/>
        </p:nvSpPr>
        <p:spPr bwMode="auto">
          <a:xfrm>
            <a:off x="1115740" y="3378408"/>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grpSp>
        <p:nvGrpSpPr>
          <p:cNvPr id="119" name="Group 118">
            <a:extLst>
              <a:ext uri="{FF2B5EF4-FFF2-40B4-BE49-F238E27FC236}">
                <a16:creationId xmlns:a16="http://schemas.microsoft.com/office/drawing/2014/main" id="{B15B8E5A-13F1-9908-37EA-62B1BAAF83BD}"/>
              </a:ext>
            </a:extLst>
          </p:cNvPr>
          <p:cNvGrpSpPr/>
          <p:nvPr/>
        </p:nvGrpSpPr>
        <p:grpSpPr>
          <a:xfrm>
            <a:off x="1519164" y="3203933"/>
            <a:ext cx="128016" cy="64008"/>
            <a:chOff x="1936314" y="1958967"/>
            <a:chExt cx="300625" cy="1451519"/>
          </a:xfrm>
        </p:grpSpPr>
        <p:cxnSp>
          <p:nvCxnSpPr>
            <p:cNvPr id="120" name="Straight Connector 119">
              <a:extLst>
                <a:ext uri="{FF2B5EF4-FFF2-40B4-BE49-F238E27FC236}">
                  <a16:creationId xmlns:a16="http://schemas.microsoft.com/office/drawing/2014/main" id="{49EAC8AA-405E-CA55-D7C3-DBCE4AB76805}"/>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0D5081E-955A-72B3-C922-3CFD96F8A918}"/>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7C7F7044-DC42-7E6C-F638-FC803C84DF57}"/>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23" name="Group 122">
            <a:extLst>
              <a:ext uri="{FF2B5EF4-FFF2-40B4-BE49-F238E27FC236}">
                <a16:creationId xmlns:a16="http://schemas.microsoft.com/office/drawing/2014/main" id="{6C6E9D92-0A46-1688-0A0F-F19D8D991E53}"/>
              </a:ext>
            </a:extLst>
          </p:cNvPr>
          <p:cNvGrpSpPr/>
          <p:nvPr/>
        </p:nvGrpSpPr>
        <p:grpSpPr>
          <a:xfrm>
            <a:off x="1517409" y="3348506"/>
            <a:ext cx="128016" cy="36576"/>
            <a:chOff x="1936314" y="1958967"/>
            <a:chExt cx="300625" cy="1451519"/>
          </a:xfrm>
        </p:grpSpPr>
        <p:cxnSp>
          <p:nvCxnSpPr>
            <p:cNvPr id="124" name="Straight Connector 123">
              <a:extLst>
                <a:ext uri="{FF2B5EF4-FFF2-40B4-BE49-F238E27FC236}">
                  <a16:creationId xmlns:a16="http://schemas.microsoft.com/office/drawing/2014/main" id="{06F38866-CF47-F13B-54AD-ACDB59D68578}"/>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0DF6D5D1-E8FA-D117-0023-4202B66A4689}"/>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6F6E7807-B002-2696-108F-DE95FCAC06AD}"/>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27" name="Group 126">
            <a:extLst>
              <a:ext uri="{FF2B5EF4-FFF2-40B4-BE49-F238E27FC236}">
                <a16:creationId xmlns:a16="http://schemas.microsoft.com/office/drawing/2014/main" id="{F1E6A2FD-CFA6-40D0-F970-BE38DA3A2EDB}"/>
              </a:ext>
            </a:extLst>
          </p:cNvPr>
          <p:cNvGrpSpPr/>
          <p:nvPr/>
        </p:nvGrpSpPr>
        <p:grpSpPr>
          <a:xfrm>
            <a:off x="1951793" y="3134478"/>
            <a:ext cx="128016" cy="128016"/>
            <a:chOff x="1936314" y="1958967"/>
            <a:chExt cx="300625" cy="1451519"/>
          </a:xfrm>
        </p:grpSpPr>
        <p:cxnSp>
          <p:nvCxnSpPr>
            <p:cNvPr id="128" name="Straight Connector 127">
              <a:extLst>
                <a:ext uri="{FF2B5EF4-FFF2-40B4-BE49-F238E27FC236}">
                  <a16:creationId xmlns:a16="http://schemas.microsoft.com/office/drawing/2014/main" id="{10B5660B-003A-5ED0-C5DF-C5EAB7ABA050}"/>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4A2AAD55-EB7C-352B-4E81-F5C104A75B7A}"/>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0B6EAC26-FF06-01C6-FDAB-6819A5E0D185}"/>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31" name="Group 130">
            <a:extLst>
              <a:ext uri="{FF2B5EF4-FFF2-40B4-BE49-F238E27FC236}">
                <a16:creationId xmlns:a16="http://schemas.microsoft.com/office/drawing/2014/main" id="{0DA93188-DFE4-C663-6179-18BA91F28E31}"/>
              </a:ext>
            </a:extLst>
          </p:cNvPr>
          <p:cNvGrpSpPr/>
          <p:nvPr/>
        </p:nvGrpSpPr>
        <p:grpSpPr>
          <a:xfrm>
            <a:off x="1948721" y="3263980"/>
            <a:ext cx="128016" cy="128016"/>
            <a:chOff x="1936314" y="1958967"/>
            <a:chExt cx="300625" cy="1451519"/>
          </a:xfrm>
        </p:grpSpPr>
        <p:cxnSp>
          <p:nvCxnSpPr>
            <p:cNvPr id="132" name="Straight Connector 131">
              <a:extLst>
                <a:ext uri="{FF2B5EF4-FFF2-40B4-BE49-F238E27FC236}">
                  <a16:creationId xmlns:a16="http://schemas.microsoft.com/office/drawing/2014/main" id="{1BE48293-9392-8F55-8F4E-F5BD8A721240}"/>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B5FD4886-C63A-411B-F369-084221379ACB}"/>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1D6C4AF1-187F-3036-021F-5A3E357A29F6}"/>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35" name="Group 134">
            <a:extLst>
              <a:ext uri="{FF2B5EF4-FFF2-40B4-BE49-F238E27FC236}">
                <a16:creationId xmlns:a16="http://schemas.microsoft.com/office/drawing/2014/main" id="{C56A28D4-2F86-E469-9EA4-0B6E6CD7CCEF}"/>
              </a:ext>
            </a:extLst>
          </p:cNvPr>
          <p:cNvGrpSpPr/>
          <p:nvPr/>
        </p:nvGrpSpPr>
        <p:grpSpPr>
          <a:xfrm>
            <a:off x="2378617" y="3140365"/>
            <a:ext cx="128016" cy="91440"/>
            <a:chOff x="1936314" y="1958967"/>
            <a:chExt cx="300625" cy="1451519"/>
          </a:xfrm>
        </p:grpSpPr>
        <p:cxnSp>
          <p:nvCxnSpPr>
            <p:cNvPr id="136" name="Straight Connector 135">
              <a:extLst>
                <a:ext uri="{FF2B5EF4-FFF2-40B4-BE49-F238E27FC236}">
                  <a16:creationId xmlns:a16="http://schemas.microsoft.com/office/drawing/2014/main" id="{6AA99FAD-8125-D5CA-9764-552629971EB8}"/>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8638F49C-7AB6-7C22-30CF-778EDFEE9DF0}"/>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4BFA3410-A164-0233-EA2F-FBDF7BF41858}"/>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39" name="Group 138">
            <a:extLst>
              <a:ext uri="{FF2B5EF4-FFF2-40B4-BE49-F238E27FC236}">
                <a16:creationId xmlns:a16="http://schemas.microsoft.com/office/drawing/2014/main" id="{40434491-A847-FE92-98E3-B358F8FA3718}"/>
              </a:ext>
            </a:extLst>
          </p:cNvPr>
          <p:cNvGrpSpPr/>
          <p:nvPr/>
        </p:nvGrpSpPr>
        <p:grpSpPr>
          <a:xfrm>
            <a:off x="2378279" y="3290151"/>
            <a:ext cx="128016" cy="82296"/>
            <a:chOff x="1936314" y="1958967"/>
            <a:chExt cx="300625" cy="1451519"/>
          </a:xfrm>
        </p:grpSpPr>
        <p:cxnSp>
          <p:nvCxnSpPr>
            <p:cNvPr id="140" name="Straight Connector 139">
              <a:extLst>
                <a:ext uri="{FF2B5EF4-FFF2-40B4-BE49-F238E27FC236}">
                  <a16:creationId xmlns:a16="http://schemas.microsoft.com/office/drawing/2014/main" id="{96FA1149-A08D-EC66-2E10-FB1BF98A9B72}"/>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75D36D6B-E5A0-63E7-E71F-AFAF2EB03942}"/>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8BA89147-F587-97F2-67C1-5853F698B7C8}"/>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43" name="Group 142">
            <a:extLst>
              <a:ext uri="{FF2B5EF4-FFF2-40B4-BE49-F238E27FC236}">
                <a16:creationId xmlns:a16="http://schemas.microsoft.com/office/drawing/2014/main" id="{0AFDEDAF-87A6-B986-DC4D-D3670CD85539}"/>
              </a:ext>
            </a:extLst>
          </p:cNvPr>
          <p:cNvGrpSpPr/>
          <p:nvPr/>
        </p:nvGrpSpPr>
        <p:grpSpPr>
          <a:xfrm>
            <a:off x="2807836" y="3293282"/>
            <a:ext cx="128016" cy="64008"/>
            <a:chOff x="1936314" y="1958967"/>
            <a:chExt cx="300625" cy="1451519"/>
          </a:xfrm>
        </p:grpSpPr>
        <p:cxnSp>
          <p:nvCxnSpPr>
            <p:cNvPr id="144" name="Straight Connector 143">
              <a:extLst>
                <a:ext uri="{FF2B5EF4-FFF2-40B4-BE49-F238E27FC236}">
                  <a16:creationId xmlns:a16="http://schemas.microsoft.com/office/drawing/2014/main" id="{33246DBF-F2B5-79AA-2003-1244AADDA154}"/>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5062E7A9-C00B-A9A9-402F-87F6AC0272F8}"/>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01C3BFAB-F94F-DCE7-0A7E-C184E77E700A}"/>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47" name="Group 146">
            <a:extLst>
              <a:ext uri="{FF2B5EF4-FFF2-40B4-BE49-F238E27FC236}">
                <a16:creationId xmlns:a16="http://schemas.microsoft.com/office/drawing/2014/main" id="{4A4DD581-CD6E-E313-224D-401E42FA5B6A}"/>
              </a:ext>
            </a:extLst>
          </p:cNvPr>
          <p:cNvGrpSpPr/>
          <p:nvPr/>
        </p:nvGrpSpPr>
        <p:grpSpPr>
          <a:xfrm>
            <a:off x="2812544" y="3409150"/>
            <a:ext cx="128016" cy="54864"/>
            <a:chOff x="1936314" y="1958967"/>
            <a:chExt cx="300625" cy="1451519"/>
          </a:xfrm>
        </p:grpSpPr>
        <p:cxnSp>
          <p:nvCxnSpPr>
            <p:cNvPr id="148" name="Straight Connector 147">
              <a:extLst>
                <a:ext uri="{FF2B5EF4-FFF2-40B4-BE49-F238E27FC236}">
                  <a16:creationId xmlns:a16="http://schemas.microsoft.com/office/drawing/2014/main" id="{B55B4042-3D05-CAE2-6008-69C225C4DD38}"/>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0E9E046D-4B6A-2CAD-F044-8F053404622B}"/>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E4C36426-D4FD-6270-A0FA-89FC6968BD24}"/>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sp>
        <p:nvSpPr>
          <p:cNvPr id="151" name="Oval 150">
            <a:extLst>
              <a:ext uri="{FF2B5EF4-FFF2-40B4-BE49-F238E27FC236}">
                <a16:creationId xmlns:a16="http://schemas.microsoft.com/office/drawing/2014/main" id="{2CE0794C-41F2-F972-5262-6119889872ED}"/>
              </a:ext>
            </a:extLst>
          </p:cNvPr>
          <p:cNvSpPr/>
          <p:nvPr/>
        </p:nvSpPr>
        <p:spPr bwMode="auto">
          <a:xfrm>
            <a:off x="1112262" y="3235303"/>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52" name="Oval 151">
            <a:extLst>
              <a:ext uri="{FF2B5EF4-FFF2-40B4-BE49-F238E27FC236}">
                <a16:creationId xmlns:a16="http://schemas.microsoft.com/office/drawing/2014/main" id="{06656704-D9B3-9521-744D-5C597B1B7056}"/>
              </a:ext>
            </a:extLst>
          </p:cNvPr>
          <p:cNvSpPr/>
          <p:nvPr/>
        </p:nvSpPr>
        <p:spPr bwMode="auto">
          <a:xfrm>
            <a:off x="1544859" y="3328836"/>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53" name="Oval 152">
            <a:extLst>
              <a:ext uri="{FF2B5EF4-FFF2-40B4-BE49-F238E27FC236}">
                <a16:creationId xmlns:a16="http://schemas.microsoft.com/office/drawing/2014/main" id="{56DB9B66-7B3A-061F-D17C-4AF9333842CA}"/>
              </a:ext>
            </a:extLst>
          </p:cNvPr>
          <p:cNvSpPr/>
          <p:nvPr/>
        </p:nvSpPr>
        <p:spPr bwMode="auto">
          <a:xfrm>
            <a:off x="1541381" y="3198431"/>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54" name="Oval 153">
            <a:extLst>
              <a:ext uri="{FF2B5EF4-FFF2-40B4-BE49-F238E27FC236}">
                <a16:creationId xmlns:a16="http://schemas.microsoft.com/office/drawing/2014/main" id="{7CDB7979-6B24-C5C9-96F1-59C388656752}"/>
              </a:ext>
            </a:extLst>
          </p:cNvPr>
          <p:cNvSpPr/>
          <p:nvPr/>
        </p:nvSpPr>
        <p:spPr bwMode="auto">
          <a:xfrm>
            <a:off x="1977727" y="3291412"/>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55" name="Oval 154">
            <a:extLst>
              <a:ext uri="{FF2B5EF4-FFF2-40B4-BE49-F238E27FC236}">
                <a16:creationId xmlns:a16="http://schemas.microsoft.com/office/drawing/2014/main" id="{228D3B14-67AB-677F-A7F7-0B5D551CA327}"/>
              </a:ext>
            </a:extLst>
          </p:cNvPr>
          <p:cNvSpPr/>
          <p:nvPr/>
        </p:nvSpPr>
        <p:spPr bwMode="auto">
          <a:xfrm>
            <a:off x="1974249" y="3161007"/>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56" name="Oval 155">
            <a:extLst>
              <a:ext uri="{FF2B5EF4-FFF2-40B4-BE49-F238E27FC236}">
                <a16:creationId xmlns:a16="http://schemas.microsoft.com/office/drawing/2014/main" id="{201ED433-BB91-8FE4-5370-71D9D0BACF59}"/>
              </a:ext>
            </a:extLst>
          </p:cNvPr>
          <p:cNvSpPr/>
          <p:nvPr/>
        </p:nvSpPr>
        <p:spPr bwMode="auto">
          <a:xfrm>
            <a:off x="2409527" y="3250137"/>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57" name="Oval 156">
            <a:extLst>
              <a:ext uri="{FF2B5EF4-FFF2-40B4-BE49-F238E27FC236}">
                <a16:creationId xmlns:a16="http://schemas.microsoft.com/office/drawing/2014/main" id="{E054CD96-EDA8-DFDB-4C97-753C9380F387}"/>
              </a:ext>
            </a:extLst>
          </p:cNvPr>
          <p:cNvSpPr/>
          <p:nvPr/>
        </p:nvSpPr>
        <p:spPr bwMode="auto">
          <a:xfrm>
            <a:off x="2406049" y="3167357"/>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58" name="Oval 157">
            <a:extLst>
              <a:ext uri="{FF2B5EF4-FFF2-40B4-BE49-F238E27FC236}">
                <a16:creationId xmlns:a16="http://schemas.microsoft.com/office/drawing/2014/main" id="{7D1658F7-8649-A697-C1D0-4234F6BE967F}"/>
              </a:ext>
            </a:extLst>
          </p:cNvPr>
          <p:cNvSpPr/>
          <p:nvPr/>
        </p:nvSpPr>
        <p:spPr bwMode="auto">
          <a:xfrm>
            <a:off x="2837952" y="3395731"/>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59" name="Oval 158">
            <a:extLst>
              <a:ext uri="{FF2B5EF4-FFF2-40B4-BE49-F238E27FC236}">
                <a16:creationId xmlns:a16="http://schemas.microsoft.com/office/drawing/2014/main" id="{C4CC5667-1882-98A4-EDB8-4C55AB5C71C3}"/>
              </a:ext>
            </a:extLst>
          </p:cNvPr>
          <p:cNvSpPr/>
          <p:nvPr/>
        </p:nvSpPr>
        <p:spPr bwMode="auto">
          <a:xfrm>
            <a:off x="2837952" y="3287176"/>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60" name="TextBox 159">
            <a:extLst>
              <a:ext uri="{FF2B5EF4-FFF2-40B4-BE49-F238E27FC236}">
                <a16:creationId xmlns:a16="http://schemas.microsoft.com/office/drawing/2014/main" id="{959FC213-EF7C-421B-D36B-6A35443242C4}"/>
              </a:ext>
            </a:extLst>
          </p:cNvPr>
          <p:cNvSpPr txBox="1"/>
          <p:nvPr/>
        </p:nvSpPr>
        <p:spPr bwMode="auto">
          <a:xfrm>
            <a:off x="4254358" y="2652475"/>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400" b="0" dirty="0">
                <a:solidFill>
                  <a:schemeClr val="bg1"/>
                </a:solidFill>
                <a:latin typeface="Calibri" panose="020F0502020204030204" pitchFamily="34" charset="0"/>
              </a:rPr>
              <a:t>†</a:t>
            </a:r>
          </a:p>
        </p:txBody>
      </p:sp>
      <p:grpSp>
        <p:nvGrpSpPr>
          <p:cNvPr id="161" name="Group 160">
            <a:extLst>
              <a:ext uri="{FF2B5EF4-FFF2-40B4-BE49-F238E27FC236}">
                <a16:creationId xmlns:a16="http://schemas.microsoft.com/office/drawing/2014/main" id="{2FB96B15-093F-BB3E-5CF0-2596694BA296}"/>
              </a:ext>
            </a:extLst>
          </p:cNvPr>
          <p:cNvGrpSpPr/>
          <p:nvPr/>
        </p:nvGrpSpPr>
        <p:grpSpPr>
          <a:xfrm>
            <a:off x="3466156" y="3266177"/>
            <a:ext cx="128016" cy="73152"/>
            <a:chOff x="1936314" y="1958967"/>
            <a:chExt cx="300625" cy="1451519"/>
          </a:xfrm>
        </p:grpSpPr>
        <p:cxnSp>
          <p:nvCxnSpPr>
            <p:cNvPr id="162" name="Straight Connector 161">
              <a:extLst>
                <a:ext uri="{FF2B5EF4-FFF2-40B4-BE49-F238E27FC236}">
                  <a16:creationId xmlns:a16="http://schemas.microsoft.com/office/drawing/2014/main" id="{6C7B8034-44D8-A72D-F297-8C7BAC733227}"/>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318F500F-F058-66BC-0373-A92CD68442D3}"/>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6881DE84-E1BB-B447-FE5B-EDA05AA046BA}"/>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67" name="Group 166">
            <a:extLst>
              <a:ext uri="{FF2B5EF4-FFF2-40B4-BE49-F238E27FC236}">
                <a16:creationId xmlns:a16="http://schemas.microsoft.com/office/drawing/2014/main" id="{1BE2910E-1FEE-3425-04E0-5966F66510BA}"/>
              </a:ext>
            </a:extLst>
          </p:cNvPr>
          <p:cNvGrpSpPr/>
          <p:nvPr/>
        </p:nvGrpSpPr>
        <p:grpSpPr>
          <a:xfrm>
            <a:off x="3462981" y="3393904"/>
            <a:ext cx="128016" cy="45720"/>
            <a:chOff x="1936314" y="1958967"/>
            <a:chExt cx="300625" cy="1451519"/>
          </a:xfrm>
        </p:grpSpPr>
        <p:cxnSp>
          <p:nvCxnSpPr>
            <p:cNvPr id="168" name="Straight Connector 167">
              <a:extLst>
                <a:ext uri="{FF2B5EF4-FFF2-40B4-BE49-F238E27FC236}">
                  <a16:creationId xmlns:a16="http://schemas.microsoft.com/office/drawing/2014/main" id="{CA6A4A87-A447-8DB3-2EE4-D5EFBF9951D7}"/>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01F7D478-56F9-C67B-45D9-982A06D720E0}"/>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705A974D-0684-B08E-B60B-8A0E1B10FC0F}"/>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71" name="Group 170">
            <a:extLst>
              <a:ext uri="{FF2B5EF4-FFF2-40B4-BE49-F238E27FC236}">
                <a16:creationId xmlns:a16="http://schemas.microsoft.com/office/drawing/2014/main" id="{60FEE80D-7747-52C8-4E63-18AB1ED803FF}"/>
              </a:ext>
            </a:extLst>
          </p:cNvPr>
          <p:cNvGrpSpPr/>
          <p:nvPr/>
        </p:nvGrpSpPr>
        <p:grpSpPr>
          <a:xfrm>
            <a:off x="3899476" y="3099363"/>
            <a:ext cx="128016" cy="64008"/>
            <a:chOff x="1936314" y="1958967"/>
            <a:chExt cx="300625" cy="1451519"/>
          </a:xfrm>
        </p:grpSpPr>
        <p:cxnSp>
          <p:nvCxnSpPr>
            <p:cNvPr id="172" name="Straight Connector 171">
              <a:extLst>
                <a:ext uri="{FF2B5EF4-FFF2-40B4-BE49-F238E27FC236}">
                  <a16:creationId xmlns:a16="http://schemas.microsoft.com/office/drawing/2014/main" id="{148B5799-9D01-8C5F-499C-4B2C9814F39F}"/>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1CC6D85D-513D-640F-4929-CEEDC37196C4}"/>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F16013BB-0E0C-A21C-650A-8B50BF295457}"/>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75" name="Group 174">
            <a:extLst>
              <a:ext uri="{FF2B5EF4-FFF2-40B4-BE49-F238E27FC236}">
                <a16:creationId xmlns:a16="http://schemas.microsoft.com/office/drawing/2014/main" id="{8D6F7A69-F88F-1E26-9CEF-0995A5462ADE}"/>
              </a:ext>
            </a:extLst>
          </p:cNvPr>
          <p:cNvGrpSpPr/>
          <p:nvPr/>
        </p:nvGrpSpPr>
        <p:grpSpPr>
          <a:xfrm>
            <a:off x="3891371" y="3278861"/>
            <a:ext cx="128016" cy="54864"/>
            <a:chOff x="1936314" y="1958967"/>
            <a:chExt cx="300625" cy="1451519"/>
          </a:xfrm>
        </p:grpSpPr>
        <p:cxnSp>
          <p:nvCxnSpPr>
            <p:cNvPr id="176" name="Straight Connector 175">
              <a:extLst>
                <a:ext uri="{FF2B5EF4-FFF2-40B4-BE49-F238E27FC236}">
                  <a16:creationId xmlns:a16="http://schemas.microsoft.com/office/drawing/2014/main" id="{417A3DB7-2E79-CFF0-C027-93E4FB505FFE}"/>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10AE82DD-103F-AF69-53B3-3E3584247710}"/>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C1A2462F-B80F-DCC4-2D4F-9ABC95E730F8}"/>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79" name="Group 178">
            <a:extLst>
              <a:ext uri="{FF2B5EF4-FFF2-40B4-BE49-F238E27FC236}">
                <a16:creationId xmlns:a16="http://schemas.microsoft.com/office/drawing/2014/main" id="{73554F91-C090-8BBB-9F10-6599DF4035ED}"/>
              </a:ext>
            </a:extLst>
          </p:cNvPr>
          <p:cNvGrpSpPr/>
          <p:nvPr/>
        </p:nvGrpSpPr>
        <p:grpSpPr>
          <a:xfrm>
            <a:off x="4332105" y="2902908"/>
            <a:ext cx="128016" cy="128016"/>
            <a:chOff x="1936314" y="1958967"/>
            <a:chExt cx="300625" cy="1451519"/>
          </a:xfrm>
        </p:grpSpPr>
        <p:cxnSp>
          <p:nvCxnSpPr>
            <p:cNvPr id="180" name="Straight Connector 179">
              <a:extLst>
                <a:ext uri="{FF2B5EF4-FFF2-40B4-BE49-F238E27FC236}">
                  <a16:creationId xmlns:a16="http://schemas.microsoft.com/office/drawing/2014/main" id="{1C24BFDF-E1D1-BE15-CF69-66F3A9889321}"/>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453FE3DF-FB3E-3BA2-A0F6-6F7C1915ED1A}"/>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0BD82177-3F66-ADC7-0930-5F89B22C5A11}"/>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83" name="Group 182">
            <a:extLst>
              <a:ext uri="{FF2B5EF4-FFF2-40B4-BE49-F238E27FC236}">
                <a16:creationId xmlns:a16="http://schemas.microsoft.com/office/drawing/2014/main" id="{58AE8433-E413-0C4C-DD0F-D20BFF6568A4}"/>
              </a:ext>
            </a:extLst>
          </p:cNvPr>
          <p:cNvGrpSpPr/>
          <p:nvPr/>
        </p:nvGrpSpPr>
        <p:grpSpPr>
          <a:xfrm>
            <a:off x="4329033" y="3114960"/>
            <a:ext cx="128016" cy="155448"/>
            <a:chOff x="1936314" y="1958967"/>
            <a:chExt cx="300625" cy="1451519"/>
          </a:xfrm>
        </p:grpSpPr>
        <p:cxnSp>
          <p:nvCxnSpPr>
            <p:cNvPr id="184" name="Straight Connector 183">
              <a:extLst>
                <a:ext uri="{FF2B5EF4-FFF2-40B4-BE49-F238E27FC236}">
                  <a16:creationId xmlns:a16="http://schemas.microsoft.com/office/drawing/2014/main" id="{312A1052-9EA8-0BB2-E8D7-85218246C98F}"/>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545BA6E2-35C6-7825-DB0B-9647270F6CC7}"/>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AB09282D-B75D-59CE-0C6A-D024F32DC8F7}"/>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87" name="Group 186">
            <a:extLst>
              <a:ext uri="{FF2B5EF4-FFF2-40B4-BE49-F238E27FC236}">
                <a16:creationId xmlns:a16="http://schemas.microsoft.com/office/drawing/2014/main" id="{16E18AB8-C5D0-81FC-9733-77B5742D1A9A}"/>
              </a:ext>
            </a:extLst>
          </p:cNvPr>
          <p:cNvGrpSpPr/>
          <p:nvPr/>
        </p:nvGrpSpPr>
        <p:grpSpPr>
          <a:xfrm>
            <a:off x="4761935" y="2210295"/>
            <a:ext cx="128016" cy="210312"/>
            <a:chOff x="1936314" y="1958967"/>
            <a:chExt cx="300625" cy="1451519"/>
          </a:xfrm>
        </p:grpSpPr>
        <p:cxnSp>
          <p:nvCxnSpPr>
            <p:cNvPr id="188" name="Straight Connector 187">
              <a:extLst>
                <a:ext uri="{FF2B5EF4-FFF2-40B4-BE49-F238E27FC236}">
                  <a16:creationId xmlns:a16="http://schemas.microsoft.com/office/drawing/2014/main" id="{C26ED1C4-61BE-45D3-0B7C-EB67E61E35D0}"/>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14C70818-D210-2F7B-2F32-AD7FA3E72636}"/>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16BC3D0B-1DA5-8BB9-FE02-03682A68B49A}"/>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91" name="Group 190">
            <a:extLst>
              <a:ext uri="{FF2B5EF4-FFF2-40B4-BE49-F238E27FC236}">
                <a16:creationId xmlns:a16="http://schemas.microsoft.com/office/drawing/2014/main" id="{5BA59624-81C0-5575-4A18-51AC253E34F5}"/>
              </a:ext>
            </a:extLst>
          </p:cNvPr>
          <p:cNvGrpSpPr/>
          <p:nvPr/>
        </p:nvGrpSpPr>
        <p:grpSpPr>
          <a:xfrm>
            <a:off x="4761935" y="2779181"/>
            <a:ext cx="128016" cy="246888"/>
            <a:chOff x="1936314" y="1958967"/>
            <a:chExt cx="300625" cy="1451519"/>
          </a:xfrm>
        </p:grpSpPr>
        <p:cxnSp>
          <p:nvCxnSpPr>
            <p:cNvPr id="192" name="Straight Connector 191">
              <a:extLst>
                <a:ext uri="{FF2B5EF4-FFF2-40B4-BE49-F238E27FC236}">
                  <a16:creationId xmlns:a16="http://schemas.microsoft.com/office/drawing/2014/main" id="{F7AC39F8-C679-5B3A-3EF2-1C0F45A8669C}"/>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54808603-E2B9-859D-12C9-EF5CAFDAAA21}"/>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EFB1FF03-F1C4-20C1-51CE-33660A2FD676}"/>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95" name="Group 194">
            <a:extLst>
              <a:ext uri="{FF2B5EF4-FFF2-40B4-BE49-F238E27FC236}">
                <a16:creationId xmlns:a16="http://schemas.microsoft.com/office/drawing/2014/main" id="{334B393C-CEC2-5A57-F340-5F0D068F616F}"/>
              </a:ext>
            </a:extLst>
          </p:cNvPr>
          <p:cNvGrpSpPr/>
          <p:nvPr/>
        </p:nvGrpSpPr>
        <p:grpSpPr>
          <a:xfrm>
            <a:off x="5193677" y="3283962"/>
            <a:ext cx="128016" cy="64008"/>
            <a:chOff x="1936314" y="1958967"/>
            <a:chExt cx="300625" cy="1451519"/>
          </a:xfrm>
        </p:grpSpPr>
        <p:cxnSp>
          <p:nvCxnSpPr>
            <p:cNvPr id="196" name="Straight Connector 195">
              <a:extLst>
                <a:ext uri="{FF2B5EF4-FFF2-40B4-BE49-F238E27FC236}">
                  <a16:creationId xmlns:a16="http://schemas.microsoft.com/office/drawing/2014/main" id="{DA983228-900F-9104-4CDA-2E2712C0F9C8}"/>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C92B1FED-8601-D15D-D134-051179C416CB}"/>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829D2036-AD5F-C619-9B53-19DBF602DB63}"/>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199" name="Group 198">
            <a:extLst>
              <a:ext uri="{FF2B5EF4-FFF2-40B4-BE49-F238E27FC236}">
                <a16:creationId xmlns:a16="http://schemas.microsoft.com/office/drawing/2014/main" id="{FDF92AF9-2F12-9627-E24F-AA4B8A3D3E8F}"/>
              </a:ext>
            </a:extLst>
          </p:cNvPr>
          <p:cNvGrpSpPr/>
          <p:nvPr/>
        </p:nvGrpSpPr>
        <p:grpSpPr>
          <a:xfrm>
            <a:off x="5193677" y="3409355"/>
            <a:ext cx="128016" cy="54864"/>
            <a:chOff x="1936314" y="1958967"/>
            <a:chExt cx="300625" cy="1451519"/>
          </a:xfrm>
        </p:grpSpPr>
        <p:cxnSp>
          <p:nvCxnSpPr>
            <p:cNvPr id="200" name="Straight Connector 199">
              <a:extLst>
                <a:ext uri="{FF2B5EF4-FFF2-40B4-BE49-F238E27FC236}">
                  <a16:creationId xmlns:a16="http://schemas.microsoft.com/office/drawing/2014/main" id="{8D160586-CDD6-4B08-0668-B28748A5C119}"/>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1FF4A68A-7883-E041-3C82-DEE9644E8D3B}"/>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44AF9868-DC75-F474-4340-196A7114680A}"/>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sp>
        <p:nvSpPr>
          <p:cNvPr id="203" name="Oval 202">
            <a:extLst>
              <a:ext uri="{FF2B5EF4-FFF2-40B4-BE49-F238E27FC236}">
                <a16:creationId xmlns:a16="http://schemas.microsoft.com/office/drawing/2014/main" id="{61C2E3F2-FCFB-AEAC-22B8-FA62C1186CB7}"/>
              </a:ext>
            </a:extLst>
          </p:cNvPr>
          <p:cNvSpPr/>
          <p:nvPr/>
        </p:nvSpPr>
        <p:spPr bwMode="auto">
          <a:xfrm>
            <a:off x="3495749" y="3264083"/>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04" name="Oval 203">
            <a:extLst>
              <a:ext uri="{FF2B5EF4-FFF2-40B4-BE49-F238E27FC236}">
                <a16:creationId xmlns:a16="http://schemas.microsoft.com/office/drawing/2014/main" id="{779006B0-7027-F847-223C-38FEED0F96EA}"/>
              </a:ext>
            </a:extLst>
          </p:cNvPr>
          <p:cNvSpPr/>
          <p:nvPr/>
        </p:nvSpPr>
        <p:spPr bwMode="auto">
          <a:xfrm>
            <a:off x="3918821" y="3262366"/>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05" name="Oval 204">
            <a:extLst>
              <a:ext uri="{FF2B5EF4-FFF2-40B4-BE49-F238E27FC236}">
                <a16:creationId xmlns:a16="http://schemas.microsoft.com/office/drawing/2014/main" id="{54535258-3C2F-4392-EF5A-771CFA70878C}"/>
              </a:ext>
            </a:extLst>
          </p:cNvPr>
          <p:cNvSpPr/>
          <p:nvPr/>
        </p:nvSpPr>
        <p:spPr bwMode="auto">
          <a:xfrm>
            <a:off x="3931218" y="3093861"/>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06" name="Oval 205">
            <a:extLst>
              <a:ext uri="{FF2B5EF4-FFF2-40B4-BE49-F238E27FC236}">
                <a16:creationId xmlns:a16="http://schemas.microsoft.com/office/drawing/2014/main" id="{E4E52D76-1D57-560E-2335-F491A716C0D7}"/>
              </a:ext>
            </a:extLst>
          </p:cNvPr>
          <p:cNvSpPr/>
          <p:nvPr/>
        </p:nvSpPr>
        <p:spPr bwMode="auto">
          <a:xfrm>
            <a:off x="4358039" y="3155092"/>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07" name="Oval 206">
            <a:extLst>
              <a:ext uri="{FF2B5EF4-FFF2-40B4-BE49-F238E27FC236}">
                <a16:creationId xmlns:a16="http://schemas.microsoft.com/office/drawing/2014/main" id="{85F4B33D-F452-2EF6-D65D-C97D276344F3}"/>
              </a:ext>
            </a:extLst>
          </p:cNvPr>
          <p:cNvSpPr/>
          <p:nvPr/>
        </p:nvSpPr>
        <p:spPr bwMode="auto">
          <a:xfrm>
            <a:off x="4354561" y="2929437"/>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08" name="Oval 207">
            <a:extLst>
              <a:ext uri="{FF2B5EF4-FFF2-40B4-BE49-F238E27FC236}">
                <a16:creationId xmlns:a16="http://schemas.microsoft.com/office/drawing/2014/main" id="{B1A84B1D-5AE9-5ACC-0F74-5A649953B3AC}"/>
              </a:ext>
            </a:extLst>
          </p:cNvPr>
          <p:cNvSpPr/>
          <p:nvPr/>
        </p:nvSpPr>
        <p:spPr bwMode="auto">
          <a:xfrm>
            <a:off x="4789367" y="2869342"/>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09" name="Oval 208">
            <a:extLst>
              <a:ext uri="{FF2B5EF4-FFF2-40B4-BE49-F238E27FC236}">
                <a16:creationId xmlns:a16="http://schemas.microsoft.com/office/drawing/2014/main" id="{4C928740-108C-DAE4-EC43-15EFD0F2750A}"/>
              </a:ext>
            </a:extLst>
          </p:cNvPr>
          <p:cNvSpPr/>
          <p:nvPr/>
        </p:nvSpPr>
        <p:spPr bwMode="auto">
          <a:xfrm>
            <a:off x="4789367" y="2278562"/>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10" name="Oval 209">
            <a:extLst>
              <a:ext uri="{FF2B5EF4-FFF2-40B4-BE49-F238E27FC236}">
                <a16:creationId xmlns:a16="http://schemas.microsoft.com/office/drawing/2014/main" id="{5FCA7DA8-A555-3B9A-D6C4-66A3E959C321}"/>
              </a:ext>
            </a:extLst>
          </p:cNvPr>
          <p:cNvSpPr/>
          <p:nvPr/>
        </p:nvSpPr>
        <p:spPr bwMode="auto">
          <a:xfrm>
            <a:off x="5221109" y="3408636"/>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11" name="Oval 210">
            <a:extLst>
              <a:ext uri="{FF2B5EF4-FFF2-40B4-BE49-F238E27FC236}">
                <a16:creationId xmlns:a16="http://schemas.microsoft.com/office/drawing/2014/main" id="{D5967035-DFD6-E601-97A3-92C84E97D564}"/>
              </a:ext>
            </a:extLst>
          </p:cNvPr>
          <p:cNvSpPr/>
          <p:nvPr/>
        </p:nvSpPr>
        <p:spPr bwMode="auto">
          <a:xfrm>
            <a:off x="5221109" y="3284206"/>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12" name="TextBox 211">
            <a:extLst>
              <a:ext uri="{FF2B5EF4-FFF2-40B4-BE49-F238E27FC236}">
                <a16:creationId xmlns:a16="http://schemas.microsoft.com/office/drawing/2014/main" id="{637DA5CC-A476-8B82-336E-65797CA0AD01}"/>
              </a:ext>
            </a:extLst>
          </p:cNvPr>
          <p:cNvSpPr txBox="1"/>
          <p:nvPr/>
        </p:nvSpPr>
        <p:spPr bwMode="auto">
          <a:xfrm>
            <a:off x="3399204" y="3064280"/>
            <a:ext cx="2744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400" b="0" dirty="0">
                <a:solidFill>
                  <a:schemeClr val="bg1"/>
                </a:solidFill>
                <a:latin typeface="Calibri" panose="020F0502020204030204" pitchFamily="34" charset="0"/>
              </a:rPr>
              <a:t>*</a:t>
            </a:r>
          </a:p>
        </p:txBody>
      </p:sp>
      <p:sp>
        <p:nvSpPr>
          <p:cNvPr id="166" name="Oval 165">
            <a:extLst>
              <a:ext uri="{FF2B5EF4-FFF2-40B4-BE49-F238E27FC236}">
                <a16:creationId xmlns:a16="http://schemas.microsoft.com/office/drawing/2014/main" id="{A100075D-20FC-B3FF-6317-6DF4E952B16D}"/>
              </a:ext>
            </a:extLst>
          </p:cNvPr>
          <p:cNvSpPr/>
          <p:nvPr/>
        </p:nvSpPr>
        <p:spPr bwMode="auto">
          <a:xfrm>
            <a:off x="3486527" y="3378613"/>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grpSp>
        <p:nvGrpSpPr>
          <p:cNvPr id="217" name="Group 216">
            <a:extLst>
              <a:ext uri="{FF2B5EF4-FFF2-40B4-BE49-F238E27FC236}">
                <a16:creationId xmlns:a16="http://schemas.microsoft.com/office/drawing/2014/main" id="{A09E9554-0E72-2EDC-A418-8553470D8403}"/>
              </a:ext>
            </a:extLst>
          </p:cNvPr>
          <p:cNvGrpSpPr/>
          <p:nvPr/>
        </p:nvGrpSpPr>
        <p:grpSpPr>
          <a:xfrm>
            <a:off x="1060166" y="4293117"/>
            <a:ext cx="128016" cy="219456"/>
            <a:chOff x="1936314" y="1958967"/>
            <a:chExt cx="300625" cy="1451519"/>
          </a:xfrm>
        </p:grpSpPr>
        <p:cxnSp>
          <p:nvCxnSpPr>
            <p:cNvPr id="218" name="Straight Connector 217">
              <a:extLst>
                <a:ext uri="{FF2B5EF4-FFF2-40B4-BE49-F238E27FC236}">
                  <a16:creationId xmlns:a16="http://schemas.microsoft.com/office/drawing/2014/main" id="{D18BC134-B71F-E8D1-148A-828BE4F0E0B8}"/>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21686B5F-8A5B-7B3C-58AE-E7056149627A}"/>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B9A2AA24-014F-237C-A460-69321212DEA2}"/>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24" name="Group 223">
            <a:extLst>
              <a:ext uri="{FF2B5EF4-FFF2-40B4-BE49-F238E27FC236}">
                <a16:creationId xmlns:a16="http://schemas.microsoft.com/office/drawing/2014/main" id="{954EB849-F785-0AD6-CF15-7A1612F70637}"/>
              </a:ext>
            </a:extLst>
          </p:cNvPr>
          <p:cNvGrpSpPr/>
          <p:nvPr/>
        </p:nvGrpSpPr>
        <p:grpSpPr>
          <a:xfrm>
            <a:off x="1056802" y="4253883"/>
            <a:ext cx="128016" cy="91440"/>
            <a:chOff x="1936314" y="1958967"/>
            <a:chExt cx="300625" cy="1451519"/>
          </a:xfrm>
        </p:grpSpPr>
        <p:cxnSp>
          <p:nvCxnSpPr>
            <p:cNvPr id="225" name="Straight Connector 224">
              <a:extLst>
                <a:ext uri="{FF2B5EF4-FFF2-40B4-BE49-F238E27FC236}">
                  <a16:creationId xmlns:a16="http://schemas.microsoft.com/office/drawing/2014/main" id="{12EFA62B-B855-D431-C4FF-B12DE04EA151}"/>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69C60AE6-1760-F855-FED3-F0AD3B3E7BF0}"/>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712425E2-84C1-3E06-6B8E-2C1F4D381FF7}"/>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sp>
        <p:nvSpPr>
          <p:cNvPr id="229" name="Oval 228">
            <a:extLst>
              <a:ext uri="{FF2B5EF4-FFF2-40B4-BE49-F238E27FC236}">
                <a16:creationId xmlns:a16="http://schemas.microsoft.com/office/drawing/2014/main" id="{023FE972-DCEA-17DE-2BE1-C9FA631A1CBD}"/>
              </a:ext>
            </a:extLst>
          </p:cNvPr>
          <p:cNvSpPr/>
          <p:nvPr/>
        </p:nvSpPr>
        <p:spPr bwMode="auto">
          <a:xfrm>
            <a:off x="1090763" y="4363621"/>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grpSp>
        <p:nvGrpSpPr>
          <p:cNvPr id="230" name="Group 229">
            <a:extLst>
              <a:ext uri="{FF2B5EF4-FFF2-40B4-BE49-F238E27FC236}">
                <a16:creationId xmlns:a16="http://schemas.microsoft.com/office/drawing/2014/main" id="{BE766046-353A-FDCC-D5A7-D7324C64D59A}"/>
              </a:ext>
            </a:extLst>
          </p:cNvPr>
          <p:cNvGrpSpPr/>
          <p:nvPr/>
        </p:nvGrpSpPr>
        <p:grpSpPr>
          <a:xfrm>
            <a:off x="1494951" y="4333034"/>
            <a:ext cx="128016" cy="54864"/>
            <a:chOff x="1936314" y="1958967"/>
            <a:chExt cx="300625" cy="1451519"/>
          </a:xfrm>
        </p:grpSpPr>
        <p:cxnSp>
          <p:nvCxnSpPr>
            <p:cNvPr id="231" name="Straight Connector 230">
              <a:extLst>
                <a:ext uri="{FF2B5EF4-FFF2-40B4-BE49-F238E27FC236}">
                  <a16:creationId xmlns:a16="http://schemas.microsoft.com/office/drawing/2014/main" id="{1571DADF-CB8A-3BC2-1BB1-C51BF7840DCA}"/>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61A1ED1B-CFBB-1E9F-EDAA-73EB97004135}"/>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28E1D350-A551-6407-4A04-90003F8FCCBA}"/>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34" name="Group 233">
            <a:extLst>
              <a:ext uri="{FF2B5EF4-FFF2-40B4-BE49-F238E27FC236}">
                <a16:creationId xmlns:a16="http://schemas.microsoft.com/office/drawing/2014/main" id="{7921CDAF-9E35-5971-5922-888D0BA1F702}"/>
              </a:ext>
            </a:extLst>
          </p:cNvPr>
          <p:cNvGrpSpPr/>
          <p:nvPr/>
        </p:nvGrpSpPr>
        <p:grpSpPr>
          <a:xfrm>
            <a:off x="1494951" y="4396878"/>
            <a:ext cx="128016" cy="36576"/>
            <a:chOff x="1936314" y="1958967"/>
            <a:chExt cx="300625" cy="1451519"/>
          </a:xfrm>
        </p:grpSpPr>
        <p:cxnSp>
          <p:nvCxnSpPr>
            <p:cNvPr id="235" name="Straight Connector 234">
              <a:extLst>
                <a:ext uri="{FF2B5EF4-FFF2-40B4-BE49-F238E27FC236}">
                  <a16:creationId xmlns:a16="http://schemas.microsoft.com/office/drawing/2014/main" id="{6B99F620-2DAE-F904-4232-74563EA2A996}"/>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FE345F3F-DBEF-E2E2-EDE1-1E533404CB43}"/>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55F8393D-DC9B-D239-A7BF-95C78420A17A}"/>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38" name="Group 237">
            <a:extLst>
              <a:ext uri="{FF2B5EF4-FFF2-40B4-BE49-F238E27FC236}">
                <a16:creationId xmlns:a16="http://schemas.microsoft.com/office/drawing/2014/main" id="{5ED000F4-2228-1129-9333-1A221E88BAD4}"/>
              </a:ext>
            </a:extLst>
          </p:cNvPr>
          <p:cNvGrpSpPr/>
          <p:nvPr/>
        </p:nvGrpSpPr>
        <p:grpSpPr>
          <a:xfrm>
            <a:off x="1927943" y="4287476"/>
            <a:ext cx="128016" cy="228600"/>
            <a:chOff x="1936314" y="1958967"/>
            <a:chExt cx="300625" cy="1451519"/>
          </a:xfrm>
        </p:grpSpPr>
        <p:cxnSp>
          <p:nvCxnSpPr>
            <p:cNvPr id="239" name="Straight Connector 238">
              <a:extLst>
                <a:ext uri="{FF2B5EF4-FFF2-40B4-BE49-F238E27FC236}">
                  <a16:creationId xmlns:a16="http://schemas.microsoft.com/office/drawing/2014/main" id="{BADC0718-FD9F-E970-FE45-17492A6754AB}"/>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2421532D-75A5-FE2A-089F-5CA94CC68ACE}"/>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44009D92-C326-3D9F-5958-E10882D47749}"/>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42" name="Group 241">
            <a:extLst>
              <a:ext uri="{FF2B5EF4-FFF2-40B4-BE49-F238E27FC236}">
                <a16:creationId xmlns:a16="http://schemas.microsoft.com/office/drawing/2014/main" id="{434BB627-DCF0-A28B-037E-7A42FDBFB7DD}"/>
              </a:ext>
            </a:extLst>
          </p:cNvPr>
          <p:cNvGrpSpPr/>
          <p:nvPr/>
        </p:nvGrpSpPr>
        <p:grpSpPr>
          <a:xfrm>
            <a:off x="1928846" y="4260142"/>
            <a:ext cx="128016" cy="201168"/>
            <a:chOff x="1936314" y="1958967"/>
            <a:chExt cx="300625" cy="1451519"/>
          </a:xfrm>
        </p:grpSpPr>
        <p:cxnSp>
          <p:nvCxnSpPr>
            <p:cNvPr id="243" name="Straight Connector 242">
              <a:extLst>
                <a:ext uri="{FF2B5EF4-FFF2-40B4-BE49-F238E27FC236}">
                  <a16:creationId xmlns:a16="http://schemas.microsoft.com/office/drawing/2014/main" id="{ED73EA4B-7AB0-318E-2637-579AADF23171}"/>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8D968996-F17E-A007-54C1-A87893CBCE1B}"/>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E5786487-2728-972B-6369-2220E0C47FE9}"/>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46" name="Group 245">
            <a:extLst>
              <a:ext uri="{FF2B5EF4-FFF2-40B4-BE49-F238E27FC236}">
                <a16:creationId xmlns:a16="http://schemas.microsoft.com/office/drawing/2014/main" id="{D1C5F812-8AED-4F57-50AB-712C96608305}"/>
              </a:ext>
            </a:extLst>
          </p:cNvPr>
          <p:cNvGrpSpPr/>
          <p:nvPr/>
        </p:nvGrpSpPr>
        <p:grpSpPr>
          <a:xfrm>
            <a:off x="2360936" y="4371229"/>
            <a:ext cx="128016" cy="73152"/>
            <a:chOff x="1936314" y="1958967"/>
            <a:chExt cx="300625" cy="1451519"/>
          </a:xfrm>
        </p:grpSpPr>
        <p:cxnSp>
          <p:nvCxnSpPr>
            <p:cNvPr id="247" name="Straight Connector 246">
              <a:extLst>
                <a:ext uri="{FF2B5EF4-FFF2-40B4-BE49-F238E27FC236}">
                  <a16:creationId xmlns:a16="http://schemas.microsoft.com/office/drawing/2014/main" id="{5EF1ABFB-5ADD-997B-A18E-4681385DC332}"/>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88098F52-BDE5-EBFE-19EF-FCF9ACC4AD8D}"/>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7EC0B7F1-699D-AB03-5688-FDDFDC46FFBF}"/>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50" name="Group 249">
            <a:extLst>
              <a:ext uri="{FF2B5EF4-FFF2-40B4-BE49-F238E27FC236}">
                <a16:creationId xmlns:a16="http://schemas.microsoft.com/office/drawing/2014/main" id="{00039042-04A2-C7FE-B3C6-F08B1BB2549B}"/>
              </a:ext>
            </a:extLst>
          </p:cNvPr>
          <p:cNvGrpSpPr/>
          <p:nvPr/>
        </p:nvGrpSpPr>
        <p:grpSpPr>
          <a:xfrm>
            <a:off x="2360935" y="4391981"/>
            <a:ext cx="128016" cy="91440"/>
            <a:chOff x="1936314" y="1958967"/>
            <a:chExt cx="300625" cy="1451519"/>
          </a:xfrm>
        </p:grpSpPr>
        <p:cxnSp>
          <p:nvCxnSpPr>
            <p:cNvPr id="251" name="Straight Connector 250">
              <a:extLst>
                <a:ext uri="{FF2B5EF4-FFF2-40B4-BE49-F238E27FC236}">
                  <a16:creationId xmlns:a16="http://schemas.microsoft.com/office/drawing/2014/main" id="{ED467D36-4DCD-2E02-493D-3AAA92BDCFCF}"/>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029429D1-C2BD-DFA7-33CF-FC4EE0EB63CD}"/>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F7574CE2-C4AB-2146-E675-EA0B0F17719C}"/>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54" name="Group 253">
            <a:extLst>
              <a:ext uri="{FF2B5EF4-FFF2-40B4-BE49-F238E27FC236}">
                <a16:creationId xmlns:a16="http://schemas.microsoft.com/office/drawing/2014/main" id="{4607D806-4D95-BC0F-6057-6D6963AB3577}"/>
              </a:ext>
            </a:extLst>
          </p:cNvPr>
          <p:cNvGrpSpPr/>
          <p:nvPr/>
        </p:nvGrpSpPr>
        <p:grpSpPr>
          <a:xfrm>
            <a:off x="2789217" y="4277213"/>
            <a:ext cx="128016" cy="237744"/>
            <a:chOff x="1936314" y="1958967"/>
            <a:chExt cx="300625" cy="1451519"/>
          </a:xfrm>
        </p:grpSpPr>
        <p:cxnSp>
          <p:nvCxnSpPr>
            <p:cNvPr id="255" name="Straight Connector 254">
              <a:extLst>
                <a:ext uri="{FF2B5EF4-FFF2-40B4-BE49-F238E27FC236}">
                  <a16:creationId xmlns:a16="http://schemas.microsoft.com/office/drawing/2014/main" id="{FDB8EC5D-3942-B91C-57D4-3D15522B2D3B}"/>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2DC6F81C-9B51-8F92-9AC2-E90007D753A0}"/>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C4A87D75-DF29-3431-1D02-B36AFADE98CA}"/>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58" name="Group 257">
            <a:extLst>
              <a:ext uri="{FF2B5EF4-FFF2-40B4-BE49-F238E27FC236}">
                <a16:creationId xmlns:a16="http://schemas.microsoft.com/office/drawing/2014/main" id="{4C098F56-DCA8-C9B3-8682-1247C1FBF507}"/>
              </a:ext>
            </a:extLst>
          </p:cNvPr>
          <p:cNvGrpSpPr/>
          <p:nvPr/>
        </p:nvGrpSpPr>
        <p:grpSpPr>
          <a:xfrm>
            <a:off x="2792359" y="4417222"/>
            <a:ext cx="128016" cy="201168"/>
            <a:chOff x="1936314" y="1958967"/>
            <a:chExt cx="300625" cy="1451519"/>
          </a:xfrm>
        </p:grpSpPr>
        <p:cxnSp>
          <p:nvCxnSpPr>
            <p:cNvPr id="259" name="Straight Connector 258">
              <a:extLst>
                <a:ext uri="{FF2B5EF4-FFF2-40B4-BE49-F238E27FC236}">
                  <a16:creationId xmlns:a16="http://schemas.microsoft.com/office/drawing/2014/main" id="{8922877E-3CF0-7C29-E9D5-DC512005B701}"/>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E54724C0-EEBD-B370-0640-783DDB11B610}"/>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A55A1D8C-8C4A-0FE4-87D7-F2314A054F5F}"/>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sp>
        <p:nvSpPr>
          <p:cNvPr id="263" name="Oval 262">
            <a:extLst>
              <a:ext uri="{FF2B5EF4-FFF2-40B4-BE49-F238E27FC236}">
                <a16:creationId xmlns:a16="http://schemas.microsoft.com/office/drawing/2014/main" id="{43E18031-C590-1F2A-E250-3575962FD26E}"/>
              </a:ext>
            </a:extLst>
          </p:cNvPr>
          <p:cNvSpPr/>
          <p:nvPr/>
        </p:nvSpPr>
        <p:spPr bwMode="auto">
          <a:xfrm>
            <a:off x="1518595" y="4374815"/>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65" name="Oval 264">
            <a:extLst>
              <a:ext uri="{FF2B5EF4-FFF2-40B4-BE49-F238E27FC236}">
                <a16:creationId xmlns:a16="http://schemas.microsoft.com/office/drawing/2014/main" id="{9BF1C574-6963-63E1-4C9E-798806A527FF}"/>
              </a:ext>
            </a:extLst>
          </p:cNvPr>
          <p:cNvSpPr/>
          <p:nvPr/>
        </p:nvSpPr>
        <p:spPr bwMode="auto">
          <a:xfrm>
            <a:off x="1950683" y="4355048"/>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67" name="Oval 266">
            <a:extLst>
              <a:ext uri="{FF2B5EF4-FFF2-40B4-BE49-F238E27FC236}">
                <a16:creationId xmlns:a16="http://schemas.microsoft.com/office/drawing/2014/main" id="{D5EB6034-74D0-D5E7-A03E-D03ED2BFA9BE}"/>
              </a:ext>
            </a:extLst>
          </p:cNvPr>
          <p:cNvSpPr/>
          <p:nvPr/>
        </p:nvSpPr>
        <p:spPr bwMode="auto">
          <a:xfrm>
            <a:off x="2386799" y="4368832"/>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69" name="Oval 268">
            <a:extLst>
              <a:ext uri="{FF2B5EF4-FFF2-40B4-BE49-F238E27FC236}">
                <a16:creationId xmlns:a16="http://schemas.microsoft.com/office/drawing/2014/main" id="{4CD94C70-B067-B82B-CF0C-63313D206183}"/>
              </a:ext>
            </a:extLst>
          </p:cNvPr>
          <p:cNvSpPr/>
          <p:nvPr/>
        </p:nvSpPr>
        <p:spPr bwMode="auto">
          <a:xfrm>
            <a:off x="2822413" y="4363437"/>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grpSp>
        <p:nvGrpSpPr>
          <p:cNvPr id="271" name="Group 270">
            <a:extLst>
              <a:ext uri="{FF2B5EF4-FFF2-40B4-BE49-F238E27FC236}">
                <a16:creationId xmlns:a16="http://schemas.microsoft.com/office/drawing/2014/main" id="{367CF163-A49D-1694-E771-A5E25E79501B}"/>
              </a:ext>
            </a:extLst>
          </p:cNvPr>
          <p:cNvGrpSpPr/>
          <p:nvPr/>
        </p:nvGrpSpPr>
        <p:grpSpPr>
          <a:xfrm>
            <a:off x="3452169" y="4281141"/>
            <a:ext cx="128016" cy="228600"/>
            <a:chOff x="1936314" y="1958967"/>
            <a:chExt cx="300625" cy="1451519"/>
          </a:xfrm>
        </p:grpSpPr>
        <p:cxnSp>
          <p:nvCxnSpPr>
            <p:cNvPr id="272" name="Straight Connector 271">
              <a:extLst>
                <a:ext uri="{FF2B5EF4-FFF2-40B4-BE49-F238E27FC236}">
                  <a16:creationId xmlns:a16="http://schemas.microsoft.com/office/drawing/2014/main" id="{F15FCABA-7331-7434-C32E-49DF14F8A39F}"/>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710FD88F-13CE-E935-45D1-E4B9EF30DD46}"/>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32EFD60E-8843-27C4-7BB3-9DA58CA2F4C8}"/>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78" name="Group 277">
            <a:extLst>
              <a:ext uri="{FF2B5EF4-FFF2-40B4-BE49-F238E27FC236}">
                <a16:creationId xmlns:a16="http://schemas.microsoft.com/office/drawing/2014/main" id="{C5673668-6556-498B-1DA6-E3F48D3B2EE3}"/>
              </a:ext>
            </a:extLst>
          </p:cNvPr>
          <p:cNvGrpSpPr/>
          <p:nvPr/>
        </p:nvGrpSpPr>
        <p:grpSpPr>
          <a:xfrm>
            <a:off x="3452169" y="4240702"/>
            <a:ext cx="128016" cy="182880"/>
            <a:chOff x="1936314" y="1958967"/>
            <a:chExt cx="300625" cy="1451519"/>
          </a:xfrm>
        </p:grpSpPr>
        <p:cxnSp>
          <p:nvCxnSpPr>
            <p:cNvPr id="279" name="Straight Connector 278">
              <a:extLst>
                <a:ext uri="{FF2B5EF4-FFF2-40B4-BE49-F238E27FC236}">
                  <a16:creationId xmlns:a16="http://schemas.microsoft.com/office/drawing/2014/main" id="{6064C7DE-DBB0-C955-0C97-2B74C37045A1}"/>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68820CE9-3336-43F7-EFD5-E8EB834C0FA7}"/>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D48C31B8-3C73-6A0F-1EDD-F24F71241779}"/>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sp>
        <p:nvSpPr>
          <p:cNvPr id="283" name="Oval 282">
            <a:extLst>
              <a:ext uri="{FF2B5EF4-FFF2-40B4-BE49-F238E27FC236}">
                <a16:creationId xmlns:a16="http://schemas.microsoft.com/office/drawing/2014/main" id="{5AA0013E-8530-974A-334D-153673527CCC}"/>
              </a:ext>
            </a:extLst>
          </p:cNvPr>
          <p:cNvSpPr/>
          <p:nvPr/>
        </p:nvSpPr>
        <p:spPr bwMode="auto">
          <a:xfrm>
            <a:off x="3483242" y="4343750"/>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grpSp>
        <p:nvGrpSpPr>
          <p:cNvPr id="284" name="Group 283">
            <a:extLst>
              <a:ext uri="{FF2B5EF4-FFF2-40B4-BE49-F238E27FC236}">
                <a16:creationId xmlns:a16="http://schemas.microsoft.com/office/drawing/2014/main" id="{A2E5954B-048F-AC18-685C-6DF148A6A3CB}"/>
              </a:ext>
            </a:extLst>
          </p:cNvPr>
          <p:cNvGrpSpPr/>
          <p:nvPr/>
        </p:nvGrpSpPr>
        <p:grpSpPr>
          <a:xfrm>
            <a:off x="3889083" y="4338683"/>
            <a:ext cx="128016" cy="54864"/>
            <a:chOff x="1936314" y="1958967"/>
            <a:chExt cx="300625" cy="1451519"/>
          </a:xfrm>
        </p:grpSpPr>
        <p:cxnSp>
          <p:nvCxnSpPr>
            <p:cNvPr id="285" name="Straight Connector 284">
              <a:extLst>
                <a:ext uri="{FF2B5EF4-FFF2-40B4-BE49-F238E27FC236}">
                  <a16:creationId xmlns:a16="http://schemas.microsoft.com/office/drawing/2014/main" id="{A35AF207-1926-6CD0-CAE2-7062AE60001A}"/>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88994085-BC11-C6FE-61A3-7176322159EF}"/>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D08273FB-6DDF-5486-6060-2F75D7292333}"/>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88" name="Group 287">
            <a:extLst>
              <a:ext uri="{FF2B5EF4-FFF2-40B4-BE49-F238E27FC236}">
                <a16:creationId xmlns:a16="http://schemas.microsoft.com/office/drawing/2014/main" id="{FD872D8F-73E1-301C-7656-B15C7051F652}"/>
              </a:ext>
            </a:extLst>
          </p:cNvPr>
          <p:cNvGrpSpPr/>
          <p:nvPr/>
        </p:nvGrpSpPr>
        <p:grpSpPr>
          <a:xfrm>
            <a:off x="3887328" y="4429281"/>
            <a:ext cx="128016" cy="64008"/>
            <a:chOff x="1936314" y="1958967"/>
            <a:chExt cx="300625" cy="1451519"/>
          </a:xfrm>
        </p:grpSpPr>
        <p:cxnSp>
          <p:nvCxnSpPr>
            <p:cNvPr id="289" name="Straight Connector 288">
              <a:extLst>
                <a:ext uri="{FF2B5EF4-FFF2-40B4-BE49-F238E27FC236}">
                  <a16:creationId xmlns:a16="http://schemas.microsoft.com/office/drawing/2014/main" id="{BA610639-AA32-8FF0-A151-8E7F18784902}"/>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6770BFF6-3BC9-52F5-C1CD-DC039CB4C677}"/>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id="{E41F7CEB-9A2B-3A1F-519F-C74EF0C7581C}"/>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92" name="Group 291">
            <a:extLst>
              <a:ext uri="{FF2B5EF4-FFF2-40B4-BE49-F238E27FC236}">
                <a16:creationId xmlns:a16="http://schemas.microsoft.com/office/drawing/2014/main" id="{9BF572F2-05F4-BEF2-9A87-E036449CE0C6}"/>
              </a:ext>
            </a:extLst>
          </p:cNvPr>
          <p:cNvGrpSpPr/>
          <p:nvPr/>
        </p:nvGrpSpPr>
        <p:grpSpPr>
          <a:xfrm>
            <a:off x="4318504" y="4208383"/>
            <a:ext cx="128016" cy="237744"/>
            <a:chOff x="1936314" y="1958967"/>
            <a:chExt cx="300625" cy="1451519"/>
          </a:xfrm>
        </p:grpSpPr>
        <p:cxnSp>
          <p:nvCxnSpPr>
            <p:cNvPr id="293" name="Straight Connector 292">
              <a:extLst>
                <a:ext uri="{FF2B5EF4-FFF2-40B4-BE49-F238E27FC236}">
                  <a16:creationId xmlns:a16="http://schemas.microsoft.com/office/drawing/2014/main" id="{83260ACD-53D4-6B03-3C76-255A6EC8A345}"/>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B46D5E17-5673-F951-1983-C861AB7C9C20}"/>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79EA04A4-5581-EB0B-5EBC-D2A3EC8F2E3F}"/>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296" name="Group 295">
            <a:extLst>
              <a:ext uri="{FF2B5EF4-FFF2-40B4-BE49-F238E27FC236}">
                <a16:creationId xmlns:a16="http://schemas.microsoft.com/office/drawing/2014/main" id="{C0F44BD5-3A28-D799-D981-F6043B8ADD46}"/>
              </a:ext>
            </a:extLst>
          </p:cNvPr>
          <p:cNvGrpSpPr/>
          <p:nvPr/>
        </p:nvGrpSpPr>
        <p:grpSpPr>
          <a:xfrm>
            <a:off x="4318504" y="4477580"/>
            <a:ext cx="128016" cy="237744"/>
            <a:chOff x="1936314" y="1958967"/>
            <a:chExt cx="300625" cy="1451519"/>
          </a:xfrm>
        </p:grpSpPr>
        <p:cxnSp>
          <p:nvCxnSpPr>
            <p:cNvPr id="297" name="Straight Connector 296">
              <a:extLst>
                <a:ext uri="{FF2B5EF4-FFF2-40B4-BE49-F238E27FC236}">
                  <a16:creationId xmlns:a16="http://schemas.microsoft.com/office/drawing/2014/main" id="{28A7E0EE-5857-E633-FB44-3B504BBC3E51}"/>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9FB78CB9-4E3E-698A-70C7-7C225CE36A1A}"/>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9E912698-178C-81A8-7CE3-D5D054686A7C}"/>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300" name="Group 299">
            <a:extLst>
              <a:ext uri="{FF2B5EF4-FFF2-40B4-BE49-F238E27FC236}">
                <a16:creationId xmlns:a16="http://schemas.microsoft.com/office/drawing/2014/main" id="{BC382D17-5317-6904-98DC-D025E028305F}"/>
              </a:ext>
            </a:extLst>
          </p:cNvPr>
          <p:cNvGrpSpPr/>
          <p:nvPr/>
        </p:nvGrpSpPr>
        <p:grpSpPr>
          <a:xfrm>
            <a:off x="4757892" y="4364650"/>
            <a:ext cx="128016" cy="45720"/>
            <a:chOff x="1936314" y="1958967"/>
            <a:chExt cx="300625" cy="1451519"/>
          </a:xfrm>
        </p:grpSpPr>
        <p:cxnSp>
          <p:nvCxnSpPr>
            <p:cNvPr id="301" name="Straight Connector 300">
              <a:extLst>
                <a:ext uri="{FF2B5EF4-FFF2-40B4-BE49-F238E27FC236}">
                  <a16:creationId xmlns:a16="http://schemas.microsoft.com/office/drawing/2014/main" id="{A7E406C2-CE52-DE4D-4680-A8E62589B0BB}"/>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A68E2F02-4349-6A14-8668-4ACE11999621}"/>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D46B52C1-BAE8-A90C-CEAC-A916629E83B4}"/>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304" name="Group 303">
            <a:extLst>
              <a:ext uri="{FF2B5EF4-FFF2-40B4-BE49-F238E27FC236}">
                <a16:creationId xmlns:a16="http://schemas.microsoft.com/office/drawing/2014/main" id="{A982E928-5BE3-ECF3-898C-C3F58FE3869E}"/>
              </a:ext>
            </a:extLst>
          </p:cNvPr>
          <p:cNvGrpSpPr/>
          <p:nvPr/>
        </p:nvGrpSpPr>
        <p:grpSpPr>
          <a:xfrm>
            <a:off x="4757892" y="4768436"/>
            <a:ext cx="128016" cy="73152"/>
            <a:chOff x="1936314" y="1958967"/>
            <a:chExt cx="300625" cy="1451519"/>
          </a:xfrm>
        </p:grpSpPr>
        <p:cxnSp>
          <p:nvCxnSpPr>
            <p:cNvPr id="305" name="Straight Connector 304">
              <a:extLst>
                <a:ext uri="{FF2B5EF4-FFF2-40B4-BE49-F238E27FC236}">
                  <a16:creationId xmlns:a16="http://schemas.microsoft.com/office/drawing/2014/main" id="{145590BE-C03F-3552-B9AD-E8DE243CDE80}"/>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306" name="Straight Connector 305">
              <a:extLst>
                <a:ext uri="{FF2B5EF4-FFF2-40B4-BE49-F238E27FC236}">
                  <a16:creationId xmlns:a16="http://schemas.microsoft.com/office/drawing/2014/main" id="{3FD87523-657E-1156-EA4D-0EA1F95DA129}"/>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6BE0270E-CD11-D78C-10CB-124830485ED6}"/>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308" name="Group 307">
            <a:extLst>
              <a:ext uri="{FF2B5EF4-FFF2-40B4-BE49-F238E27FC236}">
                <a16:creationId xmlns:a16="http://schemas.microsoft.com/office/drawing/2014/main" id="{0B783DB2-88DA-9C9C-8EC6-BF9DF6345BAF}"/>
              </a:ext>
            </a:extLst>
          </p:cNvPr>
          <p:cNvGrpSpPr/>
          <p:nvPr/>
        </p:nvGrpSpPr>
        <p:grpSpPr>
          <a:xfrm>
            <a:off x="5190334" y="4181017"/>
            <a:ext cx="128016" cy="512064"/>
            <a:chOff x="1936314" y="1958967"/>
            <a:chExt cx="300625" cy="1451519"/>
          </a:xfrm>
        </p:grpSpPr>
        <p:cxnSp>
          <p:nvCxnSpPr>
            <p:cNvPr id="309" name="Straight Connector 308">
              <a:extLst>
                <a:ext uri="{FF2B5EF4-FFF2-40B4-BE49-F238E27FC236}">
                  <a16:creationId xmlns:a16="http://schemas.microsoft.com/office/drawing/2014/main" id="{D61039ED-FAB7-66F9-6DB3-3F54F2A75B95}"/>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72F7C2BB-A82D-8815-3D90-575C4684A92F}"/>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311" name="Straight Connector 310">
              <a:extLst>
                <a:ext uri="{FF2B5EF4-FFF2-40B4-BE49-F238E27FC236}">
                  <a16:creationId xmlns:a16="http://schemas.microsoft.com/office/drawing/2014/main" id="{D359ECA1-3DCE-AB26-1A6E-D0103455DFC7}"/>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grpSp>
        <p:nvGrpSpPr>
          <p:cNvPr id="312" name="Group 311">
            <a:extLst>
              <a:ext uri="{FF2B5EF4-FFF2-40B4-BE49-F238E27FC236}">
                <a16:creationId xmlns:a16="http://schemas.microsoft.com/office/drawing/2014/main" id="{0DAE0D50-399F-71DE-8F3B-8CD7B6335358}"/>
              </a:ext>
            </a:extLst>
          </p:cNvPr>
          <p:cNvGrpSpPr/>
          <p:nvPr/>
        </p:nvGrpSpPr>
        <p:grpSpPr>
          <a:xfrm>
            <a:off x="5190334" y="4806963"/>
            <a:ext cx="128016" cy="420624"/>
            <a:chOff x="1936314" y="1958967"/>
            <a:chExt cx="300625" cy="1451519"/>
          </a:xfrm>
        </p:grpSpPr>
        <p:cxnSp>
          <p:nvCxnSpPr>
            <p:cNvPr id="313" name="Straight Connector 312">
              <a:extLst>
                <a:ext uri="{FF2B5EF4-FFF2-40B4-BE49-F238E27FC236}">
                  <a16:creationId xmlns:a16="http://schemas.microsoft.com/office/drawing/2014/main" id="{4470A130-643C-A2AF-A42E-026497C78BD0}"/>
                </a:ext>
              </a:extLst>
            </p:cNvPr>
            <p:cNvCxnSpPr>
              <a:cxnSpLocks/>
            </p:cNvCxnSpPr>
            <p:nvPr/>
          </p:nvCxnSpPr>
          <p:spPr bwMode="auto">
            <a:xfrm>
              <a:off x="1936314" y="1958967"/>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314" name="Straight Connector 313">
              <a:extLst>
                <a:ext uri="{FF2B5EF4-FFF2-40B4-BE49-F238E27FC236}">
                  <a16:creationId xmlns:a16="http://schemas.microsoft.com/office/drawing/2014/main" id="{821DDC1F-081E-55F9-45ED-72D3D6115501}"/>
                </a:ext>
              </a:extLst>
            </p:cNvPr>
            <p:cNvCxnSpPr>
              <a:cxnSpLocks/>
            </p:cNvCxnSpPr>
            <p:nvPr/>
          </p:nvCxnSpPr>
          <p:spPr bwMode="auto">
            <a:xfrm>
              <a:off x="1936314" y="3404678"/>
              <a:ext cx="300625" cy="0"/>
            </a:xfrm>
            <a:prstGeom prst="line">
              <a:avLst/>
            </a:prstGeom>
            <a:noFill/>
            <a:ln w="12700" cap="flat" cmpd="sng" algn="ctr">
              <a:solidFill>
                <a:schemeClr val="bg1"/>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192550E6-04E0-DAFF-6783-C92E832AA011}"/>
                </a:ext>
              </a:extLst>
            </p:cNvPr>
            <p:cNvCxnSpPr>
              <a:cxnSpLocks/>
            </p:cNvCxnSpPr>
            <p:nvPr/>
          </p:nvCxnSpPr>
          <p:spPr bwMode="auto">
            <a:xfrm>
              <a:off x="2086626" y="1965734"/>
              <a:ext cx="0" cy="1444752"/>
            </a:xfrm>
            <a:prstGeom prst="line">
              <a:avLst/>
            </a:prstGeom>
            <a:noFill/>
            <a:ln w="12700" cap="flat" cmpd="sng" algn="ctr">
              <a:solidFill>
                <a:schemeClr val="bg1"/>
              </a:solidFill>
              <a:prstDash val="solid"/>
              <a:round/>
              <a:headEnd type="none" w="med" len="med"/>
              <a:tailEnd type="none" w="med" len="med"/>
            </a:ln>
            <a:effectLst/>
          </p:spPr>
        </p:cxnSp>
      </p:grpSp>
      <p:sp>
        <p:nvSpPr>
          <p:cNvPr id="316" name="Oval 315">
            <a:extLst>
              <a:ext uri="{FF2B5EF4-FFF2-40B4-BE49-F238E27FC236}">
                <a16:creationId xmlns:a16="http://schemas.microsoft.com/office/drawing/2014/main" id="{C10A2831-9340-F1F4-440C-E8CC7EF70517}"/>
              </a:ext>
            </a:extLst>
          </p:cNvPr>
          <p:cNvSpPr/>
          <p:nvPr/>
        </p:nvSpPr>
        <p:spPr bwMode="auto">
          <a:xfrm>
            <a:off x="3484257" y="4304734"/>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17" name="Oval 316">
            <a:extLst>
              <a:ext uri="{FF2B5EF4-FFF2-40B4-BE49-F238E27FC236}">
                <a16:creationId xmlns:a16="http://schemas.microsoft.com/office/drawing/2014/main" id="{166335F6-E792-3074-ED8F-2D6E29D90F35}"/>
              </a:ext>
            </a:extLst>
          </p:cNvPr>
          <p:cNvSpPr/>
          <p:nvPr/>
        </p:nvSpPr>
        <p:spPr bwMode="auto">
          <a:xfrm>
            <a:off x="3914760" y="4323556"/>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18" name="Oval 317">
            <a:extLst>
              <a:ext uri="{FF2B5EF4-FFF2-40B4-BE49-F238E27FC236}">
                <a16:creationId xmlns:a16="http://schemas.microsoft.com/office/drawing/2014/main" id="{090B7A66-31F6-99CE-8E2A-D958B5E3BBC5}"/>
              </a:ext>
            </a:extLst>
          </p:cNvPr>
          <p:cNvSpPr/>
          <p:nvPr/>
        </p:nvSpPr>
        <p:spPr bwMode="auto">
          <a:xfrm>
            <a:off x="3916955" y="4428610"/>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19" name="Oval 318">
            <a:extLst>
              <a:ext uri="{FF2B5EF4-FFF2-40B4-BE49-F238E27FC236}">
                <a16:creationId xmlns:a16="http://schemas.microsoft.com/office/drawing/2014/main" id="{DB628C77-D8BE-3B6A-3BD8-9F97A9AF7001}"/>
              </a:ext>
            </a:extLst>
          </p:cNvPr>
          <p:cNvSpPr/>
          <p:nvPr/>
        </p:nvSpPr>
        <p:spPr bwMode="auto">
          <a:xfrm>
            <a:off x="4351997" y="4290204"/>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20" name="Oval 319">
            <a:extLst>
              <a:ext uri="{FF2B5EF4-FFF2-40B4-BE49-F238E27FC236}">
                <a16:creationId xmlns:a16="http://schemas.microsoft.com/office/drawing/2014/main" id="{EE17B45D-4CE8-41C5-3A52-3C0D7EBB81F5}"/>
              </a:ext>
            </a:extLst>
          </p:cNvPr>
          <p:cNvSpPr/>
          <p:nvPr/>
        </p:nvSpPr>
        <p:spPr bwMode="auto">
          <a:xfrm>
            <a:off x="4348279" y="4553031"/>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21" name="Oval 320">
            <a:extLst>
              <a:ext uri="{FF2B5EF4-FFF2-40B4-BE49-F238E27FC236}">
                <a16:creationId xmlns:a16="http://schemas.microsoft.com/office/drawing/2014/main" id="{CC6A555A-EEB6-EEAB-47B5-2373B8022D5D}"/>
              </a:ext>
            </a:extLst>
          </p:cNvPr>
          <p:cNvSpPr/>
          <p:nvPr/>
        </p:nvSpPr>
        <p:spPr bwMode="auto">
          <a:xfrm>
            <a:off x="4782152" y="4348057"/>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22" name="Oval 321">
            <a:extLst>
              <a:ext uri="{FF2B5EF4-FFF2-40B4-BE49-F238E27FC236}">
                <a16:creationId xmlns:a16="http://schemas.microsoft.com/office/drawing/2014/main" id="{2A2C3C1E-3CD6-2CCF-24D4-2214D7EF54B5}"/>
              </a:ext>
            </a:extLst>
          </p:cNvPr>
          <p:cNvSpPr/>
          <p:nvPr/>
        </p:nvSpPr>
        <p:spPr bwMode="auto">
          <a:xfrm>
            <a:off x="4782152" y="4764387"/>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23" name="Oval 322">
            <a:extLst>
              <a:ext uri="{FF2B5EF4-FFF2-40B4-BE49-F238E27FC236}">
                <a16:creationId xmlns:a16="http://schemas.microsoft.com/office/drawing/2014/main" id="{223DB9E2-023B-241C-FE45-4E0EE009EC1B}"/>
              </a:ext>
            </a:extLst>
          </p:cNvPr>
          <p:cNvSpPr/>
          <p:nvPr/>
        </p:nvSpPr>
        <p:spPr bwMode="auto">
          <a:xfrm>
            <a:off x="5218666" y="4402211"/>
            <a:ext cx="73152" cy="73152"/>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24" name="Oval 323">
            <a:extLst>
              <a:ext uri="{FF2B5EF4-FFF2-40B4-BE49-F238E27FC236}">
                <a16:creationId xmlns:a16="http://schemas.microsoft.com/office/drawing/2014/main" id="{E87383FF-86BE-3D80-47D8-7E68E9C23AF9}"/>
              </a:ext>
            </a:extLst>
          </p:cNvPr>
          <p:cNvSpPr/>
          <p:nvPr/>
        </p:nvSpPr>
        <p:spPr bwMode="auto">
          <a:xfrm>
            <a:off x="5218666" y="4985806"/>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9" name="Freeform 18">
            <a:extLst>
              <a:ext uri="{FF2B5EF4-FFF2-40B4-BE49-F238E27FC236}">
                <a16:creationId xmlns:a16="http://schemas.microsoft.com/office/drawing/2014/main" id="{2D0A43CD-37CA-843A-A30E-00F43BBB0609}"/>
              </a:ext>
            </a:extLst>
          </p:cNvPr>
          <p:cNvSpPr/>
          <p:nvPr/>
        </p:nvSpPr>
        <p:spPr bwMode="auto">
          <a:xfrm>
            <a:off x="1122381" y="4341825"/>
            <a:ext cx="1739153" cy="179294"/>
          </a:xfrm>
          <a:custGeom>
            <a:avLst/>
            <a:gdLst>
              <a:gd name="connsiteX0" fmla="*/ 0 w 1739153"/>
              <a:gd name="connsiteY0" fmla="*/ 0 h 179294"/>
              <a:gd name="connsiteX1" fmla="*/ 437478 w 1739153"/>
              <a:gd name="connsiteY1" fmla="*/ 21515 h 179294"/>
              <a:gd name="connsiteX2" fmla="*/ 871370 w 1739153"/>
              <a:gd name="connsiteY2" fmla="*/ 28687 h 179294"/>
              <a:gd name="connsiteX3" fmla="*/ 1305261 w 1739153"/>
              <a:gd name="connsiteY3" fmla="*/ 93233 h 179294"/>
              <a:gd name="connsiteX4" fmla="*/ 1739153 w 1739153"/>
              <a:gd name="connsiteY4" fmla="*/ 179294 h 179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53" h="179294">
                <a:moveTo>
                  <a:pt x="0" y="0"/>
                </a:moveTo>
                <a:lnTo>
                  <a:pt x="437478" y="21515"/>
                </a:lnTo>
                <a:lnTo>
                  <a:pt x="871370" y="28687"/>
                </a:lnTo>
                <a:lnTo>
                  <a:pt x="1305261" y="93233"/>
                </a:lnTo>
                <a:lnTo>
                  <a:pt x="1739153" y="179294"/>
                </a:lnTo>
              </a:path>
            </a:pathLst>
          </a:custGeom>
        </p:spPr>
        <p:txBody>
          <a:bodyPr rtlCol="0" anchor="ctr"/>
          <a:lstStyle/>
          <a:p>
            <a:pPr algn="ctr"/>
            <a:endParaRPr lang="en-US" dirty="0"/>
          </a:p>
        </p:txBody>
      </p:sp>
      <p:sp>
        <p:nvSpPr>
          <p:cNvPr id="262" name="Oval 261">
            <a:extLst>
              <a:ext uri="{FF2B5EF4-FFF2-40B4-BE49-F238E27FC236}">
                <a16:creationId xmlns:a16="http://schemas.microsoft.com/office/drawing/2014/main" id="{40D12643-2157-4290-51EF-E71DA31165C4}"/>
              </a:ext>
            </a:extLst>
          </p:cNvPr>
          <p:cNvSpPr/>
          <p:nvPr/>
        </p:nvSpPr>
        <p:spPr bwMode="auto">
          <a:xfrm>
            <a:off x="1086362" y="4309424"/>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64" name="Oval 263">
            <a:extLst>
              <a:ext uri="{FF2B5EF4-FFF2-40B4-BE49-F238E27FC236}">
                <a16:creationId xmlns:a16="http://schemas.microsoft.com/office/drawing/2014/main" id="{E5A8F7ED-A660-5003-3FD6-A260249944C4}"/>
              </a:ext>
            </a:extLst>
          </p:cNvPr>
          <p:cNvSpPr/>
          <p:nvPr/>
        </p:nvSpPr>
        <p:spPr bwMode="auto">
          <a:xfrm>
            <a:off x="1522233" y="4323556"/>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66" name="Oval 265">
            <a:extLst>
              <a:ext uri="{FF2B5EF4-FFF2-40B4-BE49-F238E27FC236}">
                <a16:creationId xmlns:a16="http://schemas.microsoft.com/office/drawing/2014/main" id="{864008AD-36B1-0252-151E-5FAB34A62D8E}"/>
              </a:ext>
            </a:extLst>
          </p:cNvPr>
          <p:cNvSpPr/>
          <p:nvPr/>
        </p:nvSpPr>
        <p:spPr bwMode="auto">
          <a:xfrm>
            <a:off x="1954723" y="4336399"/>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68" name="Oval 267">
            <a:extLst>
              <a:ext uri="{FF2B5EF4-FFF2-40B4-BE49-F238E27FC236}">
                <a16:creationId xmlns:a16="http://schemas.microsoft.com/office/drawing/2014/main" id="{47240EAB-AE56-B4B1-CDFA-5D79EC0599AE}"/>
              </a:ext>
            </a:extLst>
          </p:cNvPr>
          <p:cNvSpPr/>
          <p:nvPr/>
        </p:nvSpPr>
        <p:spPr bwMode="auto">
          <a:xfrm>
            <a:off x="2387463" y="4400197"/>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70" name="Oval 269">
            <a:extLst>
              <a:ext uri="{FF2B5EF4-FFF2-40B4-BE49-F238E27FC236}">
                <a16:creationId xmlns:a16="http://schemas.microsoft.com/office/drawing/2014/main" id="{E1110981-3784-92C4-A183-2A6443563191}"/>
              </a:ext>
            </a:extLst>
          </p:cNvPr>
          <p:cNvSpPr/>
          <p:nvPr/>
        </p:nvSpPr>
        <p:spPr bwMode="auto">
          <a:xfrm>
            <a:off x="2822413" y="4480147"/>
            <a:ext cx="73152" cy="73152"/>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47" name="TextBox 46">
            <a:extLst>
              <a:ext uri="{FF2B5EF4-FFF2-40B4-BE49-F238E27FC236}">
                <a16:creationId xmlns:a16="http://schemas.microsoft.com/office/drawing/2014/main" id="{F7432867-F47A-350B-D36E-0498D90A9817}"/>
              </a:ext>
            </a:extLst>
          </p:cNvPr>
          <p:cNvSpPr txBox="1"/>
          <p:nvPr/>
        </p:nvSpPr>
        <p:spPr>
          <a:xfrm>
            <a:off x="2006316" y="2526481"/>
            <a:ext cx="910827" cy="369332"/>
          </a:xfrm>
          <a:prstGeom prst="rect">
            <a:avLst/>
          </a:prstGeom>
          <a:noFill/>
        </p:spPr>
        <p:txBody>
          <a:bodyPr wrap="none" rtlCol="0">
            <a:spAutoFit/>
          </a:bodyPr>
          <a:lstStyle/>
          <a:p>
            <a:pPr algn="r"/>
            <a:r>
              <a:rPr lang="en-US" b="1" dirty="0">
                <a:solidFill>
                  <a:srgbClr val="C00000"/>
                </a:solidFill>
                <a:latin typeface="+mn-lt"/>
              </a:rPr>
              <a:t>MADRS</a:t>
            </a:r>
          </a:p>
        </p:txBody>
      </p:sp>
      <p:sp>
        <p:nvSpPr>
          <p:cNvPr id="48" name="TextBox 47">
            <a:extLst>
              <a:ext uri="{FF2B5EF4-FFF2-40B4-BE49-F238E27FC236}">
                <a16:creationId xmlns:a16="http://schemas.microsoft.com/office/drawing/2014/main" id="{E7B5E7E0-16E4-258E-4F8D-FFA4B9ACC220}"/>
              </a:ext>
            </a:extLst>
          </p:cNvPr>
          <p:cNvSpPr txBox="1"/>
          <p:nvPr/>
        </p:nvSpPr>
        <p:spPr>
          <a:xfrm>
            <a:off x="2105702" y="4790101"/>
            <a:ext cx="811441" cy="369332"/>
          </a:xfrm>
          <a:prstGeom prst="rect">
            <a:avLst/>
          </a:prstGeom>
          <a:noFill/>
        </p:spPr>
        <p:txBody>
          <a:bodyPr wrap="none" rtlCol="0">
            <a:spAutoFit/>
          </a:bodyPr>
          <a:lstStyle/>
          <a:p>
            <a:pPr algn="r"/>
            <a:r>
              <a:rPr lang="en-US" b="1">
                <a:solidFill>
                  <a:srgbClr val="C00000"/>
                </a:solidFill>
                <a:latin typeface="+mn-lt"/>
              </a:rPr>
              <a:t>SHAPS</a:t>
            </a:r>
            <a:endParaRPr lang="en-US" b="1" dirty="0">
              <a:solidFill>
                <a:srgbClr val="C00000"/>
              </a:solidFill>
              <a:latin typeface="+mn-lt"/>
            </a:endParaRPr>
          </a:p>
        </p:txBody>
      </p:sp>
      <p:sp>
        <p:nvSpPr>
          <p:cNvPr id="3" name="Text Box 11">
            <a:extLst>
              <a:ext uri="{FF2B5EF4-FFF2-40B4-BE49-F238E27FC236}">
                <a16:creationId xmlns:a16="http://schemas.microsoft.com/office/drawing/2014/main" id="{2E82CAF7-FD1E-3DA8-2E70-701CE7954378}"/>
              </a:ext>
            </a:extLst>
          </p:cNvPr>
          <p:cNvSpPr txBox="1">
            <a:spLocks noChangeArrowheads="1"/>
          </p:cNvSpPr>
          <p:nvPr/>
        </p:nvSpPr>
        <p:spPr bwMode="auto">
          <a:xfrm>
            <a:off x="414339" y="6016408"/>
            <a:ext cx="80105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pPr>
            <a:r>
              <a:rPr lang="en-US" altLang="en-US" sz="1200" b="0" dirty="0">
                <a:solidFill>
                  <a:schemeClr val="bg2"/>
                </a:solidFill>
                <a:latin typeface="Calibri" panose="020F0502020204030204" pitchFamily="34" charset="0"/>
              </a:rPr>
              <a:t>*Significant diagnosis effect (RMDD participants vs controls,</a:t>
            </a:r>
            <a:r>
              <a:rPr lang="en-US" altLang="en-US" sz="1200" b="0" i="1" dirty="0">
                <a:solidFill>
                  <a:schemeClr val="bg2"/>
                </a:solidFill>
                <a:latin typeface="Calibri" panose="020F0502020204030204" pitchFamily="34" charset="0"/>
              </a:rPr>
              <a:t> P </a:t>
            </a:r>
            <a:r>
              <a:rPr lang="en-US" altLang="en-US" sz="1200" b="0" dirty="0">
                <a:solidFill>
                  <a:schemeClr val="bg2"/>
                </a:solidFill>
                <a:latin typeface="Calibri" panose="020F0502020204030204" pitchFamily="34" charset="0"/>
              </a:rPr>
              <a:t>&lt;.05). </a:t>
            </a:r>
            <a:br>
              <a:rPr lang="en-US" altLang="en-US" sz="1200" b="0" dirty="0">
                <a:solidFill>
                  <a:schemeClr val="bg2"/>
                </a:solidFill>
                <a:latin typeface="Calibri" panose="020F0502020204030204" pitchFamily="34" charset="0"/>
              </a:rPr>
            </a:br>
            <a:r>
              <a:rPr lang="en-US" altLang="en-US" sz="1200" b="0" dirty="0">
                <a:solidFill>
                  <a:schemeClr val="bg2"/>
                </a:solidFill>
                <a:latin typeface="Calibri" panose="020F0502020204030204" pitchFamily="34" charset="0"/>
              </a:rPr>
              <a:t>†Significant treatment effect for RMDD participants. ‡Significant treatment effect for controls. </a:t>
            </a:r>
          </a:p>
          <a:p>
            <a:pPr eaLnBrk="1" hangingPunct="1">
              <a:lnSpc>
                <a:spcPct val="100000"/>
              </a:lnSpc>
              <a:spcBef>
                <a:spcPct val="0"/>
              </a:spcBef>
              <a:spcAft>
                <a:spcPct val="0"/>
              </a:spcAft>
              <a:buClrTx/>
              <a:buFontTx/>
              <a:buNone/>
            </a:pPr>
            <a:r>
              <a:rPr lang="en-US" altLang="en-US" sz="1200" b="0" dirty="0">
                <a:solidFill>
                  <a:schemeClr val="bg2"/>
                </a:solidFill>
                <a:latin typeface="Calibri" panose="020F0502020204030204" pitchFamily="34" charset="0"/>
              </a:rPr>
              <a:t>Hasler et al. Arch Gen Psychiatry. 2008;65:521. </a:t>
            </a:r>
          </a:p>
        </p:txBody>
      </p:sp>
      <p:cxnSp>
        <p:nvCxnSpPr>
          <p:cNvPr id="5" name="Straight Arrow Connector 4">
            <a:extLst>
              <a:ext uri="{FF2B5EF4-FFF2-40B4-BE49-F238E27FC236}">
                <a16:creationId xmlns:a16="http://schemas.microsoft.com/office/drawing/2014/main" id="{FCDBF00F-E61A-F7A2-4B92-EA26DA608B5A}"/>
              </a:ext>
            </a:extLst>
          </p:cNvPr>
          <p:cNvCxnSpPr>
            <a:cxnSpLocks/>
          </p:cNvCxnSpPr>
          <p:nvPr/>
        </p:nvCxnSpPr>
        <p:spPr bwMode="auto">
          <a:xfrm flipH="1" flipV="1">
            <a:off x="7270735" y="2936721"/>
            <a:ext cx="866818" cy="1082842"/>
          </a:xfrm>
          <a:prstGeom prst="straightConnector1">
            <a:avLst/>
          </a:prstGeom>
          <a:noFill/>
          <a:ln w="38100" cap="flat" cmpd="sng" algn="ctr">
            <a:solidFill>
              <a:srgbClr val="FDA840"/>
            </a:solidFill>
            <a:prstDash val="solid"/>
            <a:round/>
            <a:headEnd type="none" w="med" len="med"/>
            <a:tailEnd type="triangle"/>
          </a:ln>
          <a:effectLst/>
        </p:spPr>
      </p:cxnSp>
      <p:sp>
        <p:nvSpPr>
          <p:cNvPr id="8" name="TextBox 7">
            <a:extLst>
              <a:ext uri="{FF2B5EF4-FFF2-40B4-BE49-F238E27FC236}">
                <a16:creationId xmlns:a16="http://schemas.microsoft.com/office/drawing/2014/main" id="{94D23C12-FFD0-2A9C-3579-3D6211D4C01C}"/>
              </a:ext>
            </a:extLst>
          </p:cNvPr>
          <p:cNvSpPr txBox="1"/>
          <p:nvPr/>
        </p:nvSpPr>
        <p:spPr bwMode="auto">
          <a:xfrm>
            <a:off x="8150012" y="3845212"/>
            <a:ext cx="14029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2000" b="1" dirty="0">
                <a:solidFill>
                  <a:srgbClr val="FF0000"/>
                </a:solidFill>
                <a:latin typeface="Calibri" panose="020F0502020204030204" pitchFamily="34" charset="0"/>
              </a:rPr>
              <a:t>N. </a:t>
            </a:r>
            <a:r>
              <a:rPr lang="en-US" sz="2000" b="1" dirty="0" err="1">
                <a:solidFill>
                  <a:srgbClr val="FF0000"/>
                </a:solidFill>
                <a:latin typeface="Calibri" panose="020F0502020204030204" pitchFamily="34" charset="0"/>
              </a:rPr>
              <a:t>Accumb</a:t>
            </a:r>
            <a:r>
              <a:rPr lang="en-US" sz="2000" b="1" dirty="0">
                <a:solidFill>
                  <a:srgbClr val="FF0000"/>
                </a:solidFill>
                <a:latin typeface="Calibri" panose="020F0502020204030204" pitchFamily="34" charset="0"/>
              </a:rPr>
              <a:t>.</a:t>
            </a:r>
          </a:p>
        </p:txBody>
      </p:sp>
    </p:spTree>
    <p:extLst>
      <p:ext uri="{BB962C8B-B14F-4D97-AF65-F5344CB8AC3E}">
        <p14:creationId xmlns:p14="http://schemas.microsoft.com/office/powerpoint/2010/main" val="852805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B3C9D-E49F-FDB7-FBB1-853354C4CE1A}"/>
              </a:ext>
            </a:extLst>
          </p:cNvPr>
          <p:cNvSpPr>
            <a:spLocks noGrp="1"/>
          </p:cNvSpPr>
          <p:nvPr>
            <p:ph type="title"/>
          </p:nvPr>
        </p:nvSpPr>
        <p:spPr/>
        <p:txBody>
          <a:bodyPr/>
          <a:lstStyle/>
          <a:p>
            <a:r>
              <a:rPr lang="en-US" dirty="0"/>
              <a:t>Patients With MDD Have Reduced Reward Coding in the Striatum After 6-Wk Treatment With an SSRI</a:t>
            </a:r>
          </a:p>
        </p:txBody>
      </p:sp>
      <p:pic>
        <p:nvPicPr>
          <p:cNvPr id="3" name="Picture 2" descr="Diagram&#10;&#10;Description automatically generated">
            <a:extLst>
              <a:ext uri="{FF2B5EF4-FFF2-40B4-BE49-F238E27FC236}">
                <a16:creationId xmlns:a16="http://schemas.microsoft.com/office/drawing/2014/main" id="{7AEAC31D-262E-68B7-ED2F-AC2630ACC602}"/>
              </a:ext>
            </a:extLst>
          </p:cNvPr>
          <p:cNvPicPr>
            <a:picLocks noChangeAspect="1"/>
          </p:cNvPicPr>
          <p:nvPr/>
        </p:nvPicPr>
        <p:blipFill rotWithShape="1">
          <a:blip r:embed="rId3"/>
          <a:srcRect r="63037"/>
          <a:stretch/>
        </p:blipFill>
        <p:spPr>
          <a:xfrm>
            <a:off x="4205086" y="1556767"/>
            <a:ext cx="2904512" cy="4834138"/>
          </a:xfrm>
          <a:prstGeom prst="rect">
            <a:avLst/>
          </a:prstGeom>
        </p:spPr>
      </p:pic>
      <p:sp>
        <p:nvSpPr>
          <p:cNvPr id="4" name="TextBox 3">
            <a:extLst>
              <a:ext uri="{FF2B5EF4-FFF2-40B4-BE49-F238E27FC236}">
                <a16:creationId xmlns:a16="http://schemas.microsoft.com/office/drawing/2014/main" id="{907FE83B-6021-02A0-B4A7-146069FAD03E}"/>
              </a:ext>
            </a:extLst>
          </p:cNvPr>
          <p:cNvSpPr txBox="1"/>
          <p:nvPr/>
        </p:nvSpPr>
        <p:spPr>
          <a:xfrm>
            <a:off x="628920" y="1479150"/>
            <a:ext cx="3430312" cy="4402744"/>
          </a:xfrm>
          <a:prstGeom prst="rect">
            <a:avLst/>
          </a:prstGeom>
          <a:noFill/>
        </p:spPr>
        <p:txBody>
          <a:bodyPr wrap="square" rtlCol="0">
            <a:spAutoFit/>
          </a:bodyPr>
          <a:lstStyle/>
          <a:p>
            <a:pPr marL="285750" marR="0" lvl="0" indent="-285750" algn="l" defTabSz="457200" rtl="0" eaLnBrk="1" fontAlgn="auto" latinLnBrk="0" hangingPunct="1">
              <a:lnSpc>
                <a:spcPct val="90000"/>
              </a:lnSpc>
              <a:spcBef>
                <a:spcPts val="1000"/>
              </a:spcBef>
              <a:spcAft>
                <a:spcPts val="700"/>
              </a:spcAft>
              <a:buClrTx/>
              <a:buSzTx/>
              <a:buFont typeface="Wingdings" panose="05000000000000000000" pitchFamily="2" charset="2"/>
              <a:buChar char="§"/>
              <a:tabLst/>
              <a:defRPr/>
            </a:pPr>
            <a:r>
              <a:rPr lang="en-US" sz="2400" b="0" dirty="0">
                <a:solidFill>
                  <a:prstClr val="black"/>
                </a:solidFill>
                <a:latin typeface="+mn-lt"/>
                <a:cs typeface="+mn-cs"/>
              </a:rPr>
              <a:t>n</a:t>
            </a:r>
            <a:r>
              <a:rPr kumimoji="0" lang="en-US" sz="2400" b="0" i="0" u="none" strike="noStrike" kern="1200" cap="none" spc="0" normalizeH="0" baseline="0" noProof="0" dirty="0">
                <a:ln>
                  <a:noFill/>
                </a:ln>
                <a:solidFill>
                  <a:prstClr val="black"/>
                </a:solidFill>
                <a:effectLst/>
                <a:uLnTx/>
                <a:uFillTx/>
                <a:latin typeface="+mn-lt"/>
                <a:ea typeface="+mn-ea"/>
                <a:cs typeface="+mn-cs"/>
              </a:rPr>
              <a:t> = 12 patients with MDD</a:t>
            </a:r>
            <a:endParaRPr lang="en-US" sz="2400" b="0" dirty="0">
              <a:solidFill>
                <a:prstClr val="black"/>
              </a:solidFill>
              <a:latin typeface="+mn-lt"/>
              <a:cs typeface="+mn-cs"/>
            </a:endParaRPr>
          </a:p>
          <a:p>
            <a:pPr marL="285750" marR="0" lvl="0" indent="-285750" algn="l" defTabSz="457200" rtl="0" eaLnBrk="1" fontAlgn="auto" latinLnBrk="0" hangingPunct="1">
              <a:lnSpc>
                <a:spcPct val="90000"/>
              </a:lnSpc>
              <a:spcBef>
                <a:spcPts val="1000"/>
              </a:spcBef>
              <a:spcAft>
                <a:spcPts val="700"/>
              </a:spcAft>
              <a:buClrTx/>
              <a:buSzTx/>
              <a:buFont typeface="Wingdings" panose="05000000000000000000" pitchFamily="2" charset="2"/>
              <a:buChar char="§"/>
              <a:tabLst/>
              <a:defRPr/>
            </a:pPr>
            <a:r>
              <a:rPr lang="en-US" sz="2400" b="0" dirty="0">
                <a:solidFill>
                  <a:prstClr val="black"/>
                </a:solidFill>
                <a:latin typeface="+mn-lt"/>
                <a:cs typeface="+mn-cs"/>
              </a:rPr>
              <a:t>n </a:t>
            </a:r>
            <a:r>
              <a:rPr kumimoji="0" lang="en-US" sz="2400" b="0" i="0" u="none" strike="noStrike" kern="1200" cap="none" spc="0" normalizeH="0" baseline="0" noProof="0" dirty="0">
                <a:ln>
                  <a:noFill/>
                </a:ln>
                <a:solidFill>
                  <a:prstClr val="black"/>
                </a:solidFill>
                <a:effectLst/>
                <a:uLnTx/>
                <a:uFillTx/>
                <a:latin typeface="+mn-lt"/>
                <a:ea typeface="+mn-ea"/>
                <a:cs typeface="+mn-cs"/>
              </a:rPr>
              <a:t>= 12 healthy volunteers </a:t>
            </a:r>
          </a:p>
          <a:p>
            <a:pPr marL="285750" marR="0" lvl="0" indent="-285750" algn="l" defTabSz="457200" rtl="0" eaLnBrk="1" fontAlgn="auto" latinLnBrk="0" hangingPunct="1">
              <a:lnSpc>
                <a:spcPct val="90000"/>
              </a:lnSpc>
              <a:spcBef>
                <a:spcPts val="1000"/>
              </a:spcBef>
              <a:spcAft>
                <a:spcPts val="7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Patients participated in additional fMRI sessions after a 6-wk pharmacologic treatment with escitalopram, an SSRI</a:t>
            </a:r>
          </a:p>
          <a:p>
            <a:pPr marL="0" marR="0" lvl="0" indent="0" algn="l" defTabSz="457200" rtl="0" eaLnBrk="1" fontAlgn="auto" latinLnBrk="0" hangingPunct="1">
              <a:lnSpc>
                <a:spcPct val="90000"/>
              </a:lnSpc>
              <a:spcBef>
                <a:spcPts val="1000"/>
              </a:spcBef>
              <a:spcAft>
                <a:spcPts val="700"/>
              </a:spcAft>
              <a:buClrTx/>
              <a:buSzTx/>
              <a:buFontTx/>
              <a:buNone/>
              <a:tabLst/>
              <a:defRPr/>
            </a:pPr>
            <a:endParaRPr lang="en-US" sz="2400" b="0" dirty="0">
              <a:solidFill>
                <a:prstClr val="black"/>
              </a:solidFill>
              <a:latin typeface="+mn-lt"/>
              <a:cs typeface="+mn-cs"/>
            </a:endParaRPr>
          </a:p>
        </p:txBody>
      </p:sp>
      <p:sp>
        <p:nvSpPr>
          <p:cNvPr id="5" name="Text Box 11">
            <a:extLst>
              <a:ext uri="{FF2B5EF4-FFF2-40B4-BE49-F238E27FC236}">
                <a16:creationId xmlns:a16="http://schemas.microsoft.com/office/drawing/2014/main" id="{84F2EF93-4EF6-59F2-F7EF-50E21D919487}"/>
              </a:ext>
            </a:extLst>
          </p:cNvPr>
          <p:cNvSpPr txBox="1">
            <a:spLocks noChangeArrowheads="1"/>
          </p:cNvSpPr>
          <p:nvPr/>
        </p:nvSpPr>
        <p:spPr bwMode="auto">
          <a:xfrm>
            <a:off x="335903" y="6409808"/>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pPr>
            <a:r>
              <a:rPr lang="en-US" altLang="en-US" sz="1200" b="0" dirty="0">
                <a:solidFill>
                  <a:schemeClr val="bg2"/>
                </a:solidFill>
                <a:latin typeface="Calibri" panose="020F0502020204030204" pitchFamily="34" charset="0"/>
              </a:rPr>
              <a:t>Takamura et al. Prog Neuropsychopharmacol Biol Psychiatry. 2017;79:317. </a:t>
            </a:r>
          </a:p>
        </p:txBody>
      </p:sp>
      <p:sp>
        <p:nvSpPr>
          <p:cNvPr id="7" name="TextBox 6">
            <a:extLst>
              <a:ext uri="{FF2B5EF4-FFF2-40B4-BE49-F238E27FC236}">
                <a16:creationId xmlns:a16="http://schemas.microsoft.com/office/drawing/2014/main" id="{180D8867-97BA-846D-F4F5-CE843F5FBC13}"/>
              </a:ext>
            </a:extLst>
          </p:cNvPr>
          <p:cNvSpPr txBox="1"/>
          <p:nvPr/>
        </p:nvSpPr>
        <p:spPr bwMode="auto">
          <a:xfrm rot="16200000">
            <a:off x="7806348" y="2260839"/>
            <a:ext cx="15750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0"/>
              </a:spcBef>
              <a:spcAft>
                <a:spcPct val="0"/>
              </a:spcAft>
              <a:buClrTx/>
              <a:buFontTx/>
              <a:buNone/>
            </a:pPr>
            <a:r>
              <a:rPr lang="en-US" sz="1200" dirty="0">
                <a:solidFill>
                  <a:schemeClr val="bg1"/>
                </a:solidFill>
                <a:latin typeface="Calibri" panose="020F0502020204030204" pitchFamily="34" charset="0"/>
              </a:rPr>
              <a:t>Mean Contrast Estimates</a:t>
            </a:r>
          </a:p>
        </p:txBody>
      </p:sp>
      <p:sp>
        <p:nvSpPr>
          <p:cNvPr id="8" name="TextBox 7">
            <a:extLst>
              <a:ext uri="{FF2B5EF4-FFF2-40B4-BE49-F238E27FC236}">
                <a16:creationId xmlns:a16="http://schemas.microsoft.com/office/drawing/2014/main" id="{9F37CF92-A4AD-3EC0-272C-FB428E54AE4E}"/>
              </a:ext>
            </a:extLst>
          </p:cNvPr>
          <p:cNvSpPr txBox="1"/>
          <p:nvPr/>
        </p:nvSpPr>
        <p:spPr bwMode="auto">
          <a:xfrm rot="16200000">
            <a:off x="7825827" y="3693399"/>
            <a:ext cx="15750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0"/>
              </a:spcBef>
              <a:spcAft>
                <a:spcPct val="0"/>
              </a:spcAft>
              <a:buClrTx/>
              <a:buFontTx/>
              <a:buNone/>
            </a:pPr>
            <a:r>
              <a:rPr lang="en-US" sz="1200" dirty="0">
                <a:solidFill>
                  <a:schemeClr val="bg1"/>
                </a:solidFill>
                <a:latin typeface="Calibri" panose="020F0502020204030204" pitchFamily="34" charset="0"/>
              </a:rPr>
              <a:t>Mean Contrast Estimates</a:t>
            </a:r>
          </a:p>
        </p:txBody>
      </p:sp>
      <p:sp>
        <p:nvSpPr>
          <p:cNvPr id="9" name="TextBox 8">
            <a:extLst>
              <a:ext uri="{FF2B5EF4-FFF2-40B4-BE49-F238E27FC236}">
                <a16:creationId xmlns:a16="http://schemas.microsoft.com/office/drawing/2014/main" id="{B0E5CAB4-8C35-3958-BB73-9B2ED0FB7E8A}"/>
              </a:ext>
            </a:extLst>
          </p:cNvPr>
          <p:cNvSpPr txBox="1"/>
          <p:nvPr/>
        </p:nvSpPr>
        <p:spPr bwMode="auto">
          <a:xfrm rot="16200000">
            <a:off x="7825827" y="5258039"/>
            <a:ext cx="15750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ct val="100000"/>
              </a:lnSpc>
              <a:spcBef>
                <a:spcPts val="0"/>
              </a:spcBef>
              <a:spcAft>
                <a:spcPct val="0"/>
              </a:spcAft>
              <a:buClrTx/>
              <a:buFontTx/>
              <a:buNone/>
            </a:pPr>
            <a:r>
              <a:rPr lang="en-US" sz="1200" dirty="0">
                <a:solidFill>
                  <a:schemeClr val="bg1"/>
                </a:solidFill>
                <a:latin typeface="Calibri" panose="020F0502020204030204" pitchFamily="34" charset="0"/>
              </a:rPr>
              <a:t>Mean Contrast Estimates</a:t>
            </a:r>
          </a:p>
        </p:txBody>
      </p:sp>
      <p:sp>
        <p:nvSpPr>
          <p:cNvPr id="10" name="Freeform: Shape 9">
            <a:extLst>
              <a:ext uri="{FF2B5EF4-FFF2-40B4-BE49-F238E27FC236}">
                <a16:creationId xmlns:a16="http://schemas.microsoft.com/office/drawing/2014/main" id="{04E6CC7C-0496-7F7F-9518-BCBF48690369}"/>
              </a:ext>
            </a:extLst>
          </p:cNvPr>
          <p:cNvSpPr/>
          <p:nvPr/>
        </p:nvSpPr>
        <p:spPr bwMode="auto">
          <a:xfrm>
            <a:off x="9085402" y="1915250"/>
            <a:ext cx="2030472" cy="1157324"/>
          </a:xfrm>
          <a:custGeom>
            <a:avLst/>
            <a:gdLst>
              <a:gd name="connsiteX0" fmla="*/ 0 w 2030472"/>
              <a:gd name="connsiteY0" fmla="*/ 0 h 1145865"/>
              <a:gd name="connsiteX1" fmla="*/ 0 w 2030472"/>
              <a:gd name="connsiteY1" fmla="*/ 1145865 h 1145865"/>
              <a:gd name="connsiteX2" fmla="*/ 2030472 w 2030472"/>
              <a:gd name="connsiteY2" fmla="*/ 1145865 h 1145865"/>
            </a:gdLst>
            <a:ahLst/>
            <a:cxnLst>
              <a:cxn ang="0">
                <a:pos x="connsiteX0" y="connsiteY0"/>
              </a:cxn>
              <a:cxn ang="0">
                <a:pos x="connsiteX1" y="connsiteY1"/>
              </a:cxn>
              <a:cxn ang="0">
                <a:pos x="connsiteX2" y="connsiteY2"/>
              </a:cxn>
            </a:cxnLst>
            <a:rect l="l" t="t" r="r" b="b"/>
            <a:pathLst>
              <a:path w="2030472" h="1145865">
                <a:moveTo>
                  <a:pt x="0" y="0"/>
                </a:moveTo>
                <a:lnTo>
                  <a:pt x="0" y="1145865"/>
                </a:lnTo>
                <a:lnTo>
                  <a:pt x="2030472" y="1145865"/>
                </a:lnTo>
              </a:path>
            </a:pathLst>
          </a:custGeom>
          <a:noFill/>
          <a:ln w="28575">
            <a:solidFill>
              <a:schemeClr val="bg1"/>
            </a:solidFill>
            <a:miter lim="800000"/>
            <a:headEnd/>
            <a:tailEnd/>
          </a:ln>
        </p:spPr>
        <p:txBody>
          <a:bodyPr rtlCol="0" anchor="ctr"/>
          <a:lstStyle/>
          <a:p>
            <a:pPr algn="ctr"/>
            <a:endParaRPr lang="en-US" dirty="0"/>
          </a:p>
        </p:txBody>
      </p:sp>
      <p:grpSp>
        <p:nvGrpSpPr>
          <p:cNvPr id="19" name="Group 18">
            <a:extLst>
              <a:ext uri="{FF2B5EF4-FFF2-40B4-BE49-F238E27FC236}">
                <a16:creationId xmlns:a16="http://schemas.microsoft.com/office/drawing/2014/main" id="{E81458F3-7928-FE96-7CB2-611773D29696}"/>
              </a:ext>
            </a:extLst>
          </p:cNvPr>
          <p:cNvGrpSpPr/>
          <p:nvPr/>
        </p:nvGrpSpPr>
        <p:grpSpPr>
          <a:xfrm>
            <a:off x="9021234" y="1910667"/>
            <a:ext cx="77918" cy="1161906"/>
            <a:chOff x="8875867" y="1727964"/>
            <a:chExt cx="220006" cy="1161906"/>
          </a:xfrm>
        </p:grpSpPr>
        <p:cxnSp>
          <p:nvCxnSpPr>
            <p:cNvPr id="12" name="Straight Connector 11">
              <a:extLst>
                <a:ext uri="{FF2B5EF4-FFF2-40B4-BE49-F238E27FC236}">
                  <a16:creationId xmlns:a16="http://schemas.microsoft.com/office/drawing/2014/main" id="{4379FBEF-4C30-7C0D-2EFE-D60D3EA53D0E}"/>
                </a:ext>
              </a:extLst>
            </p:cNvPr>
            <p:cNvCxnSpPr/>
            <p:nvPr/>
          </p:nvCxnSpPr>
          <p:spPr bwMode="auto">
            <a:xfrm>
              <a:off x="8875867" y="1727964"/>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416A464F-0415-B3AA-65B4-2CA41B7CDD37}"/>
                </a:ext>
              </a:extLst>
            </p:cNvPr>
            <p:cNvCxnSpPr/>
            <p:nvPr/>
          </p:nvCxnSpPr>
          <p:spPr bwMode="auto">
            <a:xfrm>
              <a:off x="8875867" y="1921615"/>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672A9CD1-D27D-14B9-3C08-4C79F762A4C6}"/>
                </a:ext>
              </a:extLst>
            </p:cNvPr>
            <p:cNvCxnSpPr/>
            <p:nvPr/>
          </p:nvCxnSpPr>
          <p:spPr bwMode="auto">
            <a:xfrm>
              <a:off x="8875867" y="2115266"/>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F58AB9F0-17ED-1A0D-23BF-F0F8C2FC5D0A}"/>
                </a:ext>
              </a:extLst>
            </p:cNvPr>
            <p:cNvCxnSpPr/>
            <p:nvPr/>
          </p:nvCxnSpPr>
          <p:spPr bwMode="auto">
            <a:xfrm>
              <a:off x="8875867" y="2308917"/>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BB6D3418-6C95-FFAA-BCD5-EB35E4B0394F}"/>
                </a:ext>
              </a:extLst>
            </p:cNvPr>
            <p:cNvCxnSpPr/>
            <p:nvPr/>
          </p:nvCxnSpPr>
          <p:spPr bwMode="auto">
            <a:xfrm>
              <a:off x="8875867" y="2502568"/>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1BFA11B1-AB15-77E6-DFF6-FDBC214DBA68}"/>
                </a:ext>
              </a:extLst>
            </p:cNvPr>
            <p:cNvCxnSpPr/>
            <p:nvPr/>
          </p:nvCxnSpPr>
          <p:spPr bwMode="auto">
            <a:xfrm>
              <a:off x="8875867" y="2696219"/>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1B975669-2963-8923-A5D6-47407A91B097}"/>
                </a:ext>
              </a:extLst>
            </p:cNvPr>
            <p:cNvCxnSpPr/>
            <p:nvPr/>
          </p:nvCxnSpPr>
          <p:spPr bwMode="auto">
            <a:xfrm>
              <a:off x="8875867" y="2889870"/>
              <a:ext cx="220006" cy="0"/>
            </a:xfrm>
            <a:prstGeom prst="line">
              <a:avLst/>
            </a:prstGeom>
            <a:noFill/>
            <a:ln w="28575" cap="flat" cmpd="sng" algn="ctr">
              <a:solidFill>
                <a:schemeClr val="bg1"/>
              </a:solidFill>
              <a:prstDash val="solid"/>
              <a:round/>
              <a:headEnd type="none" w="med" len="med"/>
              <a:tailEnd type="none" w="med" len="med"/>
            </a:ln>
            <a:effectLst/>
          </p:spPr>
        </p:cxnSp>
      </p:grpSp>
      <p:sp>
        <p:nvSpPr>
          <p:cNvPr id="20" name="TextBox 19">
            <a:extLst>
              <a:ext uri="{FF2B5EF4-FFF2-40B4-BE49-F238E27FC236}">
                <a16:creationId xmlns:a16="http://schemas.microsoft.com/office/drawing/2014/main" id="{5BD5108D-1EE8-8A18-F57B-D31FD47C0E4D}"/>
              </a:ext>
            </a:extLst>
          </p:cNvPr>
          <p:cNvSpPr txBox="1"/>
          <p:nvPr/>
        </p:nvSpPr>
        <p:spPr bwMode="auto">
          <a:xfrm>
            <a:off x="8840188" y="1766287"/>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3</a:t>
            </a:r>
          </a:p>
        </p:txBody>
      </p:sp>
      <p:sp>
        <p:nvSpPr>
          <p:cNvPr id="21" name="TextBox 20">
            <a:extLst>
              <a:ext uri="{FF2B5EF4-FFF2-40B4-BE49-F238E27FC236}">
                <a16:creationId xmlns:a16="http://schemas.microsoft.com/office/drawing/2014/main" id="{588C13F0-5AF8-02B2-0068-7DC43BDBD857}"/>
              </a:ext>
            </a:extLst>
          </p:cNvPr>
          <p:cNvSpPr txBox="1"/>
          <p:nvPr/>
        </p:nvSpPr>
        <p:spPr bwMode="auto">
          <a:xfrm>
            <a:off x="8840188" y="2151298"/>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a:t>
            </a:r>
          </a:p>
        </p:txBody>
      </p:sp>
      <p:sp>
        <p:nvSpPr>
          <p:cNvPr id="22" name="TextBox 21">
            <a:extLst>
              <a:ext uri="{FF2B5EF4-FFF2-40B4-BE49-F238E27FC236}">
                <a16:creationId xmlns:a16="http://schemas.microsoft.com/office/drawing/2014/main" id="{9CF93561-4546-962B-338B-5CAA435F45F1}"/>
              </a:ext>
            </a:extLst>
          </p:cNvPr>
          <p:cNvSpPr txBox="1"/>
          <p:nvPr/>
        </p:nvSpPr>
        <p:spPr bwMode="auto">
          <a:xfrm>
            <a:off x="8840188" y="2540892"/>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a:t>
            </a:r>
          </a:p>
        </p:txBody>
      </p:sp>
      <p:sp>
        <p:nvSpPr>
          <p:cNvPr id="23" name="TextBox 22">
            <a:extLst>
              <a:ext uri="{FF2B5EF4-FFF2-40B4-BE49-F238E27FC236}">
                <a16:creationId xmlns:a16="http://schemas.microsoft.com/office/drawing/2014/main" id="{64967E0D-8354-3F68-0793-809B29C48726}"/>
              </a:ext>
            </a:extLst>
          </p:cNvPr>
          <p:cNvSpPr txBox="1"/>
          <p:nvPr/>
        </p:nvSpPr>
        <p:spPr bwMode="auto">
          <a:xfrm>
            <a:off x="8840188" y="2935070"/>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24" name="TextBox 23">
            <a:extLst>
              <a:ext uri="{FF2B5EF4-FFF2-40B4-BE49-F238E27FC236}">
                <a16:creationId xmlns:a16="http://schemas.microsoft.com/office/drawing/2014/main" id="{A0DB43E9-3410-C75B-D115-4E8D49A24852}"/>
              </a:ext>
            </a:extLst>
          </p:cNvPr>
          <p:cNvSpPr txBox="1"/>
          <p:nvPr/>
        </p:nvSpPr>
        <p:spPr bwMode="auto">
          <a:xfrm>
            <a:off x="8723309" y="2733398"/>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0.5</a:t>
            </a:r>
          </a:p>
        </p:txBody>
      </p:sp>
      <p:sp>
        <p:nvSpPr>
          <p:cNvPr id="25" name="TextBox 24">
            <a:extLst>
              <a:ext uri="{FF2B5EF4-FFF2-40B4-BE49-F238E27FC236}">
                <a16:creationId xmlns:a16="http://schemas.microsoft.com/office/drawing/2014/main" id="{47B829DB-604B-2A71-36BB-1D7A4FFF8B20}"/>
              </a:ext>
            </a:extLst>
          </p:cNvPr>
          <p:cNvSpPr txBox="1"/>
          <p:nvPr/>
        </p:nvSpPr>
        <p:spPr bwMode="auto">
          <a:xfrm>
            <a:off x="8723309" y="2348388"/>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1.5</a:t>
            </a:r>
          </a:p>
        </p:txBody>
      </p:sp>
      <p:sp>
        <p:nvSpPr>
          <p:cNvPr id="26" name="TextBox 25">
            <a:extLst>
              <a:ext uri="{FF2B5EF4-FFF2-40B4-BE49-F238E27FC236}">
                <a16:creationId xmlns:a16="http://schemas.microsoft.com/office/drawing/2014/main" id="{CBEB4F71-27B4-714C-9985-E55CFEE93D7F}"/>
              </a:ext>
            </a:extLst>
          </p:cNvPr>
          <p:cNvSpPr txBox="1"/>
          <p:nvPr/>
        </p:nvSpPr>
        <p:spPr bwMode="auto">
          <a:xfrm>
            <a:off x="8723309" y="1967961"/>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2.5</a:t>
            </a:r>
          </a:p>
        </p:txBody>
      </p:sp>
      <p:sp>
        <p:nvSpPr>
          <p:cNvPr id="27" name="TextBox 26">
            <a:extLst>
              <a:ext uri="{FF2B5EF4-FFF2-40B4-BE49-F238E27FC236}">
                <a16:creationId xmlns:a16="http://schemas.microsoft.com/office/drawing/2014/main" id="{A4732F82-4A81-D9BF-3FFB-FA4862DE2139}"/>
              </a:ext>
            </a:extLst>
          </p:cNvPr>
          <p:cNvSpPr txBox="1"/>
          <p:nvPr/>
        </p:nvSpPr>
        <p:spPr bwMode="auto">
          <a:xfrm>
            <a:off x="9152298" y="3022797"/>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28" name="TextBox 27">
            <a:extLst>
              <a:ext uri="{FF2B5EF4-FFF2-40B4-BE49-F238E27FC236}">
                <a16:creationId xmlns:a16="http://schemas.microsoft.com/office/drawing/2014/main" id="{2623DA6B-1527-AB25-7A64-FC43C8A6513C}"/>
              </a:ext>
            </a:extLst>
          </p:cNvPr>
          <p:cNvSpPr txBox="1"/>
          <p:nvPr/>
        </p:nvSpPr>
        <p:spPr bwMode="auto">
          <a:xfrm>
            <a:off x="9628056" y="3022797"/>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¥20</a:t>
            </a:r>
          </a:p>
        </p:txBody>
      </p:sp>
      <p:sp>
        <p:nvSpPr>
          <p:cNvPr id="29" name="TextBox 28">
            <a:extLst>
              <a:ext uri="{FF2B5EF4-FFF2-40B4-BE49-F238E27FC236}">
                <a16:creationId xmlns:a16="http://schemas.microsoft.com/office/drawing/2014/main" id="{6CF2BBC5-D82F-531A-649F-E812EE474972}"/>
              </a:ext>
            </a:extLst>
          </p:cNvPr>
          <p:cNvSpPr txBox="1"/>
          <p:nvPr/>
        </p:nvSpPr>
        <p:spPr bwMode="auto">
          <a:xfrm>
            <a:off x="10085257" y="3022797"/>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¥100</a:t>
            </a:r>
          </a:p>
        </p:txBody>
      </p:sp>
      <p:sp>
        <p:nvSpPr>
          <p:cNvPr id="30" name="TextBox 29">
            <a:extLst>
              <a:ext uri="{FF2B5EF4-FFF2-40B4-BE49-F238E27FC236}">
                <a16:creationId xmlns:a16="http://schemas.microsoft.com/office/drawing/2014/main" id="{D594BF70-4B21-510D-65C6-1BC8BEEF2663}"/>
              </a:ext>
            </a:extLst>
          </p:cNvPr>
          <p:cNvSpPr txBox="1"/>
          <p:nvPr/>
        </p:nvSpPr>
        <p:spPr bwMode="auto">
          <a:xfrm>
            <a:off x="10606567" y="3022797"/>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¥500</a:t>
            </a:r>
          </a:p>
        </p:txBody>
      </p:sp>
      <p:sp>
        <p:nvSpPr>
          <p:cNvPr id="31" name="Oval 30">
            <a:extLst>
              <a:ext uri="{FF2B5EF4-FFF2-40B4-BE49-F238E27FC236}">
                <a16:creationId xmlns:a16="http://schemas.microsoft.com/office/drawing/2014/main" id="{AC50DA1E-94ED-14B6-8EE6-6D795318876A}"/>
              </a:ext>
            </a:extLst>
          </p:cNvPr>
          <p:cNvSpPr/>
          <p:nvPr/>
        </p:nvSpPr>
        <p:spPr bwMode="auto">
          <a:xfrm>
            <a:off x="9664113" y="1934475"/>
            <a:ext cx="57150" cy="57150"/>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2" name="Oval 31">
            <a:extLst>
              <a:ext uri="{FF2B5EF4-FFF2-40B4-BE49-F238E27FC236}">
                <a16:creationId xmlns:a16="http://schemas.microsoft.com/office/drawing/2014/main" id="{EC126646-E245-3382-6D95-FB299D27B19C}"/>
              </a:ext>
            </a:extLst>
          </p:cNvPr>
          <p:cNvSpPr/>
          <p:nvPr/>
        </p:nvSpPr>
        <p:spPr bwMode="auto">
          <a:xfrm>
            <a:off x="9664113" y="2132015"/>
            <a:ext cx="57150" cy="57150"/>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4" name="Freeform: Shape 33">
            <a:extLst>
              <a:ext uri="{FF2B5EF4-FFF2-40B4-BE49-F238E27FC236}">
                <a16:creationId xmlns:a16="http://schemas.microsoft.com/office/drawing/2014/main" id="{D49797F5-935B-CCEE-C61E-6144E1C8E8F7}"/>
              </a:ext>
            </a:extLst>
          </p:cNvPr>
          <p:cNvSpPr/>
          <p:nvPr/>
        </p:nvSpPr>
        <p:spPr bwMode="auto">
          <a:xfrm>
            <a:off x="9327426" y="2445098"/>
            <a:ext cx="1539323" cy="582681"/>
          </a:xfrm>
          <a:custGeom>
            <a:avLst/>
            <a:gdLst>
              <a:gd name="connsiteX0" fmla="*/ 0 w 1539323"/>
              <a:gd name="connsiteY0" fmla="*/ 582681 h 582681"/>
              <a:gd name="connsiteX1" fmla="*/ 508138 w 1539323"/>
              <a:gd name="connsiteY1" fmla="*/ 395080 h 582681"/>
              <a:gd name="connsiteX2" fmla="*/ 1023730 w 1539323"/>
              <a:gd name="connsiteY2" fmla="*/ 197540 h 582681"/>
              <a:gd name="connsiteX3" fmla="*/ 1539323 w 1539323"/>
              <a:gd name="connsiteY3" fmla="*/ 0 h 582681"/>
            </a:gdLst>
            <a:ahLst/>
            <a:cxnLst>
              <a:cxn ang="0">
                <a:pos x="connsiteX0" y="connsiteY0"/>
              </a:cxn>
              <a:cxn ang="0">
                <a:pos x="connsiteX1" y="connsiteY1"/>
              </a:cxn>
              <a:cxn ang="0">
                <a:pos x="connsiteX2" y="connsiteY2"/>
              </a:cxn>
              <a:cxn ang="0">
                <a:pos x="connsiteX3" y="connsiteY3"/>
              </a:cxn>
            </a:cxnLst>
            <a:rect l="l" t="t" r="r" b="b"/>
            <a:pathLst>
              <a:path w="1539323" h="582681">
                <a:moveTo>
                  <a:pt x="0" y="582681"/>
                </a:moveTo>
                <a:lnTo>
                  <a:pt x="508138" y="395080"/>
                </a:lnTo>
                <a:lnTo>
                  <a:pt x="1023730" y="197540"/>
                </a:lnTo>
                <a:lnTo>
                  <a:pt x="1539323" y="0"/>
                </a:lnTo>
              </a:path>
            </a:pathLst>
          </a:custGeom>
          <a:noFill/>
          <a:ln w="28575">
            <a:solidFill>
              <a:schemeClr val="accent1"/>
            </a:solidFill>
            <a:miter lim="800000"/>
            <a:headEnd/>
            <a:tailEnd/>
          </a:ln>
        </p:spPr>
        <p:txBody>
          <a:bodyPr rtlCol="0" anchor="ctr"/>
          <a:lstStyle/>
          <a:p>
            <a:pPr algn="ctr"/>
            <a:endParaRPr lang="en-US" dirty="0"/>
          </a:p>
        </p:txBody>
      </p:sp>
      <p:sp>
        <p:nvSpPr>
          <p:cNvPr id="35" name="Freeform: Shape 34">
            <a:extLst>
              <a:ext uri="{FF2B5EF4-FFF2-40B4-BE49-F238E27FC236}">
                <a16:creationId xmlns:a16="http://schemas.microsoft.com/office/drawing/2014/main" id="{2A844D93-9B9C-A275-EB76-9C09FFD0BF50}"/>
              </a:ext>
            </a:extLst>
          </p:cNvPr>
          <p:cNvSpPr/>
          <p:nvPr/>
        </p:nvSpPr>
        <p:spPr bwMode="auto">
          <a:xfrm>
            <a:off x="9338607" y="2774331"/>
            <a:ext cx="1520687" cy="253448"/>
          </a:xfrm>
          <a:custGeom>
            <a:avLst/>
            <a:gdLst>
              <a:gd name="connsiteX0" fmla="*/ 0 w 1520687"/>
              <a:gd name="connsiteY0" fmla="*/ 253448 h 253448"/>
              <a:gd name="connsiteX1" fmla="*/ 500684 w 1520687"/>
              <a:gd name="connsiteY1" fmla="*/ 167723 h 253448"/>
              <a:gd name="connsiteX2" fmla="*/ 1008822 w 1520687"/>
              <a:gd name="connsiteY2" fmla="*/ 88210 h 253448"/>
              <a:gd name="connsiteX3" fmla="*/ 1520687 w 1520687"/>
              <a:gd name="connsiteY3" fmla="*/ 0 h 253448"/>
            </a:gdLst>
            <a:ahLst/>
            <a:cxnLst>
              <a:cxn ang="0">
                <a:pos x="connsiteX0" y="connsiteY0"/>
              </a:cxn>
              <a:cxn ang="0">
                <a:pos x="connsiteX1" y="connsiteY1"/>
              </a:cxn>
              <a:cxn ang="0">
                <a:pos x="connsiteX2" y="connsiteY2"/>
              </a:cxn>
              <a:cxn ang="0">
                <a:pos x="connsiteX3" y="connsiteY3"/>
              </a:cxn>
            </a:cxnLst>
            <a:rect l="l" t="t" r="r" b="b"/>
            <a:pathLst>
              <a:path w="1520687" h="253448">
                <a:moveTo>
                  <a:pt x="0" y="253448"/>
                </a:moveTo>
                <a:lnTo>
                  <a:pt x="500684" y="167723"/>
                </a:lnTo>
                <a:lnTo>
                  <a:pt x="1008822" y="88210"/>
                </a:lnTo>
                <a:lnTo>
                  <a:pt x="1520687" y="0"/>
                </a:lnTo>
              </a:path>
            </a:pathLst>
          </a:custGeom>
          <a:noFill/>
          <a:ln w="28575">
            <a:solidFill>
              <a:schemeClr val="accent3"/>
            </a:solidFill>
            <a:miter lim="800000"/>
            <a:headEnd/>
            <a:tailEnd/>
          </a:ln>
        </p:spPr>
        <p:txBody>
          <a:bodyPr rtlCol="0" anchor="ctr"/>
          <a:lstStyle/>
          <a:p>
            <a:pPr algn="ctr"/>
            <a:endParaRPr lang="en-US" dirty="0"/>
          </a:p>
        </p:txBody>
      </p:sp>
      <p:grpSp>
        <p:nvGrpSpPr>
          <p:cNvPr id="44" name="Group 43">
            <a:extLst>
              <a:ext uri="{FF2B5EF4-FFF2-40B4-BE49-F238E27FC236}">
                <a16:creationId xmlns:a16="http://schemas.microsoft.com/office/drawing/2014/main" id="{EA6F362D-B096-1CF0-2FB6-316ADDAF28AF}"/>
              </a:ext>
            </a:extLst>
          </p:cNvPr>
          <p:cNvGrpSpPr/>
          <p:nvPr/>
        </p:nvGrpSpPr>
        <p:grpSpPr>
          <a:xfrm>
            <a:off x="10830719" y="2292283"/>
            <a:ext cx="57150" cy="216177"/>
            <a:chOff x="10831167" y="2109580"/>
            <a:chExt cx="57150" cy="216177"/>
          </a:xfrm>
        </p:grpSpPr>
        <p:cxnSp>
          <p:nvCxnSpPr>
            <p:cNvPr id="38" name="Straight Connector 37">
              <a:extLst>
                <a:ext uri="{FF2B5EF4-FFF2-40B4-BE49-F238E27FC236}">
                  <a16:creationId xmlns:a16="http://schemas.microsoft.com/office/drawing/2014/main" id="{EE7000DD-6748-F995-2076-48AA3FC1366E}"/>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E3AD9147-EE7D-4AF3-7674-0421D7D68C4A}"/>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8C6B0E16-1003-EA6B-BDA3-10E09EF8FC4C}"/>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45" name="Group 44">
            <a:extLst>
              <a:ext uri="{FF2B5EF4-FFF2-40B4-BE49-F238E27FC236}">
                <a16:creationId xmlns:a16="http://schemas.microsoft.com/office/drawing/2014/main" id="{03C25F41-B811-50F6-EACB-FCCB3B58D6DE}"/>
              </a:ext>
            </a:extLst>
          </p:cNvPr>
          <p:cNvGrpSpPr/>
          <p:nvPr/>
        </p:nvGrpSpPr>
        <p:grpSpPr>
          <a:xfrm>
            <a:off x="10322581" y="2621517"/>
            <a:ext cx="57150" cy="161511"/>
            <a:chOff x="10831167" y="2109580"/>
            <a:chExt cx="57150" cy="216177"/>
          </a:xfrm>
        </p:grpSpPr>
        <p:cxnSp>
          <p:nvCxnSpPr>
            <p:cNvPr id="46" name="Straight Connector 45">
              <a:extLst>
                <a:ext uri="{FF2B5EF4-FFF2-40B4-BE49-F238E27FC236}">
                  <a16:creationId xmlns:a16="http://schemas.microsoft.com/office/drawing/2014/main" id="{B968C3FE-3D35-9E37-F9BB-45D943E7E8A3}"/>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22D6A012-93FB-34D0-A670-24C5A554160A}"/>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06CBBDF8-56C5-44C0-05D0-1EA678F83F11}"/>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49" name="Group 48">
            <a:extLst>
              <a:ext uri="{FF2B5EF4-FFF2-40B4-BE49-F238E27FC236}">
                <a16:creationId xmlns:a16="http://schemas.microsoft.com/office/drawing/2014/main" id="{8B69F8CC-C61A-3858-9393-110F644EEED0}"/>
              </a:ext>
            </a:extLst>
          </p:cNvPr>
          <p:cNvGrpSpPr/>
          <p:nvPr/>
        </p:nvGrpSpPr>
        <p:grpSpPr>
          <a:xfrm>
            <a:off x="9815686" y="2781786"/>
            <a:ext cx="58392" cy="121754"/>
            <a:chOff x="10831167" y="2109580"/>
            <a:chExt cx="57150" cy="216177"/>
          </a:xfrm>
        </p:grpSpPr>
        <p:cxnSp>
          <p:nvCxnSpPr>
            <p:cNvPr id="50" name="Straight Connector 49">
              <a:extLst>
                <a:ext uri="{FF2B5EF4-FFF2-40B4-BE49-F238E27FC236}">
                  <a16:creationId xmlns:a16="http://schemas.microsoft.com/office/drawing/2014/main" id="{CB8C0217-F8BD-879C-24A0-E28B8D8A785D}"/>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D66419BC-E24F-E863-670E-60FEB920DCBD}"/>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283B6395-07FE-71B3-7BE2-EC09992E2F15}"/>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53" name="Group 52">
            <a:extLst>
              <a:ext uri="{FF2B5EF4-FFF2-40B4-BE49-F238E27FC236}">
                <a16:creationId xmlns:a16="http://schemas.microsoft.com/office/drawing/2014/main" id="{8959F8E4-CF4D-F4E6-DC38-47E2B6C31C23}"/>
              </a:ext>
            </a:extLst>
          </p:cNvPr>
          <p:cNvGrpSpPr/>
          <p:nvPr/>
        </p:nvGrpSpPr>
        <p:grpSpPr>
          <a:xfrm>
            <a:off x="9302577" y="2956962"/>
            <a:ext cx="59635" cy="85725"/>
            <a:chOff x="10831167" y="2109580"/>
            <a:chExt cx="57150" cy="216177"/>
          </a:xfrm>
        </p:grpSpPr>
        <p:cxnSp>
          <p:nvCxnSpPr>
            <p:cNvPr id="54" name="Straight Connector 53">
              <a:extLst>
                <a:ext uri="{FF2B5EF4-FFF2-40B4-BE49-F238E27FC236}">
                  <a16:creationId xmlns:a16="http://schemas.microsoft.com/office/drawing/2014/main" id="{24BD14EF-3AE4-5304-15F5-C236B3A5A9B5}"/>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6ECF7883-9A8E-B604-E63B-5BBD7CE00697}"/>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A1329CD4-9DEF-49E8-00D1-2700C575D90E}"/>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57" name="Group 56">
            <a:extLst>
              <a:ext uri="{FF2B5EF4-FFF2-40B4-BE49-F238E27FC236}">
                <a16:creationId xmlns:a16="http://schemas.microsoft.com/office/drawing/2014/main" id="{48AA176F-B557-A203-C7BC-BC34FD6CC83E}"/>
              </a:ext>
            </a:extLst>
          </p:cNvPr>
          <p:cNvGrpSpPr/>
          <p:nvPr/>
        </p:nvGrpSpPr>
        <p:grpSpPr>
          <a:xfrm>
            <a:off x="10835688" y="2713454"/>
            <a:ext cx="63363" cy="67090"/>
            <a:chOff x="10831167" y="2109580"/>
            <a:chExt cx="57150" cy="216177"/>
          </a:xfrm>
        </p:grpSpPr>
        <p:cxnSp>
          <p:nvCxnSpPr>
            <p:cNvPr id="58" name="Straight Connector 57">
              <a:extLst>
                <a:ext uri="{FF2B5EF4-FFF2-40B4-BE49-F238E27FC236}">
                  <a16:creationId xmlns:a16="http://schemas.microsoft.com/office/drawing/2014/main" id="{B6B3BB06-3DB0-4F77-A88C-F912FC06098C}"/>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313B59F1-9C6C-BAD0-28EE-EED556AB82D7}"/>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9E986B67-9E19-D2F9-903D-406FBA2665A5}"/>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61" name="Group 60">
            <a:extLst>
              <a:ext uri="{FF2B5EF4-FFF2-40B4-BE49-F238E27FC236}">
                <a16:creationId xmlns:a16="http://schemas.microsoft.com/office/drawing/2014/main" id="{44CC2F02-2B28-99CA-B552-C6FB04244D6B}"/>
              </a:ext>
            </a:extLst>
          </p:cNvPr>
          <p:cNvGrpSpPr/>
          <p:nvPr/>
        </p:nvGrpSpPr>
        <p:grpSpPr>
          <a:xfrm>
            <a:off x="10317611" y="2861299"/>
            <a:ext cx="59636" cy="78270"/>
            <a:chOff x="10831167" y="2109580"/>
            <a:chExt cx="57150" cy="216177"/>
          </a:xfrm>
        </p:grpSpPr>
        <p:cxnSp>
          <p:nvCxnSpPr>
            <p:cNvPr id="62" name="Straight Connector 61">
              <a:extLst>
                <a:ext uri="{FF2B5EF4-FFF2-40B4-BE49-F238E27FC236}">
                  <a16:creationId xmlns:a16="http://schemas.microsoft.com/office/drawing/2014/main" id="{24207696-DA35-485E-31F9-A5CB31B2CD0D}"/>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DC9E3D0C-20D6-22FD-2604-9E6EE382D820}"/>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C40FB1CA-1D6D-01EB-1D74-7C8D86F4CF0C}"/>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65" name="Group 64">
            <a:extLst>
              <a:ext uri="{FF2B5EF4-FFF2-40B4-BE49-F238E27FC236}">
                <a16:creationId xmlns:a16="http://schemas.microsoft.com/office/drawing/2014/main" id="{5FB7A5E9-846C-894B-8D12-A609372D17ED}"/>
              </a:ext>
            </a:extLst>
          </p:cNvPr>
          <p:cNvGrpSpPr/>
          <p:nvPr/>
        </p:nvGrpSpPr>
        <p:grpSpPr>
          <a:xfrm>
            <a:off x="9815685" y="2899813"/>
            <a:ext cx="55908" cy="95664"/>
            <a:chOff x="10831167" y="2109580"/>
            <a:chExt cx="57150" cy="216177"/>
          </a:xfrm>
        </p:grpSpPr>
        <p:cxnSp>
          <p:nvCxnSpPr>
            <p:cNvPr id="66" name="Straight Connector 65">
              <a:extLst>
                <a:ext uri="{FF2B5EF4-FFF2-40B4-BE49-F238E27FC236}">
                  <a16:creationId xmlns:a16="http://schemas.microsoft.com/office/drawing/2014/main" id="{8F2D1700-C18A-58F3-EA3E-4DDA4AA10385}"/>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0F1313AD-A954-4366-179C-A89CBDDEF0D3}"/>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DE870379-856E-DE22-7144-FF400D376456}"/>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69" name="Group 68">
            <a:extLst>
              <a:ext uri="{FF2B5EF4-FFF2-40B4-BE49-F238E27FC236}">
                <a16:creationId xmlns:a16="http://schemas.microsoft.com/office/drawing/2014/main" id="{E4FA9466-3CFB-1F87-2B51-9ED0A269A173}"/>
              </a:ext>
            </a:extLst>
          </p:cNvPr>
          <p:cNvGrpSpPr/>
          <p:nvPr/>
        </p:nvGrpSpPr>
        <p:grpSpPr>
          <a:xfrm>
            <a:off x="9303819" y="2973114"/>
            <a:ext cx="60877" cy="70816"/>
            <a:chOff x="10831167" y="2109580"/>
            <a:chExt cx="57150" cy="216177"/>
          </a:xfrm>
        </p:grpSpPr>
        <p:cxnSp>
          <p:nvCxnSpPr>
            <p:cNvPr id="70" name="Straight Connector 69">
              <a:extLst>
                <a:ext uri="{FF2B5EF4-FFF2-40B4-BE49-F238E27FC236}">
                  <a16:creationId xmlns:a16="http://schemas.microsoft.com/office/drawing/2014/main" id="{7A262CC9-F847-DDBC-7EC0-21E466347152}"/>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122C738D-B33F-4563-F577-A90883CD614D}"/>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F32D6751-4317-8988-3D64-FE34E265EAA5}"/>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sp>
        <p:nvSpPr>
          <p:cNvPr id="36" name="Oval 35">
            <a:extLst>
              <a:ext uri="{FF2B5EF4-FFF2-40B4-BE49-F238E27FC236}">
                <a16:creationId xmlns:a16="http://schemas.microsoft.com/office/drawing/2014/main" id="{7F995E37-88C4-20F3-23F8-AC55E0D01735}"/>
              </a:ext>
            </a:extLst>
          </p:cNvPr>
          <p:cNvSpPr/>
          <p:nvPr/>
        </p:nvSpPr>
        <p:spPr bwMode="auto">
          <a:xfrm>
            <a:off x="10830720" y="2368070"/>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73" name="Oval 72">
            <a:extLst>
              <a:ext uri="{FF2B5EF4-FFF2-40B4-BE49-F238E27FC236}">
                <a16:creationId xmlns:a16="http://schemas.microsoft.com/office/drawing/2014/main" id="{DA30BEB5-E53E-717C-778F-AE575F249169}"/>
              </a:ext>
            </a:extLst>
          </p:cNvPr>
          <p:cNvSpPr/>
          <p:nvPr/>
        </p:nvSpPr>
        <p:spPr bwMode="auto">
          <a:xfrm>
            <a:off x="10318855" y="2676184"/>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74" name="Oval 73">
            <a:extLst>
              <a:ext uri="{FF2B5EF4-FFF2-40B4-BE49-F238E27FC236}">
                <a16:creationId xmlns:a16="http://schemas.microsoft.com/office/drawing/2014/main" id="{47308813-F147-DF3E-E5DD-A509DA584414}"/>
              </a:ext>
            </a:extLst>
          </p:cNvPr>
          <p:cNvSpPr/>
          <p:nvPr/>
        </p:nvSpPr>
        <p:spPr bwMode="auto">
          <a:xfrm>
            <a:off x="9811959" y="2810362"/>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75" name="Oval 74">
            <a:extLst>
              <a:ext uri="{FF2B5EF4-FFF2-40B4-BE49-F238E27FC236}">
                <a16:creationId xmlns:a16="http://schemas.microsoft.com/office/drawing/2014/main" id="{EA4FDAA5-30E3-31E8-A56E-D894A67D0ED7}"/>
              </a:ext>
            </a:extLst>
          </p:cNvPr>
          <p:cNvSpPr/>
          <p:nvPr/>
        </p:nvSpPr>
        <p:spPr bwMode="auto">
          <a:xfrm>
            <a:off x="9297609" y="2978084"/>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76" name="Oval 75">
            <a:extLst>
              <a:ext uri="{FF2B5EF4-FFF2-40B4-BE49-F238E27FC236}">
                <a16:creationId xmlns:a16="http://schemas.microsoft.com/office/drawing/2014/main" id="{AF5F5373-7A13-0F23-05BD-BE4ABB3C02AC}"/>
              </a:ext>
            </a:extLst>
          </p:cNvPr>
          <p:cNvSpPr/>
          <p:nvPr/>
        </p:nvSpPr>
        <p:spPr bwMode="auto">
          <a:xfrm>
            <a:off x="9302579" y="2978084"/>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46" name="Freeform: Shape 245">
            <a:extLst>
              <a:ext uri="{FF2B5EF4-FFF2-40B4-BE49-F238E27FC236}">
                <a16:creationId xmlns:a16="http://schemas.microsoft.com/office/drawing/2014/main" id="{3C27AA03-1EBF-1575-AD32-AC273017E175}"/>
              </a:ext>
            </a:extLst>
          </p:cNvPr>
          <p:cNvSpPr/>
          <p:nvPr/>
        </p:nvSpPr>
        <p:spPr bwMode="auto">
          <a:xfrm>
            <a:off x="9321904" y="3688961"/>
            <a:ext cx="1544108" cy="599017"/>
          </a:xfrm>
          <a:custGeom>
            <a:avLst/>
            <a:gdLst>
              <a:gd name="connsiteX0" fmla="*/ 0 w 1544108"/>
              <a:gd name="connsiteY0" fmla="*/ 599017 h 599017"/>
              <a:gd name="connsiteX1" fmla="*/ 519642 w 1544108"/>
              <a:gd name="connsiteY1" fmla="*/ 402167 h 599017"/>
              <a:gd name="connsiteX2" fmla="*/ 1026583 w 1544108"/>
              <a:gd name="connsiteY2" fmla="*/ 201084 h 599017"/>
              <a:gd name="connsiteX3" fmla="*/ 1544108 w 1544108"/>
              <a:gd name="connsiteY3" fmla="*/ 0 h 599017"/>
            </a:gdLst>
            <a:ahLst/>
            <a:cxnLst>
              <a:cxn ang="0">
                <a:pos x="connsiteX0" y="connsiteY0"/>
              </a:cxn>
              <a:cxn ang="0">
                <a:pos x="connsiteX1" y="connsiteY1"/>
              </a:cxn>
              <a:cxn ang="0">
                <a:pos x="connsiteX2" y="connsiteY2"/>
              </a:cxn>
              <a:cxn ang="0">
                <a:pos x="connsiteX3" y="connsiteY3"/>
              </a:cxn>
            </a:cxnLst>
            <a:rect l="l" t="t" r="r" b="b"/>
            <a:pathLst>
              <a:path w="1544108" h="599017">
                <a:moveTo>
                  <a:pt x="0" y="599017"/>
                </a:moveTo>
                <a:lnTo>
                  <a:pt x="519642" y="402167"/>
                </a:lnTo>
                <a:lnTo>
                  <a:pt x="1026583" y="201084"/>
                </a:lnTo>
                <a:lnTo>
                  <a:pt x="1544108" y="0"/>
                </a:lnTo>
              </a:path>
            </a:pathLst>
          </a:custGeom>
          <a:noFill/>
          <a:ln w="28575">
            <a:solidFill>
              <a:schemeClr val="accent1"/>
            </a:solidFill>
            <a:miter lim="800000"/>
            <a:headEnd/>
            <a:tailEnd/>
          </a:ln>
        </p:spPr>
        <p:txBody>
          <a:bodyPr rtlCol="0" anchor="ctr"/>
          <a:lstStyle/>
          <a:p>
            <a:pPr algn="ctr"/>
            <a:endParaRPr lang="en-US" dirty="0"/>
          </a:p>
        </p:txBody>
      </p:sp>
      <p:sp>
        <p:nvSpPr>
          <p:cNvPr id="77" name="Oval 76">
            <a:extLst>
              <a:ext uri="{FF2B5EF4-FFF2-40B4-BE49-F238E27FC236}">
                <a16:creationId xmlns:a16="http://schemas.microsoft.com/office/drawing/2014/main" id="{128A90A6-FF29-1CD2-5D1E-8A1B2687A0C2}"/>
              </a:ext>
            </a:extLst>
          </p:cNvPr>
          <p:cNvSpPr/>
          <p:nvPr/>
        </p:nvSpPr>
        <p:spPr bwMode="auto">
          <a:xfrm>
            <a:off x="9811960" y="2922177"/>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78" name="Oval 77">
            <a:extLst>
              <a:ext uri="{FF2B5EF4-FFF2-40B4-BE49-F238E27FC236}">
                <a16:creationId xmlns:a16="http://schemas.microsoft.com/office/drawing/2014/main" id="{6534A3C3-32C1-3F5E-EB3E-4762CDF8E1BB}"/>
              </a:ext>
            </a:extLst>
          </p:cNvPr>
          <p:cNvSpPr/>
          <p:nvPr/>
        </p:nvSpPr>
        <p:spPr bwMode="auto">
          <a:xfrm>
            <a:off x="10317613" y="2872481"/>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79" name="Oval 78">
            <a:extLst>
              <a:ext uri="{FF2B5EF4-FFF2-40B4-BE49-F238E27FC236}">
                <a16:creationId xmlns:a16="http://schemas.microsoft.com/office/drawing/2014/main" id="{1CCBC8DF-1001-953D-0472-A20D2BCC99E5}"/>
              </a:ext>
            </a:extLst>
          </p:cNvPr>
          <p:cNvSpPr/>
          <p:nvPr/>
        </p:nvSpPr>
        <p:spPr bwMode="auto">
          <a:xfrm>
            <a:off x="10826994" y="2720909"/>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80" name="TextBox 79">
            <a:extLst>
              <a:ext uri="{FF2B5EF4-FFF2-40B4-BE49-F238E27FC236}">
                <a16:creationId xmlns:a16="http://schemas.microsoft.com/office/drawing/2014/main" id="{BA50E568-E9A5-5E25-DD4D-B2BE7962B061}"/>
              </a:ext>
            </a:extLst>
          </p:cNvPr>
          <p:cNvSpPr txBox="1"/>
          <p:nvPr/>
        </p:nvSpPr>
        <p:spPr bwMode="auto">
          <a:xfrm>
            <a:off x="9661629" y="1828872"/>
            <a:ext cx="7926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ts val="0"/>
              </a:spcBef>
              <a:spcAft>
                <a:spcPct val="0"/>
              </a:spcAft>
              <a:buClrTx/>
              <a:buFontTx/>
              <a:buNone/>
            </a:pPr>
            <a:r>
              <a:rPr lang="en-US" sz="1200" b="0" dirty="0">
                <a:solidFill>
                  <a:schemeClr val="bg1"/>
                </a:solidFill>
                <a:latin typeface="Calibri" panose="020F0502020204030204" pitchFamily="34" charset="0"/>
              </a:rPr>
              <a:t>HC</a:t>
            </a:r>
          </a:p>
          <a:p>
            <a:pPr algn="l">
              <a:lnSpc>
                <a:spcPct val="100000"/>
              </a:lnSpc>
              <a:spcBef>
                <a:spcPts val="0"/>
              </a:spcBef>
              <a:spcAft>
                <a:spcPct val="0"/>
              </a:spcAft>
              <a:buClrTx/>
              <a:buFontTx/>
              <a:buNone/>
            </a:pPr>
            <a:r>
              <a:rPr lang="en-US" sz="1200" b="0" dirty="0">
                <a:solidFill>
                  <a:schemeClr val="bg1"/>
                </a:solidFill>
                <a:latin typeface="Calibri" panose="020F0502020204030204" pitchFamily="34" charset="0"/>
              </a:rPr>
              <a:t>MDD T1</a:t>
            </a:r>
          </a:p>
        </p:txBody>
      </p:sp>
      <p:sp>
        <p:nvSpPr>
          <p:cNvPr id="142" name="Freeform: Shape 141">
            <a:extLst>
              <a:ext uri="{FF2B5EF4-FFF2-40B4-BE49-F238E27FC236}">
                <a16:creationId xmlns:a16="http://schemas.microsoft.com/office/drawing/2014/main" id="{F9C20472-B64A-73EB-1CAA-30A057CE998F}"/>
              </a:ext>
            </a:extLst>
          </p:cNvPr>
          <p:cNvSpPr/>
          <p:nvPr/>
        </p:nvSpPr>
        <p:spPr bwMode="auto">
          <a:xfrm>
            <a:off x="9085402" y="3404416"/>
            <a:ext cx="2030472" cy="1157324"/>
          </a:xfrm>
          <a:custGeom>
            <a:avLst/>
            <a:gdLst>
              <a:gd name="connsiteX0" fmla="*/ 0 w 2030472"/>
              <a:gd name="connsiteY0" fmla="*/ 0 h 1145865"/>
              <a:gd name="connsiteX1" fmla="*/ 0 w 2030472"/>
              <a:gd name="connsiteY1" fmla="*/ 1145865 h 1145865"/>
              <a:gd name="connsiteX2" fmla="*/ 2030472 w 2030472"/>
              <a:gd name="connsiteY2" fmla="*/ 1145865 h 1145865"/>
            </a:gdLst>
            <a:ahLst/>
            <a:cxnLst>
              <a:cxn ang="0">
                <a:pos x="connsiteX0" y="connsiteY0"/>
              </a:cxn>
              <a:cxn ang="0">
                <a:pos x="connsiteX1" y="connsiteY1"/>
              </a:cxn>
              <a:cxn ang="0">
                <a:pos x="connsiteX2" y="connsiteY2"/>
              </a:cxn>
            </a:cxnLst>
            <a:rect l="l" t="t" r="r" b="b"/>
            <a:pathLst>
              <a:path w="2030472" h="1145865">
                <a:moveTo>
                  <a:pt x="0" y="0"/>
                </a:moveTo>
                <a:lnTo>
                  <a:pt x="0" y="1145865"/>
                </a:lnTo>
                <a:lnTo>
                  <a:pt x="2030472" y="1145865"/>
                </a:lnTo>
              </a:path>
            </a:pathLst>
          </a:custGeom>
          <a:noFill/>
          <a:ln w="28575">
            <a:solidFill>
              <a:schemeClr val="bg1"/>
            </a:solidFill>
            <a:miter lim="800000"/>
            <a:headEnd/>
            <a:tailEnd/>
          </a:ln>
        </p:spPr>
        <p:txBody>
          <a:bodyPr rtlCol="0" anchor="ctr"/>
          <a:lstStyle/>
          <a:p>
            <a:pPr algn="ctr"/>
            <a:endParaRPr lang="en-US" dirty="0"/>
          </a:p>
        </p:txBody>
      </p:sp>
      <p:sp>
        <p:nvSpPr>
          <p:cNvPr id="343" name="Freeform: Shape 342">
            <a:extLst>
              <a:ext uri="{FF2B5EF4-FFF2-40B4-BE49-F238E27FC236}">
                <a16:creationId xmlns:a16="http://schemas.microsoft.com/office/drawing/2014/main" id="{7DE215EA-D713-E391-43DF-939AAD2D66F5}"/>
              </a:ext>
            </a:extLst>
          </p:cNvPr>
          <p:cNvSpPr/>
          <p:nvPr/>
        </p:nvSpPr>
        <p:spPr bwMode="auto">
          <a:xfrm>
            <a:off x="9321904" y="5504003"/>
            <a:ext cx="1537758" cy="405342"/>
          </a:xfrm>
          <a:custGeom>
            <a:avLst/>
            <a:gdLst>
              <a:gd name="connsiteX0" fmla="*/ 0 w 1537758"/>
              <a:gd name="connsiteY0" fmla="*/ 405342 h 405342"/>
              <a:gd name="connsiteX1" fmla="*/ 517525 w 1537758"/>
              <a:gd name="connsiteY1" fmla="*/ 276225 h 405342"/>
              <a:gd name="connsiteX2" fmla="*/ 1028700 w 1537758"/>
              <a:gd name="connsiteY2" fmla="*/ 138642 h 405342"/>
              <a:gd name="connsiteX3" fmla="*/ 1537758 w 1537758"/>
              <a:gd name="connsiteY3" fmla="*/ 0 h 405342"/>
            </a:gdLst>
            <a:ahLst/>
            <a:cxnLst>
              <a:cxn ang="0">
                <a:pos x="connsiteX0" y="connsiteY0"/>
              </a:cxn>
              <a:cxn ang="0">
                <a:pos x="connsiteX1" y="connsiteY1"/>
              </a:cxn>
              <a:cxn ang="0">
                <a:pos x="connsiteX2" y="connsiteY2"/>
              </a:cxn>
              <a:cxn ang="0">
                <a:pos x="connsiteX3" y="connsiteY3"/>
              </a:cxn>
            </a:cxnLst>
            <a:rect l="l" t="t" r="r" b="b"/>
            <a:pathLst>
              <a:path w="1537758" h="405342">
                <a:moveTo>
                  <a:pt x="0" y="405342"/>
                </a:moveTo>
                <a:lnTo>
                  <a:pt x="517525" y="276225"/>
                </a:lnTo>
                <a:lnTo>
                  <a:pt x="1028700" y="138642"/>
                </a:lnTo>
                <a:lnTo>
                  <a:pt x="1537758" y="0"/>
                </a:lnTo>
              </a:path>
            </a:pathLst>
          </a:custGeom>
          <a:noFill/>
          <a:ln w="28575">
            <a:solidFill>
              <a:schemeClr val="accent1"/>
            </a:solidFill>
            <a:miter lim="800000"/>
            <a:headEnd/>
            <a:tailEnd/>
          </a:ln>
        </p:spPr>
        <p:txBody>
          <a:bodyPr rtlCol="0" anchor="ctr"/>
          <a:lstStyle/>
          <a:p>
            <a:pPr algn="ctr"/>
            <a:endParaRPr lang="en-US" dirty="0"/>
          </a:p>
        </p:txBody>
      </p:sp>
      <p:grpSp>
        <p:nvGrpSpPr>
          <p:cNvPr id="143" name="Group 142">
            <a:extLst>
              <a:ext uri="{FF2B5EF4-FFF2-40B4-BE49-F238E27FC236}">
                <a16:creationId xmlns:a16="http://schemas.microsoft.com/office/drawing/2014/main" id="{4FA6B180-EC89-E6F0-B269-60B776E0FF44}"/>
              </a:ext>
            </a:extLst>
          </p:cNvPr>
          <p:cNvGrpSpPr/>
          <p:nvPr/>
        </p:nvGrpSpPr>
        <p:grpSpPr>
          <a:xfrm>
            <a:off x="9021234" y="3399833"/>
            <a:ext cx="77918" cy="1161906"/>
            <a:chOff x="8875867" y="1727964"/>
            <a:chExt cx="220006" cy="1161906"/>
          </a:xfrm>
        </p:grpSpPr>
        <p:cxnSp>
          <p:nvCxnSpPr>
            <p:cNvPr id="144" name="Straight Connector 143">
              <a:extLst>
                <a:ext uri="{FF2B5EF4-FFF2-40B4-BE49-F238E27FC236}">
                  <a16:creationId xmlns:a16="http://schemas.microsoft.com/office/drawing/2014/main" id="{4A58120D-13AA-4D82-614C-7407C7B86E60}"/>
                </a:ext>
              </a:extLst>
            </p:cNvPr>
            <p:cNvCxnSpPr/>
            <p:nvPr/>
          </p:nvCxnSpPr>
          <p:spPr bwMode="auto">
            <a:xfrm>
              <a:off x="8875867" y="1727964"/>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29C815AC-923B-F64E-EC91-9C73E43B458D}"/>
                </a:ext>
              </a:extLst>
            </p:cNvPr>
            <p:cNvCxnSpPr/>
            <p:nvPr/>
          </p:nvCxnSpPr>
          <p:spPr bwMode="auto">
            <a:xfrm>
              <a:off x="8875867" y="1921615"/>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E068D432-B321-DA93-80BD-61F2E16C8BED}"/>
                </a:ext>
              </a:extLst>
            </p:cNvPr>
            <p:cNvCxnSpPr/>
            <p:nvPr/>
          </p:nvCxnSpPr>
          <p:spPr bwMode="auto">
            <a:xfrm>
              <a:off x="8875867" y="2115266"/>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03841508-B34A-3E16-BABD-FCBB9980FA48}"/>
                </a:ext>
              </a:extLst>
            </p:cNvPr>
            <p:cNvCxnSpPr/>
            <p:nvPr/>
          </p:nvCxnSpPr>
          <p:spPr bwMode="auto">
            <a:xfrm>
              <a:off x="8875867" y="2308917"/>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464B77DE-0CE7-1D18-5395-C7BB32A1B34C}"/>
                </a:ext>
              </a:extLst>
            </p:cNvPr>
            <p:cNvCxnSpPr/>
            <p:nvPr/>
          </p:nvCxnSpPr>
          <p:spPr bwMode="auto">
            <a:xfrm>
              <a:off x="8875867" y="2502568"/>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8127B9BC-F6BF-7044-EF5C-A86BD719807A}"/>
                </a:ext>
              </a:extLst>
            </p:cNvPr>
            <p:cNvCxnSpPr/>
            <p:nvPr/>
          </p:nvCxnSpPr>
          <p:spPr bwMode="auto">
            <a:xfrm>
              <a:off x="8875867" y="2696219"/>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4E087013-DCE1-78B6-0963-432FBBF8C4A3}"/>
                </a:ext>
              </a:extLst>
            </p:cNvPr>
            <p:cNvCxnSpPr/>
            <p:nvPr/>
          </p:nvCxnSpPr>
          <p:spPr bwMode="auto">
            <a:xfrm>
              <a:off x="8875867" y="2889870"/>
              <a:ext cx="220006" cy="0"/>
            </a:xfrm>
            <a:prstGeom prst="line">
              <a:avLst/>
            </a:prstGeom>
            <a:noFill/>
            <a:ln w="28575" cap="flat" cmpd="sng" algn="ctr">
              <a:solidFill>
                <a:schemeClr val="bg1"/>
              </a:solidFill>
              <a:prstDash val="solid"/>
              <a:round/>
              <a:headEnd type="none" w="med" len="med"/>
              <a:tailEnd type="none" w="med" len="med"/>
            </a:ln>
            <a:effectLst/>
          </p:spPr>
        </p:cxnSp>
      </p:grpSp>
      <p:sp>
        <p:nvSpPr>
          <p:cNvPr id="151" name="TextBox 150">
            <a:extLst>
              <a:ext uri="{FF2B5EF4-FFF2-40B4-BE49-F238E27FC236}">
                <a16:creationId xmlns:a16="http://schemas.microsoft.com/office/drawing/2014/main" id="{86417443-B6FF-234E-A1C9-C50F0DDCA217}"/>
              </a:ext>
            </a:extLst>
          </p:cNvPr>
          <p:cNvSpPr txBox="1"/>
          <p:nvPr/>
        </p:nvSpPr>
        <p:spPr bwMode="auto">
          <a:xfrm>
            <a:off x="8840188" y="3255453"/>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3</a:t>
            </a:r>
          </a:p>
        </p:txBody>
      </p:sp>
      <p:sp>
        <p:nvSpPr>
          <p:cNvPr id="247" name="Freeform: Shape 246">
            <a:extLst>
              <a:ext uri="{FF2B5EF4-FFF2-40B4-BE49-F238E27FC236}">
                <a16:creationId xmlns:a16="http://schemas.microsoft.com/office/drawing/2014/main" id="{49A7F003-F018-2753-6CAA-F0D5F5956CBF}"/>
              </a:ext>
            </a:extLst>
          </p:cNvPr>
          <p:cNvSpPr/>
          <p:nvPr/>
        </p:nvSpPr>
        <p:spPr bwMode="auto">
          <a:xfrm>
            <a:off x="9322962" y="4082661"/>
            <a:ext cx="1540934" cy="223309"/>
          </a:xfrm>
          <a:custGeom>
            <a:avLst/>
            <a:gdLst>
              <a:gd name="connsiteX0" fmla="*/ 0 w 1540934"/>
              <a:gd name="connsiteY0" fmla="*/ 223309 h 223309"/>
              <a:gd name="connsiteX1" fmla="*/ 503767 w 1540934"/>
              <a:gd name="connsiteY1" fmla="*/ 153459 h 223309"/>
              <a:gd name="connsiteX2" fmla="*/ 1035050 w 1540934"/>
              <a:gd name="connsiteY2" fmla="*/ 74084 h 223309"/>
              <a:gd name="connsiteX3" fmla="*/ 1540934 w 1540934"/>
              <a:gd name="connsiteY3" fmla="*/ 0 h 223309"/>
            </a:gdLst>
            <a:ahLst/>
            <a:cxnLst>
              <a:cxn ang="0">
                <a:pos x="connsiteX0" y="connsiteY0"/>
              </a:cxn>
              <a:cxn ang="0">
                <a:pos x="connsiteX1" y="connsiteY1"/>
              </a:cxn>
              <a:cxn ang="0">
                <a:pos x="connsiteX2" y="connsiteY2"/>
              </a:cxn>
              <a:cxn ang="0">
                <a:pos x="connsiteX3" y="connsiteY3"/>
              </a:cxn>
            </a:cxnLst>
            <a:rect l="l" t="t" r="r" b="b"/>
            <a:pathLst>
              <a:path w="1540934" h="223309">
                <a:moveTo>
                  <a:pt x="0" y="223309"/>
                </a:moveTo>
                <a:lnTo>
                  <a:pt x="503767" y="153459"/>
                </a:lnTo>
                <a:lnTo>
                  <a:pt x="1035050" y="74084"/>
                </a:lnTo>
                <a:lnTo>
                  <a:pt x="1540934" y="0"/>
                </a:lnTo>
              </a:path>
            </a:pathLst>
          </a:custGeom>
          <a:noFill/>
          <a:ln w="28575">
            <a:solidFill>
              <a:schemeClr val="accent3"/>
            </a:solidFill>
            <a:miter lim="800000"/>
            <a:headEnd/>
            <a:tailEnd/>
          </a:ln>
        </p:spPr>
        <p:txBody>
          <a:bodyPr rtlCol="0" anchor="ctr"/>
          <a:lstStyle/>
          <a:p>
            <a:pPr algn="ctr"/>
            <a:endParaRPr lang="en-US" dirty="0"/>
          </a:p>
        </p:txBody>
      </p:sp>
      <p:sp>
        <p:nvSpPr>
          <p:cNvPr id="152" name="TextBox 151">
            <a:extLst>
              <a:ext uri="{FF2B5EF4-FFF2-40B4-BE49-F238E27FC236}">
                <a16:creationId xmlns:a16="http://schemas.microsoft.com/office/drawing/2014/main" id="{8B1DF046-CBB1-D385-371B-C7734B87E575}"/>
              </a:ext>
            </a:extLst>
          </p:cNvPr>
          <p:cNvSpPr txBox="1"/>
          <p:nvPr/>
        </p:nvSpPr>
        <p:spPr bwMode="auto">
          <a:xfrm>
            <a:off x="8840188" y="3640464"/>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a:t>
            </a:r>
          </a:p>
        </p:txBody>
      </p:sp>
      <p:sp>
        <p:nvSpPr>
          <p:cNvPr id="153" name="TextBox 152">
            <a:extLst>
              <a:ext uri="{FF2B5EF4-FFF2-40B4-BE49-F238E27FC236}">
                <a16:creationId xmlns:a16="http://schemas.microsoft.com/office/drawing/2014/main" id="{D7B5E6F5-2945-E5F3-F96B-4CA9CE03C838}"/>
              </a:ext>
            </a:extLst>
          </p:cNvPr>
          <p:cNvSpPr txBox="1"/>
          <p:nvPr/>
        </p:nvSpPr>
        <p:spPr bwMode="auto">
          <a:xfrm>
            <a:off x="8840188" y="4030058"/>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a:t>
            </a:r>
          </a:p>
        </p:txBody>
      </p:sp>
      <p:sp>
        <p:nvSpPr>
          <p:cNvPr id="154" name="TextBox 153">
            <a:extLst>
              <a:ext uri="{FF2B5EF4-FFF2-40B4-BE49-F238E27FC236}">
                <a16:creationId xmlns:a16="http://schemas.microsoft.com/office/drawing/2014/main" id="{EA442739-819C-AB4D-888B-CF69F2563BA1}"/>
              </a:ext>
            </a:extLst>
          </p:cNvPr>
          <p:cNvSpPr txBox="1"/>
          <p:nvPr/>
        </p:nvSpPr>
        <p:spPr bwMode="auto">
          <a:xfrm>
            <a:off x="8840188" y="4424236"/>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155" name="TextBox 154">
            <a:extLst>
              <a:ext uri="{FF2B5EF4-FFF2-40B4-BE49-F238E27FC236}">
                <a16:creationId xmlns:a16="http://schemas.microsoft.com/office/drawing/2014/main" id="{37B8797A-D659-D27B-F5B3-16521C107F7D}"/>
              </a:ext>
            </a:extLst>
          </p:cNvPr>
          <p:cNvSpPr txBox="1"/>
          <p:nvPr/>
        </p:nvSpPr>
        <p:spPr bwMode="auto">
          <a:xfrm>
            <a:off x="8723309" y="4222564"/>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0.5</a:t>
            </a:r>
          </a:p>
        </p:txBody>
      </p:sp>
      <p:sp>
        <p:nvSpPr>
          <p:cNvPr id="156" name="TextBox 155">
            <a:extLst>
              <a:ext uri="{FF2B5EF4-FFF2-40B4-BE49-F238E27FC236}">
                <a16:creationId xmlns:a16="http://schemas.microsoft.com/office/drawing/2014/main" id="{396487F1-48F5-ACB0-BD7E-FAC8C34A2E96}"/>
              </a:ext>
            </a:extLst>
          </p:cNvPr>
          <p:cNvSpPr txBox="1"/>
          <p:nvPr/>
        </p:nvSpPr>
        <p:spPr bwMode="auto">
          <a:xfrm>
            <a:off x="8723309" y="3837554"/>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1.5</a:t>
            </a:r>
          </a:p>
        </p:txBody>
      </p:sp>
      <p:sp>
        <p:nvSpPr>
          <p:cNvPr id="157" name="TextBox 156">
            <a:extLst>
              <a:ext uri="{FF2B5EF4-FFF2-40B4-BE49-F238E27FC236}">
                <a16:creationId xmlns:a16="http://schemas.microsoft.com/office/drawing/2014/main" id="{1978684D-921D-9DBA-0A91-8C9D2881945A}"/>
              </a:ext>
            </a:extLst>
          </p:cNvPr>
          <p:cNvSpPr txBox="1"/>
          <p:nvPr/>
        </p:nvSpPr>
        <p:spPr bwMode="auto">
          <a:xfrm>
            <a:off x="8723309" y="3457127"/>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2.5</a:t>
            </a:r>
          </a:p>
        </p:txBody>
      </p:sp>
      <p:sp>
        <p:nvSpPr>
          <p:cNvPr id="158" name="TextBox 157">
            <a:extLst>
              <a:ext uri="{FF2B5EF4-FFF2-40B4-BE49-F238E27FC236}">
                <a16:creationId xmlns:a16="http://schemas.microsoft.com/office/drawing/2014/main" id="{F381F63E-6452-3139-54B0-DDC4DF10FE69}"/>
              </a:ext>
            </a:extLst>
          </p:cNvPr>
          <p:cNvSpPr txBox="1"/>
          <p:nvPr/>
        </p:nvSpPr>
        <p:spPr bwMode="auto">
          <a:xfrm>
            <a:off x="9152298" y="4511963"/>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159" name="TextBox 158">
            <a:extLst>
              <a:ext uri="{FF2B5EF4-FFF2-40B4-BE49-F238E27FC236}">
                <a16:creationId xmlns:a16="http://schemas.microsoft.com/office/drawing/2014/main" id="{98BC7F28-BF93-F214-B0CC-B7E8C5A04742}"/>
              </a:ext>
            </a:extLst>
          </p:cNvPr>
          <p:cNvSpPr txBox="1"/>
          <p:nvPr/>
        </p:nvSpPr>
        <p:spPr bwMode="auto">
          <a:xfrm>
            <a:off x="9628056" y="4511963"/>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¥20</a:t>
            </a:r>
          </a:p>
        </p:txBody>
      </p:sp>
      <p:sp>
        <p:nvSpPr>
          <p:cNvPr id="160" name="TextBox 159">
            <a:extLst>
              <a:ext uri="{FF2B5EF4-FFF2-40B4-BE49-F238E27FC236}">
                <a16:creationId xmlns:a16="http://schemas.microsoft.com/office/drawing/2014/main" id="{352C6E9C-5042-B919-1336-0DA3C28BB2F6}"/>
              </a:ext>
            </a:extLst>
          </p:cNvPr>
          <p:cNvSpPr txBox="1"/>
          <p:nvPr/>
        </p:nvSpPr>
        <p:spPr bwMode="auto">
          <a:xfrm>
            <a:off x="10085257" y="4511963"/>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¥100</a:t>
            </a:r>
          </a:p>
        </p:txBody>
      </p:sp>
      <p:sp>
        <p:nvSpPr>
          <p:cNvPr id="161" name="TextBox 160">
            <a:extLst>
              <a:ext uri="{FF2B5EF4-FFF2-40B4-BE49-F238E27FC236}">
                <a16:creationId xmlns:a16="http://schemas.microsoft.com/office/drawing/2014/main" id="{E09BD6CB-FBC1-CDE0-0148-26D6B9B03359}"/>
              </a:ext>
            </a:extLst>
          </p:cNvPr>
          <p:cNvSpPr txBox="1"/>
          <p:nvPr/>
        </p:nvSpPr>
        <p:spPr bwMode="auto">
          <a:xfrm>
            <a:off x="10606567" y="4511963"/>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¥500</a:t>
            </a:r>
          </a:p>
        </p:txBody>
      </p:sp>
      <p:sp>
        <p:nvSpPr>
          <p:cNvPr id="162" name="Oval 161">
            <a:extLst>
              <a:ext uri="{FF2B5EF4-FFF2-40B4-BE49-F238E27FC236}">
                <a16:creationId xmlns:a16="http://schemas.microsoft.com/office/drawing/2014/main" id="{70EBC121-0E59-AA64-5ADA-1B55E332ABF6}"/>
              </a:ext>
            </a:extLst>
          </p:cNvPr>
          <p:cNvSpPr/>
          <p:nvPr/>
        </p:nvSpPr>
        <p:spPr bwMode="auto">
          <a:xfrm>
            <a:off x="9664113" y="3423641"/>
            <a:ext cx="57150" cy="57150"/>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63" name="Oval 162">
            <a:extLst>
              <a:ext uri="{FF2B5EF4-FFF2-40B4-BE49-F238E27FC236}">
                <a16:creationId xmlns:a16="http://schemas.microsoft.com/office/drawing/2014/main" id="{9975CBEE-AB9A-180F-FE91-D42B8AC26C47}"/>
              </a:ext>
            </a:extLst>
          </p:cNvPr>
          <p:cNvSpPr/>
          <p:nvPr/>
        </p:nvSpPr>
        <p:spPr bwMode="auto">
          <a:xfrm>
            <a:off x="9664113" y="3621181"/>
            <a:ext cx="57150" cy="57150"/>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04" name="TextBox 203">
            <a:extLst>
              <a:ext uri="{FF2B5EF4-FFF2-40B4-BE49-F238E27FC236}">
                <a16:creationId xmlns:a16="http://schemas.microsoft.com/office/drawing/2014/main" id="{D0F1AF12-EE5F-F338-2346-C4C1013C9B03}"/>
              </a:ext>
            </a:extLst>
          </p:cNvPr>
          <p:cNvSpPr txBox="1"/>
          <p:nvPr/>
        </p:nvSpPr>
        <p:spPr bwMode="auto">
          <a:xfrm>
            <a:off x="9661629" y="3318038"/>
            <a:ext cx="7926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ts val="0"/>
              </a:spcBef>
              <a:spcAft>
                <a:spcPct val="0"/>
              </a:spcAft>
              <a:buClrTx/>
              <a:buFontTx/>
              <a:buNone/>
            </a:pPr>
            <a:r>
              <a:rPr lang="en-US" sz="1200" b="0" dirty="0">
                <a:solidFill>
                  <a:schemeClr val="bg1"/>
                </a:solidFill>
                <a:latin typeface="Calibri" panose="020F0502020204030204" pitchFamily="34" charset="0"/>
              </a:rPr>
              <a:t>HC</a:t>
            </a:r>
          </a:p>
          <a:p>
            <a:pPr algn="l">
              <a:lnSpc>
                <a:spcPct val="100000"/>
              </a:lnSpc>
              <a:spcBef>
                <a:spcPts val="0"/>
              </a:spcBef>
              <a:spcAft>
                <a:spcPct val="0"/>
              </a:spcAft>
              <a:buClrTx/>
              <a:buFontTx/>
              <a:buNone/>
            </a:pPr>
            <a:r>
              <a:rPr lang="en-US" sz="1200" b="0" dirty="0">
                <a:solidFill>
                  <a:schemeClr val="bg1"/>
                </a:solidFill>
                <a:latin typeface="Calibri" panose="020F0502020204030204" pitchFamily="34" charset="0"/>
              </a:rPr>
              <a:t>MDD T1</a:t>
            </a:r>
          </a:p>
        </p:txBody>
      </p:sp>
      <p:grpSp>
        <p:nvGrpSpPr>
          <p:cNvPr id="205" name="Group 204">
            <a:extLst>
              <a:ext uri="{FF2B5EF4-FFF2-40B4-BE49-F238E27FC236}">
                <a16:creationId xmlns:a16="http://schemas.microsoft.com/office/drawing/2014/main" id="{B013EAFA-37BB-A327-1B5D-0A6DA7A1CED6}"/>
              </a:ext>
            </a:extLst>
          </p:cNvPr>
          <p:cNvGrpSpPr/>
          <p:nvPr/>
        </p:nvGrpSpPr>
        <p:grpSpPr>
          <a:xfrm>
            <a:off x="10830718" y="3550050"/>
            <a:ext cx="64927" cy="187596"/>
            <a:chOff x="10831167" y="2109580"/>
            <a:chExt cx="57150" cy="216177"/>
          </a:xfrm>
        </p:grpSpPr>
        <p:cxnSp>
          <p:nvCxnSpPr>
            <p:cNvPr id="206" name="Straight Connector 205">
              <a:extLst>
                <a:ext uri="{FF2B5EF4-FFF2-40B4-BE49-F238E27FC236}">
                  <a16:creationId xmlns:a16="http://schemas.microsoft.com/office/drawing/2014/main" id="{98459A1C-BEBD-6550-022D-485A92911E48}"/>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A8475E80-827E-395F-694B-DD8E4F28BC0B}"/>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208" name="Straight Connector 207">
              <a:extLst>
                <a:ext uri="{FF2B5EF4-FFF2-40B4-BE49-F238E27FC236}">
                  <a16:creationId xmlns:a16="http://schemas.microsoft.com/office/drawing/2014/main" id="{71E98B82-592F-21FD-A15A-CC1DC367BBF9}"/>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09" name="Group 208">
            <a:extLst>
              <a:ext uri="{FF2B5EF4-FFF2-40B4-BE49-F238E27FC236}">
                <a16:creationId xmlns:a16="http://schemas.microsoft.com/office/drawing/2014/main" id="{E76E2B74-8CF7-FE30-8304-E9A3FC42F6F0}"/>
              </a:ext>
            </a:extLst>
          </p:cNvPr>
          <p:cNvGrpSpPr/>
          <p:nvPr/>
        </p:nvGrpSpPr>
        <p:grpSpPr>
          <a:xfrm>
            <a:off x="10316368" y="3876286"/>
            <a:ext cx="64927" cy="147110"/>
            <a:chOff x="10831167" y="2109580"/>
            <a:chExt cx="57150" cy="216177"/>
          </a:xfrm>
        </p:grpSpPr>
        <p:cxnSp>
          <p:nvCxnSpPr>
            <p:cNvPr id="210" name="Straight Connector 209">
              <a:extLst>
                <a:ext uri="{FF2B5EF4-FFF2-40B4-BE49-F238E27FC236}">
                  <a16:creationId xmlns:a16="http://schemas.microsoft.com/office/drawing/2014/main" id="{A82376A6-F6E4-15A3-8D4E-8169A0CF2361}"/>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211" name="Straight Connector 210">
              <a:extLst>
                <a:ext uri="{FF2B5EF4-FFF2-40B4-BE49-F238E27FC236}">
                  <a16:creationId xmlns:a16="http://schemas.microsoft.com/office/drawing/2014/main" id="{8D6BB934-7319-C002-99D8-2AE6898C9499}"/>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212" name="Straight Connector 211">
              <a:extLst>
                <a:ext uri="{FF2B5EF4-FFF2-40B4-BE49-F238E27FC236}">
                  <a16:creationId xmlns:a16="http://schemas.microsoft.com/office/drawing/2014/main" id="{9FA92ADD-C6EF-B7F9-5ECF-5CC79D6B2C7C}"/>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13" name="Group 212">
            <a:extLst>
              <a:ext uri="{FF2B5EF4-FFF2-40B4-BE49-F238E27FC236}">
                <a16:creationId xmlns:a16="http://schemas.microsoft.com/office/drawing/2014/main" id="{9A7FC8BD-BA3B-CA65-A8B4-2368BBC9F2FD}"/>
              </a:ext>
            </a:extLst>
          </p:cNvPr>
          <p:cNvGrpSpPr/>
          <p:nvPr/>
        </p:nvGrpSpPr>
        <p:grpSpPr>
          <a:xfrm>
            <a:off x="9806251" y="4054085"/>
            <a:ext cx="64927" cy="143935"/>
            <a:chOff x="10831167" y="2109580"/>
            <a:chExt cx="57150" cy="216177"/>
          </a:xfrm>
        </p:grpSpPr>
        <p:cxnSp>
          <p:nvCxnSpPr>
            <p:cNvPr id="214" name="Straight Connector 213">
              <a:extLst>
                <a:ext uri="{FF2B5EF4-FFF2-40B4-BE49-F238E27FC236}">
                  <a16:creationId xmlns:a16="http://schemas.microsoft.com/office/drawing/2014/main" id="{DD094DAC-8999-74D9-3E3E-FE11B887C2DB}"/>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215" name="Straight Connector 214">
              <a:extLst>
                <a:ext uri="{FF2B5EF4-FFF2-40B4-BE49-F238E27FC236}">
                  <a16:creationId xmlns:a16="http://schemas.microsoft.com/office/drawing/2014/main" id="{26ACCC67-AE11-8F35-FF01-A9A413F7E9E4}"/>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F26E5620-07C9-1AD1-59FD-1F60664EFFF7}"/>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17" name="Group 216">
            <a:extLst>
              <a:ext uri="{FF2B5EF4-FFF2-40B4-BE49-F238E27FC236}">
                <a16:creationId xmlns:a16="http://schemas.microsoft.com/office/drawing/2014/main" id="{663E9519-C2D9-CD9B-41D8-AF6549D12AA0}"/>
              </a:ext>
            </a:extLst>
          </p:cNvPr>
          <p:cNvGrpSpPr/>
          <p:nvPr/>
        </p:nvGrpSpPr>
        <p:grpSpPr>
          <a:xfrm>
            <a:off x="9289784" y="4183202"/>
            <a:ext cx="64927" cy="118534"/>
            <a:chOff x="10831167" y="2109580"/>
            <a:chExt cx="57150" cy="216177"/>
          </a:xfrm>
        </p:grpSpPr>
        <p:cxnSp>
          <p:nvCxnSpPr>
            <p:cNvPr id="218" name="Straight Connector 217">
              <a:extLst>
                <a:ext uri="{FF2B5EF4-FFF2-40B4-BE49-F238E27FC236}">
                  <a16:creationId xmlns:a16="http://schemas.microsoft.com/office/drawing/2014/main" id="{62C465F7-EE15-7AF0-17A2-36105C6C7F23}"/>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A15A8139-EE57-BD81-40F8-00449BCB8215}"/>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B6DCABCB-355D-9B77-F33C-D9E8D7414170}"/>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21" name="Group 220">
            <a:extLst>
              <a:ext uri="{FF2B5EF4-FFF2-40B4-BE49-F238E27FC236}">
                <a16:creationId xmlns:a16="http://schemas.microsoft.com/office/drawing/2014/main" id="{C6DDEF2C-8077-096B-8270-B0D9347CBE5C}"/>
              </a:ext>
            </a:extLst>
          </p:cNvPr>
          <p:cNvGrpSpPr/>
          <p:nvPr/>
        </p:nvGrpSpPr>
        <p:grpSpPr>
          <a:xfrm>
            <a:off x="10824367" y="4017044"/>
            <a:ext cx="64927" cy="93134"/>
            <a:chOff x="10831167" y="2109580"/>
            <a:chExt cx="57150" cy="216177"/>
          </a:xfrm>
        </p:grpSpPr>
        <p:cxnSp>
          <p:nvCxnSpPr>
            <p:cNvPr id="222" name="Straight Connector 221">
              <a:extLst>
                <a:ext uri="{FF2B5EF4-FFF2-40B4-BE49-F238E27FC236}">
                  <a16:creationId xmlns:a16="http://schemas.microsoft.com/office/drawing/2014/main" id="{1A2C8BFE-AC1C-0AF8-29AA-2EDB30A468BE}"/>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781DB109-97CD-6734-9F39-0237198742BB}"/>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02A3FC08-E716-1596-C1CA-09B92C4F9710}"/>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5" name="Group 224">
            <a:extLst>
              <a:ext uri="{FF2B5EF4-FFF2-40B4-BE49-F238E27FC236}">
                <a16:creationId xmlns:a16="http://schemas.microsoft.com/office/drawing/2014/main" id="{216A1FC4-F395-0023-9D83-7D846F48E505}"/>
              </a:ext>
            </a:extLst>
          </p:cNvPr>
          <p:cNvGrpSpPr/>
          <p:nvPr/>
        </p:nvGrpSpPr>
        <p:grpSpPr>
          <a:xfrm>
            <a:off x="10313192" y="4145102"/>
            <a:ext cx="64927" cy="93134"/>
            <a:chOff x="10831167" y="2109580"/>
            <a:chExt cx="57150" cy="216177"/>
          </a:xfrm>
        </p:grpSpPr>
        <p:cxnSp>
          <p:nvCxnSpPr>
            <p:cNvPr id="226" name="Straight Connector 225">
              <a:extLst>
                <a:ext uri="{FF2B5EF4-FFF2-40B4-BE49-F238E27FC236}">
                  <a16:creationId xmlns:a16="http://schemas.microsoft.com/office/drawing/2014/main" id="{AC0E0945-E136-28F3-23D5-406260BF21CD}"/>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FB712529-916B-604C-1973-18B9A7D6C334}"/>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88743AA0-96A7-F650-3794-6BD3B6E5BC40}"/>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9" name="Group 228">
            <a:extLst>
              <a:ext uri="{FF2B5EF4-FFF2-40B4-BE49-F238E27FC236}">
                <a16:creationId xmlns:a16="http://schemas.microsoft.com/office/drawing/2014/main" id="{ABA2DDFC-87FA-161B-C3C5-C63467A1C9D1}"/>
              </a:ext>
            </a:extLst>
          </p:cNvPr>
          <p:cNvGrpSpPr/>
          <p:nvPr/>
        </p:nvGrpSpPr>
        <p:grpSpPr>
          <a:xfrm>
            <a:off x="9808367" y="4173676"/>
            <a:ext cx="64927" cy="128059"/>
            <a:chOff x="10831167" y="2109580"/>
            <a:chExt cx="57150" cy="216177"/>
          </a:xfrm>
        </p:grpSpPr>
        <p:cxnSp>
          <p:nvCxnSpPr>
            <p:cNvPr id="230" name="Straight Connector 229">
              <a:extLst>
                <a:ext uri="{FF2B5EF4-FFF2-40B4-BE49-F238E27FC236}">
                  <a16:creationId xmlns:a16="http://schemas.microsoft.com/office/drawing/2014/main" id="{196C65FA-FBAA-D787-54B1-8CA728B93741}"/>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403E87A8-F124-708D-36B8-55BD7E03BBA9}"/>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A7C9EE62-11E0-5AB3-6426-DA5D32A61C69}"/>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33" name="Group 232">
            <a:extLst>
              <a:ext uri="{FF2B5EF4-FFF2-40B4-BE49-F238E27FC236}">
                <a16:creationId xmlns:a16="http://schemas.microsoft.com/office/drawing/2014/main" id="{DDDF120A-2D5E-8457-4611-5DA9A0F02EC7}"/>
              </a:ext>
            </a:extLst>
          </p:cNvPr>
          <p:cNvGrpSpPr/>
          <p:nvPr/>
        </p:nvGrpSpPr>
        <p:grpSpPr>
          <a:xfrm>
            <a:off x="9290842" y="4248820"/>
            <a:ext cx="64927" cy="85723"/>
            <a:chOff x="10831167" y="2109580"/>
            <a:chExt cx="57150" cy="216177"/>
          </a:xfrm>
        </p:grpSpPr>
        <p:cxnSp>
          <p:nvCxnSpPr>
            <p:cNvPr id="234" name="Straight Connector 233">
              <a:extLst>
                <a:ext uri="{FF2B5EF4-FFF2-40B4-BE49-F238E27FC236}">
                  <a16:creationId xmlns:a16="http://schemas.microsoft.com/office/drawing/2014/main" id="{10FA6251-D435-E9F3-9B50-B1952C9F547C}"/>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EBA224A3-3CF0-1A74-F9B7-C306F13EB739}"/>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D8DCABB8-9788-362F-0C43-7DF13DAB8032}"/>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sp>
        <p:nvSpPr>
          <p:cNvPr id="237" name="Oval 236">
            <a:extLst>
              <a:ext uri="{FF2B5EF4-FFF2-40B4-BE49-F238E27FC236}">
                <a16:creationId xmlns:a16="http://schemas.microsoft.com/office/drawing/2014/main" id="{B3E6E7A4-AFC3-C249-23D1-85B4DD6256ED}"/>
              </a:ext>
            </a:extLst>
          </p:cNvPr>
          <p:cNvSpPr/>
          <p:nvPr/>
        </p:nvSpPr>
        <p:spPr bwMode="auto">
          <a:xfrm>
            <a:off x="10827913" y="3615983"/>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38" name="Oval 237">
            <a:extLst>
              <a:ext uri="{FF2B5EF4-FFF2-40B4-BE49-F238E27FC236}">
                <a16:creationId xmlns:a16="http://schemas.microsoft.com/office/drawing/2014/main" id="{1BDF5D24-665E-AADF-8037-956CCC76ED2E}"/>
              </a:ext>
            </a:extLst>
          </p:cNvPr>
          <p:cNvSpPr/>
          <p:nvPr/>
        </p:nvSpPr>
        <p:spPr bwMode="auto">
          <a:xfrm>
            <a:off x="10316738" y="3922899"/>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39" name="Oval 238">
            <a:extLst>
              <a:ext uri="{FF2B5EF4-FFF2-40B4-BE49-F238E27FC236}">
                <a16:creationId xmlns:a16="http://schemas.microsoft.com/office/drawing/2014/main" id="{803F6B80-3FB6-9A20-4D14-A4F70D5421B0}"/>
              </a:ext>
            </a:extLst>
          </p:cNvPr>
          <p:cNvSpPr/>
          <p:nvPr/>
        </p:nvSpPr>
        <p:spPr bwMode="auto">
          <a:xfrm>
            <a:off x="9804505" y="4104933"/>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40" name="Oval 239">
            <a:extLst>
              <a:ext uri="{FF2B5EF4-FFF2-40B4-BE49-F238E27FC236}">
                <a16:creationId xmlns:a16="http://schemas.microsoft.com/office/drawing/2014/main" id="{57B70EF7-BC05-61CE-4F15-78824D5C3E2B}"/>
              </a:ext>
            </a:extLst>
          </p:cNvPr>
          <p:cNvSpPr/>
          <p:nvPr/>
        </p:nvSpPr>
        <p:spPr bwMode="auto">
          <a:xfrm>
            <a:off x="9285921" y="4213941"/>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41" name="Oval 240">
            <a:extLst>
              <a:ext uri="{FF2B5EF4-FFF2-40B4-BE49-F238E27FC236}">
                <a16:creationId xmlns:a16="http://schemas.microsoft.com/office/drawing/2014/main" id="{363275BD-DFDA-F309-B4B3-2351174793B2}"/>
              </a:ext>
            </a:extLst>
          </p:cNvPr>
          <p:cNvSpPr/>
          <p:nvPr/>
        </p:nvSpPr>
        <p:spPr bwMode="auto">
          <a:xfrm>
            <a:off x="9282745" y="4261566"/>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43" name="Oval 242">
            <a:extLst>
              <a:ext uri="{FF2B5EF4-FFF2-40B4-BE49-F238E27FC236}">
                <a16:creationId xmlns:a16="http://schemas.microsoft.com/office/drawing/2014/main" id="{5B721AB4-3D21-3436-15F7-C8571E8A1584}"/>
              </a:ext>
            </a:extLst>
          </p:cNvPr>
          <p:cNvSpPr/>
          <p:nvPr/>
        </p:nvSpPr>
        <p:spPr bwMode="auto">
          <a:xfrm>
            <a:off x="9802387" y="4212883"/>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44" name="Oval 243">
            <a:extLst>
              <a:ext uri="{FF2B5EF4-FFF2-40B4-BE49-F238E27FC236}">
                <a16:creationId xmlns:a16="http://schemas.microsoft.com/office/drawing/2014/main" id="{E43FCA46-C110-7E80-F33E-9F29EC6C1914}"/>
              </a:ext>
            </a:extLst>
          </p:cNvPr>
          <p:cNvSpPr/>
          <p:nvPr/>
        </p:nvSpPr>
        <p:spPr bwMode="auto">
          <a:xfrm>
            <a:off x="10310387" y="4158908"/>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45" name="Oval 244">
            <a:extLst>
              <a:ext uri="{FF2B5EF4-FFF2-40B4-BE49-F238E27FC236}">
                <a16:creationId xmlns:a16="http://schemas.microsoft.com/office/drawing/2014/main" id="{899882EC-5FD6-D062-58D1-33FD15383849}"/>
              </a:ext>
            </a:extLst>
          </p:cNvPr>
          <p:cNvSpPr/>
          <p:nvPr/>
        </p:nvSpPr>
        <p:spPr bwMode="auto">
          <a:xfrm>
            <a:off x="10832145" y="4026616"/>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49" name="Freeform: Shape 248">
            <a:extLst>
              <a:ext uri="{FF2B5EF4-FFF2-40B4-BE49-F238E27FC236}">
                <a16:creationId xmlns:a16="http://schemas.microsoft.com/office/drawing/2014/main" id="{AB359B21-D491-DB34-B9DD-96FB5A32CACE}"/>
              </a:ext>
            </a:extLst>
          </p:cNvPr>
          <p:cNvSpPr/>
          <p:nvPr/>
        </p:nvSpPr>
        <p:spPr bwMode="auto">
          <a:xfrm>
            <a:off x="9085402" y="4913481"/>
            <a:ext cx="2030472" cy="1157324"/>
          </a:xfrm>
          <a:custGeom>
            <a:avLst/>
            <a:gdLst>
              <a:gd name="connsiteX0" fmla="*/ 0 w 2030472"/>
              <a:gd name="connsiteY0" fmla="*/ 0 h 1145865"/>
              <a:gd name="connsiteX1" fmla="*/ 0 w 2030472"/>
              <a:gd name="connsiteY1" fmla="*/ 1145865 h 1145865"/>
              <a:gd name="connsiteX2" fmla="*/ 2030472 w 2030472"/>
              <a:gd name="connsiteY2" fmla="*/ 1145865 h 1145865"/>
            </a:gdLst>
            <a:ahLst/>
            <a:cxnLst>
              <a:cxn ang="0">
                <a:pos x="connsiteX0" y="connsiteY0"/>
              </a:cxn>
              <a:cxn ang="0">
                <a:pos x="connsiteX1" y="connsiteY1"/>
              </a:cxn>
              <a:cxn ang="0">
                <a:pos x="connsiteX2" y="connsiteY2"/>
              </a:cxn>
            </a:cxnLst>
            <a:rect l="l" t="t" r="r" b="b"/>
            <a:pathLst>
              <a:path w="2030472" h="1145865">
                <a:moveTo>
                  <a:pt x="0" y="0"/>
                </a:moveTo>
                <a:lnTo>
                  <a:pt x="0" y="1145865"/>
                </a:lnTo>
                <a:lnTo>
                  <a:pt x="2030472" y="1145865"/>
                </a:lnTo>
              </a:path>
            </a:pathLst>
          </a:custGeom>
          <a:noFill/>
          <a:ln w="28575">
            <a:solidFill>
              <a:schemeClr val="bg1"/>
            </a:solidFill>
            <a:miter lim="800000"/>
            <a:headEnd/>
            <a:tailEnd/>
          </a:ln>
        </p:spPr>
        <p:txBody>
          <a:bodyPr rtlCol="0" anchor="ctr"/>
          <a:lstStyle/>
          <a:p>
            <a:pPr algn="ctr"/>
            <a:endParaRPr lang="en-US" dirty="0"/>
          </a:p>
        </p:txBody>
      </p:sp>
      <p:grpSp>
        <p:nvGrpSpPr>
          <p:cNvPr id="250" name="Group 249">
            <a:extLst>
              <a:ext uri="{FF2B5EF4-FFF2-40B4-BE49-F238E27FC236}">
                <a16:creationId xmlns:a16="http://schemas.microsoft.com/office/drawing/2014/main" id="{876A141E-994F-D738-E1EA-1747AA44AFA0}"/>
              </a:ext>
            </a:extLst>
          </p:cNvPr>
          <p:cNvGrpSpPr/>
          <p:nvPr/>
        </p:nvGrpSpPr>
        <p:grpSpPr>
          <a:xfrm>
            <a:off x="9021234" y="4908898"/>
            <a:ext cx="77918" cy="1161906"/>
            <a:chOff x="8875867" y="1727964"/>
            <a:chExt cx="220006" cy="1161906"/>
          </a:xfrm>
        </p:grpSpPr>
        <p:cxnSp>
          <p:nvCxnSpPr>
            <p:cNvPr id="251" name="Straight Connector 250">
              <a:extLst>
                <a:ext uri="{FF2B5EF4-FFF2-40B4-BE49-F238E27FC236}">
                  <a16:creationId xmlns:a16="http://schemas.microsoft.com/office/drawing/2014/main" id="{DC9C22AF-F26E-0EDF-4F9E-34ED74997991}"/>
                </a:ext>
              </a:extLst>
            </p:cNvPr>
            <p:cNvCxnSpPr/>
            <p:nvPr/>
          </p:nvCxnSpPr>
          <p:spPr bwMode="auto">
            <a:xfrm>
              <a:off x="8875867" y="1727964"/>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0421FB73-5967-1152-B2B2-F0D94B901EFC}"/>
                </a:ext>
              </a:extLst>
            </p:cNvPr>
            <p:cNvCxnSpPr/>
            <p:nvPr/>
          </p:nvCxnSpPr>
          <p:spPr bwMode="auto">
            <a:xfrm>
              <a:off x="8875867" y="1921615"/>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644C1EF1-32E5-439E-F6A7-B871AB889412}"/>
                </a:ext>
              </a:extLst>
            </p:cNvPr>
            <p:cNvCxnSpPr/>
            <p:nvPr/>
          </p:nvCxnSpPr>
          <p:spPr bwMode="auto">
            <a:xfrm>
              <a:off x="8875867" y="2115266"/>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F1923A18-F9B1-6CFC-CC21-CFFE060DFD47}"/>
                </a:ext>
              </a:extLst>
            </p:cNvPr>
            <p:cNvCxnSpPr/>
            <p:nvPr/>
          </p:nvCxnSpPr>
          <p:spPr bwMode="auto">
            <a:xfrm>
              <a:off x="8875867" y="2308917"/>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9B59EB83-ADC4-44C2-8EE2-4F90D644ABC6}"/>
                </a:ext>
              </a:extLst>
            </p:cNvPr>
            <p:cNvCxnSpPr/>
            <p:nvPr/>
          </p:nvCxnSpPr>
          <p:spPr bwMode="auto">
            <a:xfrm>
              <a:off x="8875867" y="2502568"/>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6AEA2C73-0318-8454-6E55-8C14481B934B}"/>
                </a:ext>
              </a:extLst>
            </p:cNvPr>
            <p:cNvCxnSpPr/>
            <p:nvPr/>
          </p:nvCxnSpPr>
          <p:spPr bwMode="auto">
            <a:xfrm>
              <a:off x="8875867" y="2696219"/>
              <a:ext cx="220006" cy="0"/>
            </a:xfrm>
            <a:prstGeom prst="line">
              <a:avLst/>
            </a:prstGeom>
            <a:noFill/>
            <a:ln w="28575" cap="flat" cmpd="sng" algn="ctr">
              <a:solidFill>
                <a:schemeClr val="bg1"/>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3BFD1A5E-D0B7-A85C-0E3F-F88007F034E2}"/>
                </a:ext>
              </a:extLst>
            </p:cNvPr>
            <p:cNvCxnSpPr/>
            <p:nvPr/>
          </p:nvCxnSpPr>
          <p:spPr bwMode="auto">
            <a:xfrm>
              <a:off x="8875867" y="2889870"/>
              <a:ext cx="220006" cy="0"/>
            </a:xfrm>
            <a:prstGeom prst="line">
              <a:avLst/>
            </a:prstGeom>
            <a:noFill/>
            <a:ln w="28575" cap="flat" cmpd="sng" algn="ctr">
              <a:solidFill>
                <a:schemeClr val="bg1"/>
              </a:solidFill>
              <a:prstDash val="solid"/>
              <a:round/>
              <a:headEnd type="none" w="med" len="med"/>
              <a:tailEnd type="none" w="med" len="med"/>
            </a:ln>
            <a:effectLst/>
          </p:spPr>
        </p:cxnSp>
      </p:grpSp>
      <p:sp>
        <p:nvSpPr>
          <p:cNvPr id="259" name="TextBox 258">
            <a:extLst>
              <a:ext uri="{FF2B5EF4-FFF2-40B4-BE49-F238E27FC236}">
                <a16:creationId xmlns:a16="http://schemas.microsoft.com/office/drawing/2014/main" id="{5217005E-8524-E9C8-78A5-DACC9166F951}"/>
              </a:ext>
            </a:extLst>
          </p:cNvPr>
          <p:cNvSpPr txBox="1"/>
          <p:nvPr/>
        </p:nvSpPr>
        <p:spPr bwMode="auto">
          <a:xfrm>
            <a:off x="8840188" y="5149529"/>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a:t>
            </a:r>
          </a:p>
        </p:txBody>
      </p:sp>
      <p:sp>
        <p:nvSpPr>
          <p:cNvPr id="260" name="TextBox 259">
            <a:extLst>
              <a:ext uri="{FF2B5EF4-FFF2-40B4-BE49-F238E27FC236}">
                <a16:creationId xmlns:a16="http://schemas.microsoft.com/office/drawing/2014/main" id="{731BF421-B46F-AE60-256B-67909B502E95}"/>
              </a:ext>
            </a:extLst>
          </p:cNvPr>
          <p:cNvSpPr txBox="1"/>
          <p:nvPr/>
        </p:nvSpPr>
        <p:spPr bwMode="auto">
          <a:xfrm>
            <a:off x="8840188" y="5539123"/>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a:t>
            </a:r>
          </a:p>
        </p:txBody>
      </p:sp>
      <p:sp>
        <p:nvSpPr>
          <p:cNvPr id="261" name="TextBox 260">
            <a:extLst>
              <a:ext uri="{FF2B5EF4-FFF2-40B4-BE49-F238E27FC236}">
                <a16:creationId xmlns:a16="http://schemas.microsoft.com/office/drawing/2014/main" id="{7139160E-0164-B849-FB33-83A172157F42}"/>
              </a:ext>
            </a:extLst>
          </p:cNvPr>
          <p:cNvSpPr txBox="1"/>
          <p:nvPr/>
        </p:nvSpPr>
        <p:spPr bwMode="auto">
          <a:xfrm>
            <a:off x="8840188" y="5933301"/>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262" name="TextBox 261">
            <a:extLst>
              <a:ext uri="{FF2B5EF4-FFF2-40B4-BE49-F238E27FC236}">
                <a16:creationId xmlns:a16="http://schemas.microsoft.com/office/drawing/2014/main" id="{54580614-FF15-8ED8-8838-5BF2A0CD8644}"/>
              </a:ext>
            </a:extLst>
          </p:cNvPr>
          <p:cNvSpPr txBox="1"/>
          <p:nvPr/>
        </p:nvSpPr>
        <p:spPr bwMode="auto">
          <a:xfrm>
            <a:off x="8723309" y="5731629"/>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0.5</a:t>
            </a:r>
          </a:p>
        </p:txBody>
      </p:sp>
      <p:sp>
        <p:nvSpPr>
          <p:cNvPr id="344" name="Freeform: Shape 343">
            <a:extLst>
              <a:ext uri="{FF2B5EF4-FFF2-40B4-BE49-F238E27FC236}">
                <a16:creationId xmlns:a16="http://schemas.microsoft.com/office/drawing/2014/main" id="{A1628285-052D-FFDB-B52B-09AC482DDBC2}"/>
              </a:ext>
            </a:extLst>
          </p:cNvPr>
          <p:cNvSpPr/>
          <p:nvPr/>
        </p:nvSpPr>
        <p:spPr bwMode="auto">
          <a:xfrm>
            <a:off x="9319787" y="5906170"/>
            <a:ext cx="1541992" cy="66675"/>
          </a:xfrm>
          <a:custGeom>
            <a:avLst/>
            <a:gdLst>
              <a:gd name="connsiteX0" fmla="*/ 0 w 1541992"/>
              <a:gd name="connsiteY0" fmla="*/ 66675 h 66675"/>
              <a:gd name="connsiteX1" fmla="*/ 514350 w 1541992"/>
              <a:gd name="connsiteY1" fmla="*/ 43391 h 66675"/>
              <a:gd name="connsiteX2" fmla="*/ 1011767 w 1541992"/>
              <a:gd name="connsiteY2" fmla="*/ 26458 h 66675"/>
              <a:gd name="connsiteX3" fmla="*/ 1541992 w 1541992"/>
              <a:gd name="connsiteY3" fmla="*/ 0 h 66675"/>
            </a:gdLst>
            <a:ahLst/>
            <a:cxnLst>
              <a:cxn ang="0">
                <a:pos x="connsiteX0" y="connsiteY0"/>
              </a:cxn>
              <a:cxn ang="0">
                <a:pos x="connsiteX1" y="connsiteY1"/>
              </a:cxn>
              <a:cxn ang="0">
                <a:pos x="connsiteX2" y="connsiteY2"/>
              </a:cxn>
              <a:cxn ang="0">
                <a:pos x="connsiteX3" y="connsiteY3"/>
              </a:cxn>
            </a:cxnLst>
            <a:rect l="l" t="t" r="r" b="b"/>
            <a:pathLst>
              <a:path w="1541992" h="66675">
                <a:moveTo>
                  <a:pt x="0" y="66675"/>
                </a:moveTo>
                <a:lnTo>
                  <a:pt x="514350" y="43391"/>
                </a:lnTo>
                <a:lnTo>
                  <a:pt x="1011767" y="26458"/>
                </a:lnTo>
                <a:lnTo>
                  <a:pt x="1541992" y="0"/>
                </a:lnTo>
              </a:path>
            </a:pathLst>
          </a:custGeom>
          <a:noFill/>
          <a:ln w="28575">
            <a:solidFill>
              <a:schemeClr val="accent3"/>
            </a:solidFill>
            <a:miter lim="800000"/>
            <a:headEnd/>
            <a:tailEnd/>
          </a:ln>
        </p:spPr>
        <p:txBody>
          <a:bodyPr rtlCol="0" anchor="ctr"/>
          <a:lstStyle/>
          <a:p>
            <a:pPr algn="ctr"/>
            <a:endParaRPr lang="en-US" dirty="0"/>
          </a:p>
        </p:txBody>
      </p:sp>
      <p:sp>
        <p:nvSpPr>
          <p:cNvPr id="263" name="TextBox 262">
            <a:extLst>
              <a:ext uri="{FF2B5EF4-FFF2-40B4-BE49-F238E27FC236}">
                <a16:creationId xmlns:a16="http://schemas.microsoft.com/office/drawing/2014/main" id="{82F7D1FD-B3D8-A522-71AA-485AEEE88AF7}"/>
              </a:ext>
            </a:extLst>
          </p:cNvPr>
          <p:cNvSpPr txBox="1"/>
          <p:nvPr/>
        </p:nvSpPr>
        <p:spPr bwMode="auto">
          <a:xfrm>
            <a:off x="8723309" y="5346619"/>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1.5</a:t>
            </a:r>
          </a:p>
        </p:txBody>
      </p:sp>
      <p:sp>
        <p:nvSpPr>
          <p:cNvPr id="264" name="TextBox 263">
            <a:extLst>
              <a:ext uri="{FF2B5EF4-FFF2-40B4-BE49-F238E27FC236}">
                <a16:creationId xmlns:a16="http://schemas.microsoft.com/office/drawing/2014/main" id="{1803BEF0-C986-2C0A-6D52-295861D42DA7}"/>
              </a:ext>
            </a:extLst>
          </p:cNvPr>
          <p:cNvSpPr txBox="1"/>
          <p:nvPr/>
        </p:nvSpPr>
        <p:spPr bwMode="auto">
          <a:xfrm>
            <a:off x="8723309" y="4966192"/>
            <a:ext cx="4216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2.5</a:t>
            </a:r>
          </a:p>
        </p:txBody>
      </p:sp>
      <p:sp>
        <p:nvSpPr>
          <p:cNvPr id="265" name="TextBox 264">
            <a:extLst>
              <a:ext uri="{FF2B5EF4-FFF2-40B4-BE49-F238E27FC236}">
                <a16:creationId xmlns:a16="http://schemas.microsoft.com/office/drawing/2014/main" id="{1DE672DA-9159-D120-7873-F2C8E3A3A6D9}"/>
              </a:ext>
            </a:extLst>
          </p:cNvPr>
          <p:cNvSpPr txBox="1"/>
          <p:nvPr/>
        </p:nvSpPr>
        <p:spPr bwMode="auto">
          <a:xfrm>
            <a:off x="9152298" y="6021028"/>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¥0</a:t>
            </a:r>
          </a:p>
        </p:txBody>
      </p:sp>
      <p:sp>
        <p:nvSpPr>
          <p:cNvPr id="266" name="TextBox 265">
            <a:extLst>
              <a:ext uri="{FF2B5EF4-FFF2-40B4-BE49-F238E27FC236}">
                <a16:creationId xmlns:a16="http://schemas.microsoft.com/office/drawing/2014/main" id="{50F9FCC2-A934-07F4-A740-9B364CDFB970}"/>
              </a:ext>
            </a:extLst>
          </p:cNvPr>
          <p:cNvSpPr txBox="1"/>
          <p:nvPr/>
        </p:nvSpPr>
        <p:spPr bwMode="auto">
          <a:xfrm>
            <a:off x="9628056" y="6021028"/>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¥20</a:t>
            </a:r>
          </a:p>
        </p:txBody>
      </p:sp>
      <p:sp>
        <p:nvSpPr>
          <p:cNvPr id="267" name="TextBox 266">
            <a:extLst>
              <a:ext uri="{FF2B5EF4-FFF2-40B4-BE49-F238E27FC236}">
                <a16:creationId xmlns:a16="http://schemas.microsoft.com/office/drawing/2014/main" id="{3E233F6B-C17C-852E-7582-FC7A003EBF7B}"/>
              </a:ext>
            </a:extLst>
          </p:cNvPr>
          <p:cNvSpPr txBox="1"/>
          <p:nvPr/>
        </p:nvSpPr>
        <p:spPr bwMode="auto">
          <a:xfrm>
            <a:off x="10085257" y="6021028"/>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¥100</a:t>
            </a:r>
          </a:p>
        </p:txBody>
      </p:sp>
      <p:sp>
        <p:nvSpPr>
          <p:cNvPr id="268" name="TextBox 267">
            <a:extLst>
              <a:ext uri="{FF2B5EF4-FFF2-40B4-BE49-F238E27FC236}">
                <a16:creationId xmlns:a16="http://schemas.microsoft.com/office/drawing/2014/main" id="{5A3FCE2F-C440-BF76-1B90-C305C200566F}"/>
              </a:ext>
            </a:extLst>
          </p:cNvPr>
          <p:cNvSpPr txBox="1"/>
          <p:nvPr/>
        </p:nvSpPr>
        <p:spPr bwMode="auto">
          <a:xfrm>
            <a:off x="10606567" y="6021028"/>
            <a:ext cx="597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¥500</a:t>
            </a:r>
          </a:p>
        </p:txBody>
      </p:sp>
      <p:sp>
        <p:nvSpPr>
          <p:cNvPr id="269" name="Oval 268">
            <a:extLst>
              <a:ext uri="{FF2B5EF4-FFF2-40B4-BE49-F238E27FC236}">
                <a16:creationId xmlns:a16="http://schemas.microsoft.com/office/drawing/2014/main" id="{76EDA1FD-9283-5F4D-869D-90EDF2C58545}"/>
              </a:ext>
            </a:extLst>
          </p:cNvPr>
          <p:cNvSpPr/>
          <p:nvPr/>
        </p:nvSpPr>
        <p:spPr bwMode="auto">
          <a:xfrm>
            <a:off x="9664113" y="4932706"/>
            <a:ext cx="57150" cy="57150"/>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70" name="Oval 269">
            <a:extLst>
              <a:ext uri="{FF2B5EF4-FFF2-40B4-BE49-F238E27FC236}">
                <a16:creationId xmlns:a16="http://schemas.microsoft.com/office/drawing/2014/main" id="{D0A5C5FE-655F-24C4-F547-BE517ED985C2}"/>
              </a:ext>
            </a:extLst>
          </p:cNvPr>
          <p:cNvSpPr/>
          <p:nvPr/>
        </p:nvSpPr>
        <p:spPr bwMode="auto">
          <a:xfrm>
            <a:off x="9664113" y="5130246"/>
            <a:ext cx="57150" cy="57150"/>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71" name="TextBox 270">
            <a:extLst>
              <a:ext uri="{FF2B5EF4-FFF2-40B4-BE49-F238E27FC236}">
                <a16:creationId xmlns:a16="http://schemas.microsoft.com/office/drawing/2014/main" id="{BA4E58D9-CD7C-669E-AD1D-0AA501ACDEB5}"/>
              </a:ext>
            </a:extLst>
          </p:cNvPr>
          <p:cNvSpPr txBox="1"/>
          <p:nvPr/>
        </p:nvSpPr>
        <p:spPr bwMode="auto">
          <a:xfrm>
            <a:off x="9661629" y="4827103"/>
            <a:ext cx="7926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ts val="0"/>
              </a:spcBef>
              <a:spcAft>
                <a:spcPct val="0"/>
              </a:spcAft>
              <a:buClrTx/>
              <a:buFontTx/>
              <a:buNone/>
            </a:pPr>
            <a:r>
              <a:rPr lang="en-US" sz="1200" b="0" dirty="0">
                <a:solidFill>
                  <a:schemeClr val="bg1"/>
                </a:solidFill>
                <a:latin typeface="Calibri" panose="020F0502020204030204" pitchFamily="34" charset="0"/>
              </a:rPr>
              <a:t>HC</a:t>
            </a:r>
          </a:p>
          <a:p>
            <a:pPr algn="l">
              <a:lnSpc>
                <a:spcPct val="100000"/>
              </a:lnSpc>
              <a:spcBef>
                <a:spcPts val="0"/>
              </a:spcBef>
              <a:spcAft>
                <a:spcPct val="0"/>
              </a:spcAft>
              <a:buClrTx/>
              <a:buFontTx/>
              <a:buNone/>
            </a:pPr>
            <a:r>
              <a:rPr lang="en-US" sz="1200" b="0" dirty="0">
                <a:solidFill>
                  <a:schemeClr val="bg1"/>
                </a:solidFill>
                <a:latin typeface="Calibri" panose="020F0502020204030204" pitchFamily="34" charset="0"/>
              </a:rPr>
              <a:t>MDD T1</a:t>
            </a:r>
          </a:p>
        </p:txBody>
      </p:sp>
      <p:grpSp>
        <p:nvGrpSpPr>
          <p:cNvPr id="272" name="Group 271">
            <a:extLst>
              <a:ext uri="{FF2B5EF4-FFF2-40B4-BE49-F238E27FC236}">
                <a16:creationId xmlns:a16="http://schemas.microsoft.com/office/drawing/2014/main" id="{0D859D6C-152E-A098-A66D-C28587D94D65}"/>
              </a:ext>
            </a:extLst>
          </p:cNvPr>
          <p:cNvGrpSpPr/>
          <p:nvPr/>
        </p:nvGrpSpPr>
        <p:grpSpPr>
          <a:xfrm>
            <a:off x="10830718" y="5400286"/>
            <a:ext cx="64927" cy="142875"/>
            <a:chOff x="10831167" y="2109580"/>
            <a:chExt cx="57150" cy="216177"/>
          </a:xfrm>
        </p:grpSpPr>
        <p:cxnSp>
          <p:nvCxnSpPr>
            <p:cNvPr id="273" name="Straight Connector 272">
              <a:extLst>
                <a:ext uri="{FF2B5EF4-FFF2-40B4-BE49-F238E27FC236}">
                  <a16:creationId xmlns:a16="http://schemas.microsoft.com/office/drawing/2014/main" id="{9DADE3C8-5562-E2D6-E893-B74A45CB40AD}"/>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F60F1D8F-1B8F-ACFC-2152-E3EE7E8A77C0}"/>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3318F312-FC6F-BA66-CFD2-0E86D2B03C78}"/>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276" name="Group 275">
            <a:extLst>
              <a:ext uri="{FF2B5EF4-FFF2-40B4-BE49-F238E27FC236}">
                <a16:creationId xmlns:a16="http://schemas.microsoft.com/office/drawing/2014/main" id="{96A1D3E3-348B-FFC3-70F8-6EE93A0F5AE7}"/>
              </a:ext>
            </a:extLst>
          </p:cNvPr>
          <p:cNvGrpSpPr/>
          <p:nvPr/>
        </p:nvGrpSpPr>
        <p:grpSpPr>
          <a:xfrm>
            <a:off x="10316368" y="5612893"/>
            <a:ext cx="64927" cy="126060"/>
            <a:chOff x="10831167" y="2109580"/>
            <a:chExt cx="57150" cy="216177"/>
          </a:xfrm>
        </p:grpSpPr>
        <p:cxnSp>
          <p:nvCxnSpPr>
            <p:cNvPr id="277" name="Straight Connector 276">
              <a:extLst>
                <a:ext uri="{FF2B5EF4-FFF2-40B4-BE49-F238E27FC236}">
                  <a16:creationId xmlns:a16="http://schemas.microsoft.com/office/drawing/2014/main" id="{94DADD8B-9060-44EC-0636-23EE6AFE8FCD}"/>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D5F47F81-1E7B-AC01-7986-A74CE1C5D44A}"/>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237CD0CD-2BB2-0CC9-43D6-00BD16D5B17C}"/>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sp>
        <p:nvSpPr>
          <p:cNvPr id="304" name="Oval 303">
            <a:extLst>
              <a:ext uri="{FF2B5EF4-FFF2-40B4-BE49-F238E27FC236}">
                <a16:creationId xmlns:a16="http://schemas.microsoft.com/office/drawing/2014/main" id="{B650AE4A-B4F7-3F68-73E2-B85CBE732E07}"/>
              </a:ext>
            </a:extLst>
          </p:cNvPr>
          <p:cNvSpPr/>
          <p:nvPr/>
        </p:nvSpPr>
        <p:spPr bwMode="auto">
          <a:xfrm>
            <a:off x="10826855" y="5440432"/>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12" name="Oval 311">
            <a:extLst>
              <a:ext uri="{FF2B5EF4-FFF2-40B4-BE49-F238E27FC236}">
                <a16:creationId xmlns:a16="http://schemas.microsoft.com/office/drawing/2014/main" id="{DDBBFE6E-996A-969D-92F0-96F87A3B9C37}"/>
              </a:ext>
            </a:extLst>
          </p:cNvPr>
          <p:cNvSpPr/>
          <p:nvPr/>
        </p:nvSpPr>
        <p:spPr bwMode="auto">
          <a:xfrm>
            <a:off x="10313563" y="5644690"/>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grpSp>
        <p:nvGrpSpPr>
          <p:cNvPr id="313" name="Group 312">
            <a:extLst>
              <a:ext uri="{FF2B5EF4-FFF2-40B4-BE49-F238E27FC236}">
                <a16:creationId xmlns:a16="http://schemas.microsoft.com/office/drawing/2014/main" id="{2A503812-39E1-3437-0A37-05C455507A70}"/>
              </a:ext>
            </a:extLst>
          </p:cNvPr>
          <p:cNvGrpSpPr/>
          <p:nvPr/>
        </p:nvGrpSpPr>
        <p:grpSpPr>
          <a:xfrm>
            <a:off x="9808368" y="5720843"/>
            <a:ext cx="64927" cy="110185"/>
            <a:chOff x="10831167" y="2109580"/>
            <a:chExt cx="57150" cy="216177"/>
          </a:xfrm>
        </p:grpSpPr>
        <p:cxnSp>
          <p:nvCxnSpPr>
            <p:cNvPr id="314" name="Straight Connector 313">
              <a:extLst>
                <a:ext uri="{FF2B5EF4-FFF2-40B4-BE49-F238E27FC236}">
                  <a16:creationId xmlns:a16="http://schemas.microsoft.com/office/drawing/2014/main" id="{773C48C1-6920-D953-95A9-C30D1CCB4FCA}"/>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3DBA992D-3108-96CD-204B-2C1931053893}"/>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10B2549D-66DA-5126-6C93-126727B9D10E}"/>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sp>
        <p:nvSpPr>
          <p:cNvPr id="317" name="Oval 316">
            <a:extLst>
              <a:ext uri="{FF2B5EF4-FFF2-40B4-BE49-F238E27FC236}">
                <a16:creationId xmlns:a16="http://schemas.microsoft.com/office/drawing/2014/main" id="{78CF1D18-3AB5-A57A-BF2E-2E900D1CA071}"/>
              </a:ext>
            </a:extLst>
          </p:cNvPr>
          <p:cNvSpPr/>
          <p:nvPr/>
        </p:nvSpPr>
        <p:spPr bwMode="auto">
          <a:xfrm>
            <a:off x="9802388" y="5742056"/>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grpSp>
        <p:nvGrpSpPr>
          <p:cNvPr id="318" name="Group 317">
            <a:extLst>
              <a:ext uri="{FF2B5EF4-FFF2-40B4-BE49-F238E27FC236}">
                <a16:creationId xmlns:a16="http://schemas.microsoft.com/office/drawing/2014/main" id="{6D6CB8B2-28B7-96C9-EE83-90DA65251783}"/>
              </a:ext>
            </a:extLst>
          </p:cNvPr>
          <p:cNvGrpSpPr/>
          <p:nvPr/>
        </p:nvGrpSpPr>
        <p:grpSpPr>
          <a:xfrm>
            <a:off x="9290842" y="5851135"/>
            <a:ext cx="64927" cy="92075"/>
            <a:chOff x="10831167" y="2109580"/>
            <a:chExt cx="57150" cy="216177"/>
          </a:xfrm>
        </p:grpSpPr>
        <p:cxnSp>
          <p:nvCxnSpPr>
            <p:cNvPr id="319" name="Straight Connector 318">
              <a:extLst>
                <a:ext uri="{FF2B5EF4-FFF2-40B4-BE49-F238E27FC236}">
                  <a16:creationId xmlns:a16="http://schemas.microsoft.com/office/drawing/2014/main" id="{422677D1-6B59-6A3A-35FB-3B3710444A31}"/>
                </a:ext>
              </a:extLst>
            </p:cNvPr>
            <p:cNvCxnSpPr>
              <a:cxnSpLocks/>
            </p:cNvCxnSpPr>
            <p:nvPr/>
          </p:nvCxnSpPr>
          <p:spPr bwMode="auto">
            <a:xfrm>
              <a:off x="10859743" y="2112065"/>
              <a:ext cx="0" cy="213692"/>
            </a:xfrm>
            <a:prstGeom prst="line">
              <a:avLst/>
            </a:prstGeom>
            <a:noFill/>
            <a:ln w="28575" cap="flat" cmpd="sng" algn="ctr">
              <a:solidFill>
                <a:schemeClr val="accent1"/>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A5EB1CA6-687A-2A95-970C-FB1FA2120B54}"/>
                </a:ext>
              </a:extLst>
            </p:cNvPr>
            <p:cNvCxnSpPr>
              <a:cxnSpLocks/>
            </p:cNvCxnSpPr>
            <p:nvPr/>
          </p:nvCxnSpPr>
          <p:spPr bwMode="auto">
            <a:xfrm>
              <a:off x="10831167" y="2109580"/>
              <a:ext cx="57150" cy="0"/>
            </a:xfrm>
            <a:prstGeom prst="line">
              <a:avLst/>
            </a:prstGeom>
            <a:noFill/>
            <a:ln w="28575" cap="flat" cmpd="sng" algn="ctr">
              <a:solidFill>
                <a:schemeClr val="accent1"/>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E3B46A29-89A9-8764-1268-D1D4C6647012}"/>
                </a:ext>
              </a:extLst>
            </p:cNvPr>
            <p:cNvCxnSpPr>
              <a:cxnSpLocks/>
            </p:cNvCxnSpPr>
            <p:nvPr/>
          </p:nvCxnSpPr>
          <p:spPr bwMode="auto">
            <a:xfrm>
              <a:off x="10831167" y="2324514"/>
              <a:ext cx="57150" cy="0"/>
            </a:xfrm>
            <a:prstGeom prst="line">
              <a:avLst/>
            </a:prstGeom>
            <a:noFill/>
            <a:ln w="28575" cap="flat" cmpd="sng" algn="ctr">
              <a:solidFill>
                <a:schemeClr val="accent1"/>
              </a:solidFill>
              <a:prstDash val="solid"/>
              <a:round/>
              <a:headEnd type="none" w="med" len="med"/>
              <a:tailEnd type="none" w="med" len="med"/>
            </a:ln>
            <a:effectLst/>
          </p:spPr>
        </p:cxnSp>
      </p:grpSp>
      <p:sp>
        <p:nvSpPr>
          <p:cNvPr id="322" name="Oval 321">
            <a:extLst>
              <a:ext uri="{FF2B5EF4-FFF2-40B4-BE49-F238E27FC236}">
                <a16:creationId xmlns:a16="http://schemas.microsoft.com/office/drawing/2014/main" id="{A912AD9B-66BB-6422-4E2B-87EAE4A0AF07}"/>
              </a:ext>
            </a:extLst>
          </p:cNvPr>
          <p:cNvSpPr/>
          <p:nvPr/>
        </p:nvSpPr>
        <p:spPr bwMode="auto">
          <a:xfrm>
            <a:off x="9294388" y="5865881"/>
            <a:ext cx="50937" cy="50937"/>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grpSp>
        <p:nvGrpSpPr>
          <p:cNvPr id="323" name="Group 322">
            <a:extLst>
              <a:ext uri="{FF2B5EF4-FFF2-40B4-BE49-F238E27FC236}">
                <a16:creationId xmlns:a16="http://schemas.microsoft.com/office/drawing/2014/main" id="{B5FB3F55-31A7-D601-A32C-7EB3F99891E6}"/>
              </a:ext>
            </a:extLst>
          </p:cNvPr>
          <p:cNvGrpSpPr/>
          <p:nvPr/>
        </p:nvGrpSpPr>
        <p:grpSpPr>
          <a:xfrm>
            <a:off x="9292960" y="5921927"/>
            <a:ext cx="64927" cy="104893"/>
            <a:chOff x="10831167" y="2109580"/>
            <a:chExt cx="57150" cy="216177"/>
          </a:xfrm>
        </p:grpSpPr>
        <p:cxnSp>
          <p:nvCxnSpPr>
            <p:cNvPr id="324" name="Straight Connector 323">
              <a:extLst>
                <a:ext uri="{FF2B5EF4-FFF2-40B4-BE49-F238E27FC236}">
                  <a16:creationId xmlns:a16="http://schemas.microsoft.com/office/drawing/2014/main" id="{01CA8B71-5600-C271-9755-B4C1B1E01DA5}"/>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24DAD222-C970-6477-56F9-F6B156A50C86}"/>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326" name="Straight Connector 325">
              <a:extLst>
                <a:ext uri="{FF2B5EF4-FFF2-40B4-BE49-F238E27FC236}">
                  <a16:creationId xmlns:a16="http://schemas.microsoft.com/office/drawing/2014/main" id="{1BCFB335-6954-2D5F-C6D2-2F8CFBE138B8}"/>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27" name="Group 326">
            <a:extLst>
              <a:ext uri="{FF2B5EF4-FFF2-40B4-BE49-F238E27FC236}">
                <a16:creationId xmlns:a16="http://schemas.microsoft.com/office/drawing/2014/main" id="{F8D7B25C-EA49-D49B-B2DB-F06E3567C0DC}"/>
              </a:ext>
            </a:extLst>
          </p:cNvPr>
          <p:cNvGrpSpPr/>
          <p:nvPr/>
        </p:nvGrpSpPr>
        <p:grpSpPr>
          <a:xfrm>
            <a:off x="9808368" y="5895469"/>
            <a:ext cx="64927" cy="112301"/>
            <a:chOff x="10831167" y="2109580"/>
            <a:chExt cx="57150" cy="216177"/>
          </a:xfrm>
        </p:grpSpPr>
        <p:cxnSp>
          <p:nvCxnSpPr>
            <p:cNvPr id="328" name="Straight Connector 327">
              <a:extLst>
                <a:ext uri="{FF2B5EF4-FFF2-40B4-BE49-F238E27FC236}">
                  <a16:creationId xmlns:a16="http://schemas.microsoft.com/office/drawing/2014/main" id="{9F2E845E-B529-EFF8-5EDE-50917867EE7B}"/>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329" name="Straight Connector 328">
              <a:extLst>
                <a:ext uri="{FF2B5EF4-FFF2-40B4-BE49-F238E27FC236}">
                  <a16:creationId xmlns:a16="http://schemas.microsoft.com/office/drawing/2014/main" id="{F9AC8E1E-8997-9EEC-B900-ABA825ED4870}"/>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330" name="Straight Connector 329">
              <a:extLst>
                <a:ext uri="{FF2B5EF4-FFF2-40B4-BE49-F238E27FC236}">
                  <a16:creationId xmlns:a16="http://schemas.microsoft.com/office/drawing/2014/main" id="{DB43FFBE-3503-B92F-3EB7-AA7A475AE4A5}"/>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31" name="Group 330">
            <a:extLst>
              <a:ext uri="{FF2B5EF4-FFF2-40B4-BE49-F238E27FC236}">
                <a16:creationId xmlns:a16="http://schemas.microsoft.com/office/drawing/2014/main" id="{8F25848A-A9B1-BDC2-7E5F-34B77F5B6237}"/>
              </a:ext>
            </a:extLst>
          </p:cNvPr>
          <p:cNvGrpSpPr/>
          <p:nvPr/>
        </p:nvGrpSpPr>
        <p:grpSpPr>
          <a:xfrm>
            <a:off x="10316368" y="5898645"/>
            <a:ext cx="64927" cy="97484"/>
            <a:chOff x="10831167" y="2109580"/>
            <a:chExt cx="57150" cy="216177"/>
          </a:xfrm>
        </p:grpSpPr>
        <p:cxnSp>
          <p:nvCxnSpPr>
            <p:cNvPr id="332" name="Straight Connector 331">
              <a:extLst>
                <a:ext uri="{FF2B5EF4-FFF2-40B4-BE49-F238E27FC236}">
                  <a16:creationId xmlns:a16="http://schemas.microsoft.com/office/drawing/2014/main" id="{2C222909-E965-E0EE-5C7A-8122B012D90B}"/>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333" name="Straight Connector 332">
              <a:extLst>
                <a:ext uri="{FF2B5EF4-FFF2-40B4-BE49-F238E27FC236}">
                  <a16:creationId xmlns:a16="http://schemas.microsoft.com/office/drawing/2014/main" id="{A167DE6E-0279-CFB4-1E23-9191D1B8C412}"/>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CE6CFE72-62D6-2460-8571-A6E66C6B4059}"/>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335" name="Group 334">
            <a:extLst>
              <a:ext uri="{FF2B5EF4-FFF2-40B4-BE49-F238E27FC236}">
                <a16:creationId xmlns:a16="http://schemas.microsoft.com/office/drawing/2014/main" id="{37181E21-E495-8327-55D9-5E0A016432CB}"/>
              </a:ext>
            </a:extLst>
          </p:cNvPr>
          <p:cNvGrpSpPr/>
          <p:nvPr/>
        </p:nvGrpSpPr>
        <p:grpSpPr>
          <a:xfrm>
            <a:off x="10830718" y="5835144"/>
            <a:ext cx="64927" cy="121825"/>
            <a:chOff x="10831167" y="2109580"/>
            <a:chExt cx="57150" cy="216177"/>
          </a:xfrm>
        </p:grpSpPr>
        <p:cxnSp>
          <p:nvCxnSpPr>
            <p:cNvPr id="336" name="Straight Connector 335">
              <a:extLst>
                <a:ext uri="{FF2B5EF4-FFF2-40B4-BE49-F238E27FC236}">
                  <a16:creationId xmlns:a16="http://schemas.microsoft.com/office/drawing/2014/main" id="{4F1B5907-E462-C627-5563-F953B44C1114}"/>
                </a:ext>
              </a:extLst>
            </p:cNvPr>
            <p:cNvCxnSpPr>
              <a:cxnSpLocks/>
            </p:cNvCxnSpPr>
            <p:nvPr/>
          </p:nvCxnSpPr>
          <p:spPr bwMode="auto">
            <a:xfrm>
              <a:off x="10859743" y="2112065"/>
              <a:ext cx="0" cy="213692"/>
            </a:xfrm>
            <a:prstGeom prst="line">
              <a:avLst/>
            </a:prstGeom>
            <a:noFill/>
            <a:ln w="28575" cap="flat" cmpd="sng" algn="ctr">
              <a:solidFill>
                <a:schemeClr val="accent3"/>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8FD4C97A-92E9-2DBE-3C61-8E3CD03813B4}"/>
                </a:ext>
              </a:extLst>
            </p:cNvPr>
            <p:cNvCxnSpPr>
              <a:cxnSpLocks/>
            </p:cNvCxnSpPr>
            <p:nvPr/>
          </p:nvCxnSpPr>
          <p:spPr bwMode="auto">
            <a:xfrm>
              <a:off x="10831167" y="2109580"/>
              <a:ext cx="57150" cy="0"/>
            </a:xfrm>
            <a:prstGeom prst="line">
              <a:avLst/>
            </a:prstGeom>
            <a:noFill/>
            <a:ln w="28575" cap="flat" cmpd="sng" algn="ctr">
              <a:solidFill>
                <a:schemeClr val="accent3"/>
              </a:solidFill>
              <a:prstDash val="solid"/>
              <a:round/>
              <a:headEnd type="none" w="med" len="med"/>
              <a:tailEnd type="none" w="med" len="med"/>
            </a:ln>
            <a:effectLst/>
          </p:spPr>
        </p:cxnSp>
        <p:cxnSp>
          <p:nvCxnSpPr>
            <p:cNvPr id="338" name="Straight Connector 337">
              <a:extLst>
                <a:ext uri="{FF2B5EF4-FFF2-40B4-BE49-F238E27FC236}">
                  <a16:creationId xmlns:a16="http://schemas.microsoft.com/office/drawing/2014/main" id="{F5385F3A-B625-FDEA-AF0C-A0FECF1F12D0}"/>
                </a:ext>
              </a:extLst>
            </p:cNvPr>
            <p:cNvCxnSpPr>
              <a:cxnSpLocks/>
            </p:cNvCxnSpPr>
            <p:nvPr/>
          </p:nvCxnSpPr>
          <p:spPr bwMode="auto">
            <a:xfrm>
              <a:off x="10831167" y="2324514"/>
              <a:ext cx="57150" cy="0"/>
            </a:xfrm>
            <a:prstGeom prst="line">
              <a:avLst/>
            </a:prstGeom>
            <a:noFill/>
            <a:ln w="28575" cap="flat" cmpd="sng" algn="ctr">
              <a:solidFill>
                <a:schemeClr val="accent3"/>
              </a:solidFill>
              <a:prstDash val="solid"/>
              <a:round/>
              <a:headEnd type="none" w="med" len="med"/>
              <a:tailEnd type="none" w="med" len="med"/>
            </a:ln>
            <a:effectLst/>
          </p:spPr>
        </p:cxnSp>
      </p:grpSp>
      <p:sp>
        <p:nvSpPr>
          <p:cNvPr id="339" name="Oval 338">
            <a:extLst>
              <a:ext uri="{FF2B5EF4-FFF2-40B4-BE49-F238E27FC236}">
                <a16:creationId xmlns:a16="http://schemas.microsoft.com/office/drawing/2014/main" id="{375916EC-CD5B-F90F-223F-A9EA8267EF6F}"/>
              </a:ext>
            </a:extLst>
          </p:cNvPr>
          <p:cNvSpPr/>
          <p:nvPr/>
        </p:nvSpPr>
        <p:spPr bwMode="auto">
          <a:xfrm>
            <a:off x="10833205" y="5866940"/>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40" name="Oval 339">
            <a:extLst>
              <a:ext uri="{FF2B5EF4-FFF2-40B4-BE49-F238E27FC236}">
                <a16:creationId xmlns:a16="http://schemas.microsoft.com/office/drawing/2014/main" id="{42C0E2C1-634A-3FA7-A1C9-0346CFE8208A}"/>
              </a:ext>
            </a:extLst>
          </p:cNvPr>
          <p:cNvSpPr/>
          <p:nvPr/>
        </p:nvSpPr>
        <p:spPr bwMode="auto">
          <a:xfrm>
            <a:off x="10312505" y="5913507"/>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41" name="Oval 340">
            <a:extLst>
              <a:ext uri="{FF2B5EF4-FFF2-40B4-BE49-F238E27FC236}">
                <a16:creationId xmlns:a16="http://schemas.microsoft.com/office/drawing/2014/main" id="{B3DB960E-2F77-8BE0-2634-E615E4E92237}"/>
              </a:ext>
            </a:extLst>
          </p:cNvPr>
          <p:cNvSpPr/>
          <p:nvPr/>
        </p:nvSpPr>
        <p:spPr bwMode="auto">
          <a:xfrm>
            <a:off x="9803447" y="5919857"/>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42" name="Oval 341">
            <a:extLst>
              <a:ext uri="{FF2B5EF4-FFF2-40B4-BE49-F238E27FC236}">
                <a16:creationId xmlns:a16="http://schemas.microsoft.com/office/drawing/2014/main" id="{9DAFC51D-40FA-81D5-5879-6F23B6849E3D}"/>
              </a:ext>
            </a:extLst>
          </p:cNvPr>
          <p:cNvSpPr/>
          <p:nvPr/>
        </p:nvSpPr>
        <p:spPr bwMode="auto">
          <a:xfrm>
            <a:off x="9286981" y="5944198"/>
            <a:ext cx="50937" cy="50937"/>
          </a:xfrm>
          <a:prstGeom prst="ellipse">
            <a:avLst/>
          </a:prstGeom>
          <a:solidFill>
            <a:schemeClr val="accent3"/>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45" name="TextBox 344">
            <a:extLst>
              <a:ext uri="{FF2B5EF4-FFF2-40B4-BE49-F238E27FC236}">
                <a16:creationId xmlns:a16="http://schemas.microsoft.com/office/drawing/2014/main" id="{8B302126-A70A-AA02-4AF3-DDD9BED291BA}"/>
              </a:ext>
            </a:extLst>
          </p:cNvPr>
          <p:cNvSpPr txBox="1"/>
          <p:nvPr/>
        </p:nvSpPr>
        <p:spPr bwMode="auto">
          <a:xfrm>
            <a:off x="8840188" y="4765845"/>
            <a:ext cx="2566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3</a:t>
            </a:r>
          </a:p>
        </p:txBody>
      </p:sp>
      <p:sp>
        <p:nvSpPr>
          <p:cNvPr id="347" name="TextBox 346">
            <a:extLst>
              <a:ext uri="{FF2B5EF4-FFF2-40B4-BE49-F238E27FC236}">
                <a16:creationId xmlns:a16="http://schemas.microsoft.com/office/drawing/2014/main" id="{418A34E2-738E-0E6D-EF19-177A03C34B70}"/>
              </a:ext>
            </a:extLst>
          </p:cNvPr>
          <p:cNvSpPr txBox="1"/>
          <p:nvPr/>
        </p:nvSpPr>
        <p:spPr bwMode="auto">
          <a:xfrm>
            <a:off x="7150994" y="1504122"/>
            <a:ext cx="49887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600" dirty="0">
                <a:solidFill>
                  <a:schemeClr val="bg1"/>
                </a:solidFill>
                <a:latin typeface="Calibri" panose="020F0502020204030204" pitchFamily="34" charset="0"/>
              </a:rPr>
              <a:t>B. Mean Activation in Each Reward Condition and Group</a:t>
            </a:r>
          </a:p>
        </p:txBody>
      </p:sp>
      <p:sp>
        <p:nvSpPr>
          <p:cNvPr id="348" name="TextBox 347">
            <a:extLst>
              <a:ext uri="{FF2B5EF4-FFF2-40B4-BE49-F238E27FC236}">
                <a16:creationId xmlns:a16="http://schemas.microsoft.com/office/drawing/2014/main" id="{78F7AC40-EC87-A6C2-417A-52B9147EEFA5}"/>
              </a:ext>
            </a:extLst>
          </p:cNvPr>
          <p:cNvSpPr txBox="1"/>
          <p:nvPr/>
        </p:nvSpPr>
        <p:spPr bwMode="auto">
          <a:xfrm>
            <a:off x="7106330" y="1816357"/>
            <a:ext cx="14499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600" dirty="0">
                <a:solidFill>
                  <a:schemeClr val="accent6"/>
                </a:solidFill>
                <a:latin typeface="Calibri" panose="020F0502020204030204" pitchFamily="34" charset="0"/>
              </a:rPr>
              <a:t>Left Ventral Striatum</a:t>
            </a:r>
          </a:p>
        </p:txBody>
      </p:sp>
      <p:sp>
        <p:nvSpPr>
          <p:cNvPr id="349" name="TextBox 348">
            <a:extLst>
              <a:ext uri="{FF2B5EF4-FFF2-40B4-BE49-F238E27FC236}">
                <a16:creationId xmlns:a16="http://schemas.microsoft.com/office/drawing/2014/main" id="{BD3855B4-E88A-9F74-2310-55DEC7DF257D}"/>
              </a:ext>
            </a:extLst>
          </p:cNvPr>
          <p:cNvSpPr txBox="1"/>
          <p:nvPr/>
        </p:nvSpPr>
        <p:spPr bwMode="auto">
          <a:xfrm>
            <a:off x="7203250" y="3588558"/>
            <a:ext cx="13976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nSpc>
                <a:spcPct val="100000"/>
              </a:lnSpc>
              <a:spcBef>
                <a:spcPct val="50000"/>
              </a:spcBef>
              <a:spcAft>
                <a:spcPct val="0"/>
              </a:spcAft>
              <a:buClrTx/>
              <a:buFontTx/>
              <a:buNone/>
            </a:pPr>
            <a:r>
              <a:rPr lang="en-US" sz="1600" dirty="0">
                <a:solidFill>
                  <a:schemeClr val="accent4"/>
                </a:solidFill>
                <a:latin typeface="Calibri" panose="020F0502020204030204" pitchFamily="34" charset="0"/>
              </a:rPr>
              <a:t>Left Putamen</a:t>
            </a:r>
          </a:p>
        </p:txBody>
      </p:sp>
      <p:sp>
        <p:nvSpPr>
          <p:cNvPr id="350" name="TextBox 349">
            <a:extLst>
              <a:ext uri="{FF2B5EF4-FFF2-40B4-BE49-F238E27FC236}">
                <a16:creationId xmlns:a16="http://schemas.microsoft.com/office/drawing/2014/main" id="{2A8EDB1E-5A13-B4C0-9C66-01A6EDB6DCC7}"/>
              </a:ext>
            </a:extLst>
          </p:cNvPr>
          <p:cNvSpPr txBox="1"/>
          <p:nvPr/>
        </p:nvSpPr>
        <p:spPr bwMode="auto">
          <a:xfrm>
            <a:off x="7056425" y="4788157"/>
            <a:ext cx="1544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1600" dirty="0">
                <a:solidFill>
                  <a:srgbClr val="C00000"/>
                </a:solidFill>
                <a:latin typeface="Calibri" panose="020F0502020204030204" pitchFamily="34" charset="0"/>
              </a:rPr>
              <a:t>Right Putamen</a:t>
            </a:r>
          </a:p>
        </p:txBody>
      </p:sp>
      <p:sp>
        <p:nvSpPr>
          <p:cNvPr id="6" name="TextBox 5">
            <a:extLst>
              <a:ext uri="{FF2B5EF4-FFF2-40B4-BE49-F238E27FC236}">
                <a16:creationId xmlns:a16="http://schemas.microsoft.com/office/drawing/2014/main" id="{D6BBE98E-CD43-6029-3F26-FF65AD4F4D86}"/>
              </a:ext>
            </a:extLst>
          </p:cNvPr>
          <p:cNvSpPr txBox="1"/>
          <p:nvPr/>
        </p:nvSpPr>
        <p:spPr bwMode="auto">
          <a:xfrm>
            <a:off x="8552561" y="6264816"/>
            <a:ext cx="30653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b="1" dirty="0">
                <a:solidFill>
                  <a:srgbClr val="FF0000"/>
                </a:solidFill>
                <a:latin typeface="Calibri" panose="020F0502020204030204" pitchFamily="34" charset="0"/>
              </a:rPr>
              <a:t>Response to monetary reward</a:t>
            </a:r>
          </a:p>
        </p:txBody>
      </p:sp>
    </p:spTree>
    <p:extLst>
      <p:ext uri="{BB962C8B-B14F-4D97-AF65-F5344CB8AC3E}">
        <p14:creationId xmlns:p14="http://schemas.microsoft.com/office/powerpoint/2010/main" val="2927330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9D3BBA-D11E-76D3-DFD1-0FEAB8AC4E04}"/>
              </a:ext>
            </a:extLst>
          </p:cNvPr>
          <p:cNvSpPr>
            <a:spLocks noGrp="1"/>
          </p:cNvSpPr>
          <p:nvPr>
            <p:ph type="body" sz="quarter" idx="13"/>
          </p:nvPr>
        </p:nvSpPr>
        <p:spPr/>
        <p:txBody>
          <a:bodyPr/>
          <a:lstStyle/>
          <a:p>
            <a:r>
              <a:rPr lang="en-US" dirty="0" err="1">
                <a:solidFill>
                  <a:schemeClr val="bg1"/>
                </a:solidFill>
              </a:rPr>
              <a:t>Bragulat</a:t>
            </a:r>
            <a:r>
              <a:rPr lang="en-US" dirty="0">
                <a:solidFill>
                  <a:schemeClr val="bg1"/>
                </a:solidFill>
              </a:rPr>
              <a:t> et al, 2007, Psychiatry Research: Neuroimaging, 154: 115–124 </a:t>
            </a:r>
          </a:p>
        </p:txBody>
      </p:sp>
      <p:sp>
        <p:nvSpPr>
          <p:cNvPr id="3" name="Title 2">
            <a:extLst>
              <a:ext uri="{FF2B5EF4-FFF2-40B4-BE49-F238E27FC236}">
                <a16:creationId xmlns:a16="http://schemas.microsoft.com/office/drawing/2014/main" id="{158D4B01-C9B8-AE8F-B479-3A887DB3201F}"/>
              </a:ext>
            </a:extLst>
          </p:cNvPr>
          <p:cNvSpPr>
            <a:spLocks noGrp="1"/>
          </p:cNvSpPr>
          <p:nvPr>
            <p:ph type="title"/>
          </p:nvPr>
        </p:nvSpPr>
        <p:spPr>
          <a:xfrm>
            <a:off x="0" y="101769"/>
            <a:ext cx="12192000" cy="1069680"/>
          </a:xfrm>
        </p:spPr>
        <p:txBody>
          <a:bodyPr/>
          <a:lstStyle/>
          <a:p>
            <a:r>
              <a:rPr lang="en-US" dirty="0"/>
              <a:t>Patients with affective flattening have decreased dopamine function in </a:t>
            </a:r>
            <a:r>
              <a:rPr lang="en-US" dirty="0" err="1"/>
              <a:t>n.accumbens</a:t>
            </a:r>
            <a:endParaRPr lang="en-US" dirty="0"/>
          </a:p>
        </p:txBody>
      </p:sp>
      <p:pic>
        <p:nvPicPr>
          <p:cNvPr id="5" name="Picture 4" descr="Graphical user interface&#10;&#10;Description automatically generated with low confidence">
            <a:extLst>
              <a:ext uri="{FF2B5EF4-FFF2-40B4-BE49-F238E27FC236}">
                <a16:creationId xmlns:a16="http://schemas.microsoft.com/office/drawing/2014/main" id="{157F7A0C-C01B-4467-39D3-6099B11D29E5}"/>
              </a:ext>
            </a:extLst>
          </p:cNvPr>
          <p:cNvPicPr>
            <a:picLocks noChangeAspect="1"/>
          </p:cNvPicPr>
          <p:nvPr/>
        </p:nvPicPr>
        <p:blipFill>
          <a:blip r:embed="rId2"/>
          <a:stretch>
            <a:fillRect/>
          </a:stretch>
        </p:blipFill>
        <p:spPr>
          <a:xfrm>
            <a:off x="268012" y="1460117"/>
            <a:ext cx="11761076" cy="3230810"/>
          </a:xfrm>
          <a:prstGeom prst="rect">
            <a:avLst/>
          </a:prstGeom>
        </p:spPr>
      </p:pic>
      <p:sp>
        <p:nvSpPr>
          <p:cNvPr id="7" name="TextBox 6">
            <a:extLst>
              <a:ext uri="{FF2B5EF4-FFF2-40B4-BE49-F238E27FC236}">
                <a16:creationId xmlns:a16="http://schemas.microsoft.com/office/drawing/2014/main" id="{2AA14BC2-F68E-4B96-6480-8B3158BFA70B}"/>
              </a:ext>
            </a:extLst>
          </p:cNvPr>
          <p:cNvSpPr txBox="1"/>
          <p:nvPr/>
        </p:nvSpPr>
        <p:spPr>
          <a:xfrm>
            <a:off x="430922" y="4979595"/>
            <a:ext cx="11435255" cy="1292662"/>
          </a:xfrm>
          <a:prstGeom prst="rect">
            <a:avLst/>
          </a:prstGeom>
          <a:noFill/>
        </p:spPr>
        <p:txBody>
          <a:bodyPr wrap="square" rtlCol="0">
            <a:spAutoFit/>
          </a:bodyPr>
          <a:lstStyle/>
          <a:p>
            <a:r>
              <a:rPr lang="en-US" b="1" dirty="0">
                <a:solidFill>
                  <a:srgbClr val="C00000"/>
                </a:solidFill>
              </a:rPr>
              <a:t>Patients with affective flattening and psychomotor retardation had [18F]dopa Ki decreases in the left caudate, bilateral putamen and nucleus </a:t>
            </a:r>
            <a:r>
              <a:rPr lang="en-US" b="1" dirty="0" err="1">
                <a:solidFill>
                  <a:srgbClr val="C00000"/>
                </a:solidFill>
              </a:rPr>
              <a:t>accumbens</a:t>
            </a:r>
            <a:r>
              <a:rPr lang="en-US" b="1" dirty="0">
                <a:solidFill>
                  <a:srgbClr val="C00000"/>
                </a:solidFill>
              </a:rPr>
              <a:t>, left </a:t>
            </a:r>
            <a:r>
              <a:rPr lang="en-US" b="1" dirty="0" err="1">
                <a:solidFill>
                  <a:srgbClr val="C00000"/>
                </a:solidFill>
              </a:rPr>
              <a:t>parahippocampus</a:t>
            </a:r>
            <a:r>
              <a:rPr lang="en-US" b="1" dirty="0">
                <a:solidFill>
                  <a:srgbClr val="C00000"/>
                </a:solidFill>
              </a:rPr>
              <a:t> and dorsal brainstem. </a:t>
            </a:r>
          </a:p>
          <a:p>
            <a:r>
              <a:rPr lang="en-US" sz="1400" dirty="0">
                <a:solidFill>
                  <a:schemeClr val="bg1"/>
                </a:solidFill>
              </a:rPr>
              <a:t>Clusters of voxels denoting significant decreases of [18F]dopa Ki uptake in depressives with affective flattening (DAF) vs controls (CS). Decreases are shown in the left caudate (a: </a:t>
            </a:r>
            <a:r>
              <a:rPr lang="en-US" sz="1400" dirty="0" err="1">
                <a:solidFill>
                  <a:schemeClr val="bg1"/>
                </a:solidFill>
              </a:rPr>
              <a:t>Talairach's</a:t>
            </a:r>
            <a:r>
              <a:rPr lang="en-US" sz="1400" dirty="0">
                <a:solidFill>
                  <a:schemeClr val="bg1"/>
                </a:solidFill>
              </a:rPr>
              <a:t> coordinates of peak voxel: x=−11, y=7, z=8), in the left and right </a:t>
            </a:r>
            <a:r>
              <a:rPr lang="en-US" sz="1400" dirty="0" err="1">
                <a:solidFill>
                  <a:schemeClr val="bg1"/>
                </a:solidFill>
              </a:rPr>
              <a:t>accumbens</a:t>
            </a:r>
            <a:r>
              <a:rPr lang="en-US" sz="1400" dirty="0">
                <a:solidFill>
                  <a:schemeClr val="bg1"/>
                </a:solidFill>
              </a:rPr>
              <a:t> nuclei (b: </a:t>
            </a:r>
            <a:r>
              <a:rPr lang="en-US" sz="1400" dirty="0" err="1">
                <a:solidFill>
                  <a:schemeClr val="bg1"/>
                </a:solidFill>
              </a:rPr>
              <a:t>Talairach's</a:t>
            </a:r>
            <a:r>
              <a:rPr lang="en-US" sz="1400" dirty="0">
                <a:solidFill>
                  <a:schemeClr val="bg1"/>
                </a:solidFill>
              </a:rPr>
              <a:t> coordinates of left </a:t>
            </a:r>
            <a:r>
              <a:rPr lang="en-US" sz="1400" dirty="0" err="1">
                <a:solidFill>
                  <a:schemeClr val="bg1"/>
                </a:solidFill>
              </a:rPr>
              <a:t>accumbens</a:t>
            </a:r>
            <a:r>
              <a:rPr lang="en-US" sz="1400" dirty="0">
                <a:solidFill>
                  <a:schemeClr val="bg1"/>
                </a:solidFill>
              </a:rPr>
              <a:t> peak voxel: x=−14, y=3, z=−7).</a:t>
            </a:r>
          </a:p>
        </p:txBody>
      </p:sp>
      <p:sp>
        <p:nvSpPr>
          <p:cNvPr id="8" name="TextBox 7">
            <a:extLst>
              <a:ext uri="{FF2B5EF4-FFF2-40B4-BE49-F238E27FC236}">
                <a16:creationId xmlns:a16="http://schemas.microsoft.com/office/drawing/2014/main" id="{B714CA51-F7F7-FCC9-4B91-5A34736FFA2C}"/>
              </a:ext>
            </a:extLst>
          </p:cNvPr>
          <p:cNvSpPr txBox="1"/>
          <p:nvPr/>
        </p:nvSpPr>
        <p:spPr>
          <a:xfrm>
            <a:off x="8628994" y="1423137"/>
            <a:ext cx="971613" cy="369332"/>
          </a:xfrm>
          <a:prstGeom prst="rect">
            <a:avLst/>
          </a:prstGeom>
          <a:noFill/>
        </p:spPr>
        <p:txBody>
          <a:bodyPr wrap="none" rtlCol="0">
            <a:spAutoFit/>
          </a:bodyPr>
          <a:lstStyle/>
          <a:p>
            <a:pPr algn="l"/>
            <a:r>
              <a:rPr lang="en-US" b="1" dirty="0">
                <a:latin typeface="+mn-lt"/>
              </a:rPr>
              <a:t>Caudate</a:t>
            </a:r>
          </a:p>
        </p:txBody>
      </p:sp>
      <p:sp>
        <p:nvSpPr>
          <p:cNvPr id="9" name="TextBox 8">
            <a:extLst>
              <a:ext uri="{FF2B5EF4-FFF2-40B4-BE49-F238E27FC236}">
                <a16:creationId xmlns:a16="http://schemas.microsoft.com/office/drawing/2014/main" id="{DDCDB4C9-7150-E3CB-3F98-9DD932CA159C}"/>
              </a:ext>
            </a:extLst>
          </p:cNvPr>
          <p:cNvSpPr txBox="1"/>
          <p:nvPr/>
        </p:nvSpPr>
        <p:spPr>
          <a:xfrm>
            <a:off x="10255899" y="1423137"/>
            <a:ext cx="1547218" cy="369332"/>
          </a:xfrm>
          <a:prstGeom prst="rect">
            <a:avLst/>
          </a:prstGeom>
          <a:noFill/>
        </p:spPr>
        <p:txBody>
          <a:bodyPr wrap="none" rtlCol="0">
            <a:spAutoFit/>
          </a:bodyPr>
          <a:lstStyle/>
          <a:p>
            <a:pPr algn="l"/>
            <a:r>
              <a:rPr lang="en-US" b="1" dirty="0">
                <a:latin typeface="+mn-lt"/>
              </a:rPr>
              <a:t>N. </a:t>
            </a:r>
            <a:r>
              <a:rPr lang="en-US" b="1" dirty="0" err="1">
                <a:latin typeface="+mn-lt"/>
              </a:rPr>
              <a:t>Accumbens</a:t>
            </a:r>
            <a:endParaRPr lang="en-US" b="1" dirty="0">
              <a:latin typeface="+mn-lt"/>
            </a:endParaRPr>
          </a:p>
        </p:txBody>
      </p:sp>
      <p:sp>
        <p:nvSpPr>
          <p:cNvPr id="10" name="TextBox 9">
            <a:extLst>
              <a:ext uri="{FF2B5EF4-FFF2-40B4-BE49-F238E27FC236}">
                <a16:creationId xmlns:a16="http://schemas.microsoft.com/office/drawing/2014/main" id="{83E66792-B7DC-84F6-B48B-C43B72D8DFA2}"/>
              </a:ext>
            </a:extLst>
          </p:cNvPr>
          <p:cNvSpPr txBox="1"/>
          <p:nvPr/>
        </p:nvSpPr>
        <p:spPr>
          <a:xfrm>
            <a:off x="9396248" y="4585939"/>
            <a:ext cx="566181" cy="369332"/>
          </a:xfrm>
          <a:prstGeom prst="rect">
            <a:avLst/>
          </a:prstGeom>
          <a:noFill/>
        </p:spPr>
        <p:txBody>
          <a:bodyPr wrap="none" rtlCol="0">
            <a:spAutoFit/>
          </a:bodyPr>
          <a:lstStyle/>
          <a:p>
            <a:pPr algn="l"/>
            <a:r>
              <a:rPr lang="en-US" b="1" dirty="0">
                <a:latin typeface="+mn-lt"/>
              </a:rPr>
              <a:t>N=6</a:t>
            </a:r>
          </a:p>
        </p:txBody>
      </p:sp>
      <p:sp>
        <p:nvSpPr>
          <p:cNvPr id="11" name="TextBox 10">
            <a:extLst>
              <a:ext uri="{FF2B5EF4-FFF2-40B4-BE49-F238E27FC236}">
                <a16:creationId xmlns:a16="http://schemas.microsoft.com/office/drawing/2014/main" id="{D99D5026-F078-BF52-EE45-A74E09277112}"/>
              </a:ext>
            </a:extLst>
          </p:cNvPr>
          <p:cNvSpPr txBox="1"/>
          <p:nvPr/>
        </p:nvSpPr>
        <p:spPr>
          <a:xfrm>
            <a:off x="8718331" y="4585281"/>
            <a:ext cx="566181" cy="369332"/>
          </a:xfrm>
          <a:prstGeom prst="rect">
            <a:avLst/>
          </a:prstGeom>
          <a:noFill/>
        </p:spPr>
        <p:txBody>
          <a:bodyPr wrap="none" rtlCol="0">
            <a:spAutoFit/>
          </a:bodyPr>
          <a:lstStyle/>
          <a:p>
            <a:pPr algn="l"/>
            <a:r>
              <a:rPr lang="en-US" b="1" dirty="0">
                <a:latin typeface="+mn-lt"/>
              </a:rPr>
              <a:t>N=8</a:t>
            </a:r>
          </a:p>
        </p:txBody>
      </p:sp>
    </p:spTree>
    <p:extLst>
      <p:ext uri="{BB962C8B-B14F-4D97-AF65-F5344CB8AC3E}">
        <p14:creationId xmlns:p14="http://schemas.microsoft.com/office/powerpoint/2010/main" val="2292090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E5C98-E096-F14F-9266-F9E4488D83DF}"/>
              </a:ext>
            </a:extLst>
          </p:cNvPr>
          <p:cNvSpPr>
            <a:spLocks noGrp="1"/>
          </p:cNvSpPr>
          <p:nvPr>
            <p:ph type="title"/>
          </p:nvPr>
        </p:nvSpPr>
        <p:spPr>
          <a:xfrm>
            <a:off x="551329" y="67249"/>
            <a:ext cx="10872444" cy="1106488"/>
          </a:xfrm>
        </p:spPr>
        <p:txBody>
          <a:bodyPr/>
          <a:lstStyle/>
          <a:p>
            <a:pPr algn="ctr"/>
            <a:r>
              <a:rPr lang="en-US" dirty="0"/>
              <a:t>Symptoms of depression reflect aberrant functional network connectivity in MDD</a:t>
            </a:r>
          </a:p>
        </p:txBody>
      </p:sp>
      <p:sp>
        <p:nvSpPr>
          <p:cNvPr id="3" name="Text Placeholder 2">
            <a:extLst>
              <a:ext uri="{FF2B5EF4-FFF2-40B4-BE49-F238E27FC236}">
                <a16:creationId xmlns:a16="http://schemas.microsoft.com/office/drawing/2014/main" id="{92F2D1E5-94BB-6C40-BD34-E2B80BBA2ADF}"/>
              </a:ext>
            </a:extLst>
          </p:cNvPr>
          <p:cNvSpPr>
            <a:spLocks noGrp="1"/>
          </p:cNvSpPr>
          <p:nvPr>
            <p:ph type="body" sz="quarter" idx="12"/>
          </p:nvPr>
        </p:nvSpPr>
        <p:spPr>
          <a:xfrm>
            <a:off x="186736" y="6241625"/>
            <a:ext cx="6006673" cy="473075"/>
          </a:xfrm>
        </p:spPr>
        <p:txBody>
          <a:bodyPr/>
          <a:lstStyle/>
          <a:p>
            <a:r>
              <a:rPr lang="en-US" dirty="0"/>
              <a:t>Dunlop et al, 2019, </a:t>
            </a:r>
            <a:r>
              <a:rPr lang="en-US" dirty="0" err="1"/>
              <a:t>Curr</a:t>
            </a:r>
            <a:r>
              <a:rPr lang="en-US" dirty="0"/>
              <a:t> Psychiatry Rep, 21: 87 ; Mulders et al. 2015, Neuroscience and Biobehavioral Reviews, 56:330–344  </a:t>
            </a:r>
          </a:p>
        </p:txBody>
      </p:sp>
      <p:pic>
        <p:nvPicPr>
          <p:cNvPr id="5" name="Picture 4">
            <a:extLst>
              <a:ext uri="{FF2B5EF4-FFF2-40B4-BE49-F238E27FC236}">
                <a16:creationId xmlns:a16="http://schemas.microsoft.com/office/drawing/2014/main" id="{4843299E-7962-854D-B067-F5EC1EC8F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36" y="1466591"/>
            <a:ext cx="4448985" cy="3520188"/>
          </a:xfrm>
          <a:prstGeom prst="rect">
            <a:avLst/>
          </a:prstGeom>
        </p:spPr>
      </p:pic>
      <p:pic>
        <p:nvPicPr>
          <p:cNvPr id="7" name="Picture 6">
            <a:extLst>
              <a:ext uri="{FF2B5EF4-FFF2-40B4-BE49-F238E27FC236}">
                <a16:creationId xmlns:a16="http://schemas.microsoft.com/office/drawing/2014/main" id="{D4B41A75-EBA6-0540-B467-EC34A61F0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27" y="5211219"/>
            <a:ext cx="4862652" cy="268655"/>
          </a:xfrm>
          <a:prstGeom prst="rect">
            <a:avLst/>
          </a:prstGeom>
        </p:spPr>
      </p:pic>
      <p:pic>
        <p:nvPicPr>
          <p:cNvPr id="13" name="object 4">
            <a:extLst>
              <a:ext uri="{FF2B5EF4-FFF2-40B4-BE49-F238E27FC236}">
                <a16:creationId xmlns:a16="http://schemas.microsoft.com/office/drawing/2014/main" id="{E494AC54-9120-27FD-546D-E76B000E0209}"/>
              </a:ext>
            </a:extLst>
          </p:cNvPr>
          <p:cNvPicPr/>
          <p:nvPr/>
        </p:nvPicPr>
        <p:blipFill>
          <a:blip r:embed="rId4" cstate="print"/>
          <a:stretch>
            <a:fillRect/>
          </a:stretch>
        </p:blipFill>
        <p:spPr>
          <a:xfrm>
            <a:off x="5280535" y="1244339"/>
            <a:ext cx="6578384" cy="5613661"/>
          </a:xfrm>
          <a:prstGeom prst="rect">
            <a:avLst/>
          </a:prstGeom>
        </p:spPr>
      </p:pic>
    </p:spTree>
    <p:extLst>
      <p:ext uri="{BB962C8B-B14F-4D97-AF65-F5344CB8AC3E}">
        <p14:creationId xmlns:p14="http://schemas.microsoft.com/office/powerpoint/2010/main" val="226807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278DB2-FC77-0A4C-BEA7-5885E16FE688}"/>
              </a:ext>
            </a:extLst>
          </p:cNvPr>
          <p:cNvSpPr>
            <a:spLocks noGrp="1"/>
          </p:cNvSpPr>
          <p:nvPr>
            <p:ph type="title"/>
          </p:nvPr>
        </p:nvSpPr>
        <p:spPr>
          <a:xfrm>
            <a:off x="78377" y="60401"/>
            <a:ext cx="12192000" cy="1069680"/>
          </a:xfrm>
        </p:spPr>
        <p:txBody>
          <a:bodyPr anchor="ctr">
            <a:normAutofit/>
          </a:bodyPr>
          <a:lstStyle/>
          <a:p>
            <a:pPr algn="ctr"/>
            <a:r>
              <a:rPr lang="en-US" sz="3200" b="1" dirty="0"/>
              <a:t>The Impact of SSRI and NDRI on N. </a:t>
            </a:r>
            <a:r>
              <a:rPr lang="en-US" sz="3200" b="1" dirty="0" err="1"/>
              <a:t>Accumbens</a:t>
            </a:r>
            <a:r>
              <a:rPr lang="en-US" sz="3200" b="1" dirty="0"/>
              <a:t> Response</a:t>
            </a:r>
            <a:endParaRPr lang="en-US" sz="3200" dirty="0"/>
          </a:p>
        </p:txBody>
      </p:sp>
      <p:sp>
        <p:nvSpPr>
          <p:cNvPr id="8" name="Text Placeholder 7"/>
          <p:cNvSpPr>
            <a:spLocks noGrp="1"/>
          </p:cNvSpPr>
          <p:nvPr>
            <p:ph type="body" sz="quarter" idx="13"/>
          </p:nvPr>
        </p:nvSpPr>
        <p:spPr/>
        <p:txBody>
          <a:bodyPr>
            <a:noAutofit/>
          </a:bodyPr>
          <a:lstStyle/>
          <a:p>
            <a:pPr marL="0" indent="0">
              <a:buNone/>
            </a:pPr>
            <a:r>
              <a:rPr lang="en-US" sz="1200" b="1" dirty="0">
                <a:solidFill>
                  <a:srgbClr val="000000"/>
                </a:solidFill>
              </a:rPr>
              <a:t>*</a:t>
            </a:r>
            <a:r>
              <a:rPr lang="en-US" sz="1200" b="1" i="1" dirty="0">
                <a:solidFill>
                  <a:srgbClr val="000000"/>
                </a:solidFill>
              </a:rPr>
              <a:t>P</a:t>
            </a:r>
            <a:r>
              <a:rPr lang="en-US" sz="1200" b="1" dirty="0"/>
              <a:t> &lt; .05.</a:t>
            </a:r>
            <a:endParaRPr lang="en-US" sz="1200" b="1" dirty="0">
              <a:solidFill>
                <a:schemeClr val="accent2"/>
              </a:solidFill>
            </a:endParaRPr>
          </a:p>
          <a:p>
            <a:pPr marL="0" indent="0">
              <a:buNone/>
            </a:pPr>
            <a:r>
              <a:rPr lang="en-US" sz="1200" b="1" dirty="0">
                <a:solidFill>
                  <a:srgbClr val="000000"/>
                </a:solidFill>
              </a:rPr>
              <a:t>fMRI = functional magnetic resonance imaging.</a:t>
            </a:r>
          </a:p>
          <a:p>
            <a:pPr marL="0" indent="0">
              <a:buNone/>
            </a:pPr>
            <a:r>
              <a:rPr lang="en-US" sz="1200" b="1" dirty="0">
                <a:solidFill>
                  <a:srgbClr val="000000"/>
                </a:solidFill>
              </a:rPr>
              <a:t>Abler, et al. </a:t>
            </a:r>
            <a:r>
              <a:rPr lang="en-US" sz="1200" b="1" i="1" dirty="0">
                <a:solidFill>
                  <a:srgbClr val="000000"/>
                </a:solidFill>
              </a:rPr>
              <a:t>J Neuroscience.</a:t>
            </a:r>
            <a:r>
              <a:rPr lang="en-US" sz="1200" b="1" dirty="0">
                <a:solidFill>
                  <a:srgbClr val="000000"/>
                </a:solidFill>
              </a:rPr>
              <a:t> 2012;32(4):1329-1335. </a:t>
            </a:r>
            <a:br>
              <a:rPr lang="en-US" sz="1200" b="1" dirty="0">
                <a:solidFill>
                  <a:srgbClr val="000000"/>
                </a:solidFill>
              </a:rPr>
            </a:br>
            <a:r>
              <a:rPr lang="en-US" sz="1200" b="1" dirty="0">
                <a:solidFill>
                  <a:srgbClr val="000000"/>
                </a:solidFill>
              </a:rPr>
              <a:t>Abler, et al. </a:t>
            </a:r>
            <a:r>
              <a:rPr lang="en-US" sz="1200" b="1" i="1" dirty="0" err="1">
                <a:solidFill>
                  <a:srgbClr val="000000"/>
                </a:solidFill>
              </a:rPr>
              <a:t>Neuropsychopharmacology</a:t>
            </a:r>
            <a:r>
              <a:rPr lang="en-US" sz="1200" b="1" dirty="0">
                <a:solidFill>
                  <a:srgbClr val="000000"/>
                </a:solidFill>
              </a:rPr>
              <a:t>. 2011;36:1837-1847.</a:t>
            </a:r>
          </a:p>
        </p:txBody>
      </p:sp>
      <p:pic>
        <p:nvPicPr>
          <p:cNvPr id="3" name="Picture 2" descr="Screen Shot 2013-05-26 at 7.31.52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2504" y="1398830"/>
            <a:ext cx="4243881" cy="3114607"/>
          </a:xfrm>
          <a:prstGeom prst="rect">
            <a:avLst/>
          </a:prstGeom>
        </p:spPr>
      </p:pic>
      <p:sp>
        <p:nvSpPr>
          <p:cNvPr id="6" name="TextBox 5"/>
          <p:cNvSpPr txBox="1"/>
          <p:nvPr/>
        </p:nvSpPr>
        <p:spPr>
          <a:xfrm>
            <a:off x="596902" y="4560174"/>
            <a:ext cx="624799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18 healthy male subjects were investigated using fMRI within a double-blind cross-over within-subjects study design and administering the SSRI paroxetine, bupropion, and placebo for 7 days each</a:t>
            </a:r>
          </a:p>
        </p:txBody>
      </p:sp>
      <p:sp>
        <p:nvSpPr>
          <p:cNvPr id="23" name="TextBox 22"/>
          <p:cNvSpPr txBox="1"/>
          <p:nvPr/>
        </p:nvSpPr>
        <p:spPr>
          <a:xfrm>
            <a:off x="7463519" y="1324017"/>
            <a:ext cx="3267704"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Left </a:t>
            </a:r>
            <a:r>
              <a:rPr kumimoji="0" lang="en-US" sz="1400" b="1" i="0" u="none" strike="noStrike" kern="1200" cap="none" spc="0" normalizeH="0" baseline="0" noProof="0" dirty="0" err="1">
                <a:ln>
                  <a:noFill/>
                </a:ln>
                <a:solidFill>
                  <a:srgbClr val="000000"/>
                </a:solidFill>
                <a:effectLst/>
                <a:uLnTx/>
                <a:uFillTx/>
                <a:latin typeface="Calibri"/>
                <a:ea typeface="+mn-ea"/>
                <a:cs typeface="+mn-cs"/>
              </a:rPr>
              <a:t>Nacc</a:t>
            </a:r>
            <a:r>
              <a:rPr kumimoji="0" lang="en-US" sz="1400" b="1" i="0" u="none" strike="noStrike" kern="1200" cap="none" spc="0" normalizeH="0" baseline="0" noProof="0" dirty="0">
                <a:ln>
                  <a:noFill/>
                </a:ln>
                <a:solidFill>
                  <a:srgbClr val="000000"/>
                </a:solidFill>
                <a:effectLst/>
                <a:uLnTx/>
                <a:uFillTx/>
                <a:latin typeface="Calibri"/>
                <a:ea typeface="+mn-ea"/>
                <a:cs typeface="+mn-cs"/>
              </a:rPr>
              <a:t> ROI Activation:</a:t>
            </a:r>
            <a:br>
              <a:rPr kumimoji="0" lang="en-US" sz="1400" b="1" i="0" u="none" strike="noStrike" kern="1200" cap="none" spc="0" normalizeH="0" baseline="0" noProof="0" dirty="0">
                <a:ln>
                  <a:noFill/>
                </a:ln>
                <a:solidFill>
                  <a:srgbClr val="000000"/>
                </a:solidFill>
                <a:effectLst/>
                <a:uLnTx/>
                <a:uFillTx/>
                <a:latin typeface="Calibri"/>
                <a:ea typeface="+mn-ea"/>
                <a:cs typeface="+mn-cs"/>
              </a:rPr>
            </a:br>
            <a:r>
              <a:rPr kumimoji="0" lang="en-US" sz="1400" b="1" i="0" u="none" strike="noStrike" kern="1200" cap="none" spc="0" normalizeH="0" baseline="0" noProof="0" dirty="0">
                <a:ln>
                  <a:noFill/>
                </a:ln>
                <a:solidFill>
                  <a:srgbClr val="000000"/>
                </a:solidFill>
                <a:effectLst/>
                <a:uLnTx/>
                <a:uFillTx/>
                <a:latin typeface="Calibri"/>
                <a:ea typeface="+mn-ea"/>
                <a:cs typeface="+mn-cs"/>
              </a:rPr>
              <a:t>Erotic &gt; Neutral Video Clips</a:t>
            </a:r>
          </a:p>
        </p:txBody>
      </p:sp>
      <p:grpSp>
        <p:nvGrpSpPr>
          <p:cNvPr id="9" name="Group 8">
            <a:extLst>
              <a:ext uri="{FF2B5EF4-FFF2-40B4-BE49-F238E27FC236}">
                <a16:creationId xmlns:a16="http://schemas.microsoft.com/office/drawing/2014/main" id="{BDCC03E5-67E0-714F-8F05-B6C2CC6E33EE}"/>
              </a:ext>
            </a:extLst>
          </p:cNvPr>
          <p:cNvGrpSpPr/>
          <p:nvPr/>
        </p:nvGrpSpPr>
        <p:grpSpPr>
          <a:xfrm>
            <a:off x="7149625" y="1929989"/>
            <a:ext cx="3770974" cy="4654587"/>
            <a:chOff x="6496489" y="1570114"/>
            <a:chExt cx="3770974" cy="4654587"/>
          </a:xfrm>
        </p:grpSpPr>
        <p:sp>
          <p:nvSpPr>
            <p:cNvPr id="12" name="Rectangle 11"/>
            <p:cNvSpPr/>
            <p:nvPr/>
          </p:nvSpPr>
          <p:spPr>
            <a:xfrm>
              <a:off x="7352496" y="2580168"/>
              <a:ext cx="428770" cy="692525"/>
            </a:xfrm>
            <a:prstGeom prst="rect">
              <a:avLst/>
            </a:prstGeom>
            <a:solidFill>
              <a:srgbClr val="ADA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 Box 64"/>
            <p:cNvSpPr txBox="1">
              <a:spLocks noChangeArrowheads="1"/>
            </p:cNvSpPr>
            <p:nvPr/>
          </p:nvSpPr>
          <p:spPr bwMode="auto">
            <a:xfrm>
              <a:off x="6757150" y="1652721"/>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0.5</a:t>
              </a:r>
            </a:p>
          </p:txBody>
        </p:sp>
        <p:sp>
          <p:nvSpPr>
            <p:cNvPr id="50" name="Text Box 67"/>
            <p:cNvSpPr txBox="1">
              <a:spLocks noChangeArrowheads="1"/>
            </p:cNvSpPr>
            <p:nvPr/>
          </p:nvSpPr>
          <p:spPr bwMode="auto">
            <a:xfrm>
              <a:off x="6757150" y="1961331"/>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0.4</a:t>
              </a:r>
            </a:p>
          </p:txBody>
        </p:sp>
        <p:sp>
          <p:nvSpPr>
            <p:cNvPr id="51" name="Text Box 68"/>
            <p:cNvSpPr txBox="1">
              <a:spLocks noChangeArrowheads="1"/>
            </p:cNvSpPr>
            <p:nvPr/>
          </p:nvSpPr>
          <p:spPr bwMode="auto">
            <a:xfrm>
              <a:off x="6757150" y="2269941"/>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0.3</a:t>
              </a:r>
            </a:p>
          </p:txBody>
        </p:sp>
        <p:sp>
          <p:nvSpPr>
            <p:cNvPr id="52" name="Text Box 69"/>
            <p:cNvSpPr txBox="1">
              <a:spLocks noChangeArrowheads="1"/>
            </p:cNvSpPr>
            <p:nvPr/>
          </p:nvSpPr>
          <p:spPr bwMode="auto">
            <a:xfrm>
              <a:off x="6757150" y="2578551"/>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0.2</a:t>
              </a:r>
            </a:p>
          </p:txBody>
        </p:sp>
        <p:sp>
          <p:nvSpPr>
            <p:cNvPr id="53" name="Text Box 70"/>
            <p:cNvSpPr txBox="1">
              <a:spLocks noChangeArrowheads="1"/>
            </p:cNvSpPr>
            <p:nvPr/>
          </p:nvSpPr>
          <p:spPr bwMode="auto">
            <a:xfrm>
              <a:off x="6757150" y="3195771"/>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Calibri"/>
                  <a:ea typeface="+mn-ea"/>
                  <a:cs typeface="Arial" charset="0"/>
                </a:rPr>
                <a:t>0</a:t>
              </a:r>
            </a:p>
          </p:txBody>
        </p:sp>
        <p:sp>
          <p:nvSpPr>
            <p:cNvPr id="55" name="Text Box 75"/>
            <p:cNvSpPr txBox="1">
              <a:spLocks noChangeArrowheads="1"/>
            </p:cNvSpPr>
            <p:nvPr/>
          </p:nvSpPr>
          <p:spPr bwMode="auto">
            <a:xfrm>
              <a:off x="7338281" y="3347864"/>
              <a:ext cx="457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Placebo</a:t>
              </a:r>
            </a:p>
          </p:txBody>
        </p:sp>
        <p:sp>
          <p:nvSpPr>
            <p:cNvPr id="56" name="Line 50"/>
            <p:cNvSpPr>
              <a:spLocks noChangeShapeType="1"/>
            </p:cNvSpPr>
            <p:nvPr/>
          </p:nvSpPr>
          <p:spPr bwMode="auto">
            <a:xfrm>
              <a:off x="7182601" y="1727334"/>
              <a:ext cx="0" cy="15525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57" name="Line 53"/>
            <p:cNvSpPr>
              <a:spLocks noChangeShapeType="1"/>
            </p:cNvSpPr>
            <p:nvPr/>
          </p:nvSpPr>
          <p:spPr bwMode="auto">
            <a:xfrm>
              <a:off x="7182601" y="3276733"/>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58" name="Line 57"/>
            <p:cNvSpPr>
              <a:spLocks noChangeShapeType="1"/>
            </p:cNvSpPr>
            <p:nvPr/>
          </p:nvSpPr>
          <p:spPr bwMode="auto">
            <a:xfrm>
              <a:off x="7130214" y="1733683"/>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59" name="Line 58"/>
            <p:cNvSpPr>
              <a:spLocks noChangeShapeType="1"/>
            </p:cNvSpPr>
            <p:nvPr/>
          </p:nvSpPr>
          <p:spPr bwMode="auto">
            <a:xfrm>
              <a:off x="7130214" y="3276733"/>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60" name="Line 61"/>
            <p:cNvSpPr>
              <a:spLocks noChangeShapeType="1"/>
            </p:cNvSpPr>
            <p:nvPr/>
          </p:nvSpPr>
          <p:spPr bwMode="auto">
            <a:xfrm>
              <a:off x="7130214" y="2042293"/>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61" name="Line 62"/>
            <p:cNvSpPr>
              <a:spLocks noChangeShapeType="1"/>
            </p:cNvSpPr>
            <p:nvPr/>
          </p:nvSpPr>
          <p:spPr bwMode="auto">
            <a:xfrm>
              <a:off x="7130214" y="2350903"/>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62" name="Line 63"/>
            <p:cNvSpPr>
              <a:spLocks noChangeShapeType="1"/>
            </p:cNvSpPr>
            <p:nvPr/>
          </p:nvSpPr>
          <p:spPr bwMode="auto">
            <a:xfrm>
              <a:off x="7130214" y="2659513"/>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15" name="Rectangle 14"/>
            <p:cNvSpPr/>
            <p:nvPr/>
          </p:nvSpPr>
          <p:spPr>
            <a:xfrm>
              <a:off x="8121056" y="2195514"/>
              <a:ext cx="428770" cy="107717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ext Box 74"/>
            <p:cNvSpPr txBox="1">
              <a:spLocks noChangeArrowheads="1"/>
            </p:cNvSpPr>
            <p:nvPr/>
          </p:nvSpPr>
          <p:spPr bwMode="auto">
            <a:xfrm>
              <a:off x="8106841" y="3347864"/>
              <a:ext cx="457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Bupropion</a:t>
              </a:r>
            </a:p>
          </p:txBody>
        </p:sp>
        <p:sp>
          <p:nvSpPr>
            <p:cNvPr id="64" name="Line 54"/>
            <p:cNvSpPr>
              <a:spLocks noChangeShapeType="1"/>
            </p:cNvSpPr>
            <p:nvPr/>
          </p:nvSpPr>
          <p:spPr bwMode="auto">
            <a:xfrm>
              <a:off x="7951161" y="3276733"/>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72" name="Rectangle 71"/>
            <p:cNvSpPr/>
            <p:nvPr/>
          </p:nvSpPr>
          <p:spPr>
            <a:xfrm>
              <a:off x="8889616" y="2948764"/>
              <a:ext cx="428770" cy="323929"/>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 Box 74"/>
            <p:cNvSpPr txBox="1">
              <a:spLocks noChangeArrowheads="1"/>
            </p:cNvSpPr>
            <p:nvPr/>
          </p:nvSpPr>
          <p:spPr bwMode="auto">
            <a:xfrm>
              <a:off x="8875401" y="3347864"/>
              <a:ext cx="457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Paroxetine</a:t>
              </a:r>
            </a:p>
          </p:txBody>
        </p:sp>
        <p:sp>
          <p:nvSpPr>
            <p:cNvPr id="74" name="Line 54"/>
            <p:cNvSpPr>
              <a:spLocks noChangeShapeType="1"/>
            </p:cNvSpPr>
            <p:nvPr/>
          </p:nvSpPr>
          <p:spPr bwMode="auto">
            <a:xfrm>
              <a:off x="8719721" y="3276733"/>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75" name="Line 56"/>
            <p:cNvSpPr>
              <a:spLocks noChangeShapeType="1"/>
            </p:cNvSpPr>
            <p:nvPr/>
          </p:nvSpPr>
          <p:spPr bwMode="auto">
            <a:xfrm>
              <a:off x="9488281" y="3276733"/>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76" name="Line 51"/>
            <p:cNvSpPr>
              <a:spLocks noChangeShapeType="1"/>
            </p:cNvSpPr>
            <p:nvPr/>
          </p:nvSpPr>
          <p:spPr bwMode="auto">
            <a:xfrm flipH="1">
              <a:off x="7179469" y="3276733"/>
              <a:ext cx="231695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110" name="Text Box 69"/>
            <p:cNvSpPr txBox="1">
              <a:spLocks noChangeArrowheads="1"/>
            </p:cNvSpPr>
            <p:nvPr/>
          </p:nvSpPr>
          <p:spPr bwMode="auto">
            <a:xfrm>
              <a:off x="6757150" y="2887161"/>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0.1</a:t>
              </a:r>
            </a:p>
          </p:txBody>
        </p:sp>
        <p:sp>
          <p:nvSpPr>
            <p:cNvPr id="111" name="Line 63"/>
            <p:cNvSpPr>
              <a:spLocks noChangeShapeType="1"/>
            </p:cNvSpPr>
            <p:nvPr/>
          </p:nvSpPr>
          <p:spPr bwMode="auto">
            <a:xfrm>
              <a:off x="7130214" y="2968123"/>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24" name="TextBox 23"/>
            <p:cNvSpPr txBox="1"/>
            <p:nvPr/>
          </p:nvSpPr>
          <p:spPr>
            <a:xfrm>
              <a:off x="7190146" y="3798867"/>
              <a:ext cx="3077317"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Cumulative Ratings of</a:t>
              </a:r>
              <a:br>
                <a:rPr kumimoji="0" lang="en-US" sz="1400" b="1" i="0" u="none" strike="noStrike" kern="1200" cap="none" spc="0" normalizeH="0" baseline="0" noProof="0" dirty="0">
                  <a:ln>
                    <a:noFill/>
                  </a:ln>
                  <a:solidFill>
                    <a:srgbClr val="000000"/>
                  </a:solidFill>
                  <a:effectLst/>
                  <a:uLnTx/>
                  <a:uFillTx/>
                  <a:latin typeface="Calibri"/>
                  <a:ea typeface="+mn-ea"/>
                  <a:cs typeface="+mn-cs"/>
                </a:rPr>
              </a:br>
              <a:r>
                <a:rPr kumimoji="0" lang="en-US" sz="1400" b="1" i="0" u="none" strike="noStrike" kern="1200" cap="none" spc="0" normalizeH="0" baseline="0" noProof="0" dirty="0">
                  <a:ln>
                    <a:noFill/>
                  </a:ln>
                  <a:solidFill>
                    <a:srgbClr val="000000"/>
                  </a:solidFill>
                  <a:effectLst/>
                  <a:uLnTx/>
                  <a:uFillTx/>
                  <a:latin typeface="Calibri"/>
                  <a:ea typeface="+mn-ea"/>
                  <a:cs typeface="+mn-cs"/>
                </a:rPr>
                <a:t>Subjective Sexual Dysfunction</a:t>
              </a:r>
            </a:p>
          </p:txBody>
        </p:sp>
        <p:sp>
          <p:nvSpPr>
            <p:cNvPr id="84" name="Rectangle 83"/>
            <p:cNvSpPr/>
            <p:nvPr/>
          </p:nvSpPr>
          <p:spPr>
            <a:xfrm>
              <a:off x="7352496" y="5285564"/>
              <a:ext cx="428770" cy="61949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Text Box 64"/>
            <p:cNvSpPr txBox="1">
              <a:spLocks noChangeArrowheads="1"/>
            </p:cNvSpPr>
            <p:nvPr/>
          </p:nvSpPr>
          <p:spPr bwMode="auto">
            <a:xfrm>
              <a:off x="6757150" y="4285083"/>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20</a:t>
              </a:r>
            </a:p>
          </p:txBody>
        </p:sp>
        <p:sp>
          <p:nvSpPr>
            <p:cNvPr id="86" name="Text Box 67"/>
            <p:cNvSpPr txBox="1">
              <a:spLocks noChangeArrowheads="1"/>
            </p:cNvSpPr>
            <p:nvPr/>
          </p:nvSpPr>
          <p:spPr bwMode="auto">
            <a:xfrm>
              <a:off x="6757150" y="4799433"/>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15</a:t>
              </a:r>
            </a:p>
          </p:txBody>
        </p:sp>
        <p:sp>
          <p:nvSpPr>
            <p:cNvPr id="87" name="Text Box 68"/>
            <p:cNvSpPr txBox="1">
              <a:spLocks noChangeArrowheads="1"/>
            </p:cNvSpPr>
            <p:nvPr/>
          </p:nvSpPr>
          <p:spPr bwMode="auto">
            <a:xfrm>
              <a:off x="6757150" y="5313783"/>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10</a:t>
              </a:r>
            </a:p>
          </p:txBody>
        </p:sp>
        <p:sp>
          <p:nvSpPr>
            <p:cNvPr id="89" name="Text Box 70"/>
            <p:cNvSpPr txBox="1">
              <a:spLocks noChangeArrowheads="1"/>
            </p:cNvSpPr>
            <p:nvPr/>
          </p:nvSpPr>
          <p:spPr bwMode="auto">
            <a:xfrm>
              <a:off x="6757150" y="5828133"/>
              <a:ext cx="323850" cy="15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5</a:t>
              </a:r>
            </a:p>
          </p:txBody>
        </p:sp>
        <p:sp>
          <p:nvSpPr>
            <p:cNvPr id="90" name="Text Box 75"/>
            <p:cNvSpPr txBox="1">
              <a:spLocks noChangeArrowheads="1"/>
            </p:cNvSpPr>
            <p:nvPr/>
          </p:nvSpPr>
          <p:spPr bwMode="auto">
            <a:xfrm>
              <a:off x="7338281" y="5980226"/>
              <a:ext cx="457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Enrollment</a:t>
              </a:r>
            </a:p>
          </p:txBody>
        </p:sp>
        <p:sp>
          <p:nvSpPr>
            <p:cNvPr id="91" name="Line 50"/>
            <p:cNvSpPr>
              <a:spLocks noChangeShapeType="1"/>
            </p:cNvSpPr>
            <p:nvPr/>
          </p:nvSpPr>
          <p:spPr bwMode="auto">
            <a:xfrm>
              <a:off x="7182601" y="4359696"/>
              <a:ext cx="0" cy="1552575"/>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92" name="Line 53"/>
            <p:cNvSpPr>
              <a:spLocks noChangeShapeType="1"/>
            </p:cNvSpPr>
            <p:nvPr/>
          </p:nvSpPr>
          <p:spPr bwMode="auto">
            <a:xfrm>
              <a:off x="7182601" y="5909095"/>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93" name="Line 57"/>
            <p:cNvSpPr>
              <a:spLocks noChangeShapeType="1"/>
            </p:cNvSpPr>
            <p:nvPr/>
          </p:nvSpPr>
          <p:spPr bwMode="auto">
            <a:xfrm>
              <a:off x="7130214" y="4366045"/>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94" name="Line 58"/>
            <p:cNvSpPr>
              <a:spLocks noChangeShapeType="1"/>
            </p:cNvSpPr>
            <p:nvPr/>
          </p:nvSpPr>
          <p:spPr bwMode="auto">
            <a:xfrm>
              <a:off x="7130214" y="5909095"/>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95" name="Line 61"/>
            <p:cNvSpPr>
              <a:spLocks noChangeShapeType="1"/>
            </p:cNvSpPr>
            <p:nvPr/>
          </p:nvSpPr>
          <p:spPr bwMode="auto">
            <a:xfrm>
              <a:off x="7130214" y="4880395"/>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96" name="Line 62"/>
            <p:cNvSpPr>
              <a:spLocks noChangeShapeType="1"/>
            </p:cNvSpPr>
            <p:nvPr/>
          </p:nvSpPr>
          <p:spPr bwMode="auto">
            <a:xfrm>
              <a:off x="7130214" y="5394745"/>
              <a:ext cx="55563"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mn-cs"/>
              </a:endParaRPr>
            </a:p>
          </p:txBody>
        </p:sp>
        <p:sp>
          <p:nvSpPr>
            <p:cNvPr id="98" name="Rectangle 97"/>
            <p:cNvSpPr/>
            <p:nvPr/>
          </p:nvSpPr>
          <p:spPr>
            <a:xfrm>
              <a:off x="8121056" y="5183964"/>
              <a:ext cx="428770" cy="721091"/>
            </a:xfrm>
            <a:prstGeom prst="rect">
              <a:avLst/>
            </a:prstGeom>
            <a:solidFill>
              <a:srgbClr val="ADA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Text Box 74"/>
            <p:cNvSpPr txBox="1">
              <a:spLocks noChangeArrowheads="1"/>
            </p:cNvSpPr>
            <p:nvPr/>
          </p:nvSpPr>
          <p:spPr bwMode="auto">
            <a:xfrm>
              <a:off x="8106841" y="5980226"/>
              <a:ext cx="457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Placebo</a:t>
              </a:r>
            </a:p>
          </p:txBody>
        </p:sp>
        <p:sp>
          <p:nvSpPr>
            <p:cNvPr id="100" name="Line 54"/>
            <p:cNvSpPr>
              <a:spLocks noChangeShapeType="1"/>
            </p:cNvSpPr>
            <p:nvPr/>
          </p:nvSpPr>
          <p:spPr bwMode="auto">
            <a:xfrm>
              <a:off x="7951161" y="5909095"/>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101" name="Rectangle 100"/>
            <p:cNvSpPr/>
            <p:nvPr/>
          </p:nvSpPr>
          <p:spPr>
            <a:xfrm>
              <a:off x="8889616" y="5195778"/>
              <a:ext cx="428770" cy="70927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Text Box 74"/>
            <p:cNvSpPr txBox="1">
              <a:spLocks noChangeArrowheads="1"/>
            </p:cNvSpPr>
            <p:nvPr/>
          </p:nvSpPr>
          <p:spPr bwMode="auto">
            <a:xfrm>
              <a:off x="8875401" y="5980226"/>
              <a:ext cx="457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Bupropion</a:t>
              </a:r>
            </a:p>
          </p:txBody>
        </p:sp>
        <p:sp>
          <p:nvSpPr>
            <p:cNvPr id="103" name="Line 54"/>
            <p:cNvSpPr>
              <a:spLocks noChangeShapeType="1"/>
            </p:cNvSpPr>
            <p:nvPr/>
          </p:nvSpPr>
          <p:spPr bwMode="auto">
            <a:xfrm>
              <a:off x="8719721" y="5909095"/>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104" name="Line 56"/>
            <p:cNvSpPr>
              <a:spLocks noChangeShapeType="1"/>
            </p:cNvSpPr>
            <p:nvPr/>
          </p:nvSpPr>
          <p:spPr bwMode="auto">
            <a:xfrm>
              <a:off x="9488281" y="5909095"/>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105" name="Line 51"/>
            <p:cNvSpPr>
              <a:spLocks noChangeShapeType="1"/>
            </p:cNvSpPr>
            <p:nvPr/>
          </p:nvSpPr>
          <p:spPr bwMode="auto">
            <a:xfrm flipH="1">
              <a:off x="7180385" y="5909095"/>
              <a:ext cx="3085978"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106" name="Rectangle 105"/>
            <p:cNvSpPr/>
            <p:nvPr/>
          </p:nvSpPr>
          <p:spPr>
            <a:xfrm>
              <a:off x="9658176" y="4914606"/>
              <a:ext cx="428770" cy="990449"/>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Text Box 74"/>
            <p:cNvSpPr txBox="1">
              <a:spLocks noChangeArrowheads="1"/>
            </p:cNvSpPr>
            <p:nvPr/>
          </p:nvSpPr>
          <p:spPr bwMode="auto">
            <a:xfrm>
              <a:off x="9643961" y="5980226"/>
              <a:ext cx="457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Calibri"/>
                  <a:ea typeface="+mn-ea"/>
                  <a:cs typeface="Arial" charset="0"/>
                </a:rPr>
                <a:t>Paroxetine</a:t>
              </a:r>
            </a:p>
          </p:txBody>
        </p:sp>
        <p:sp>
          <p:nvSpPr>
            <p:cNvPr id="108" name="Line 56"/>
            <p:cNvSpPr>
              <a:spLocks noChangeShapeType="1"/>
            </p:cNvSpPr>
            <p:nvPr/>
          </p:nvSpPr>
          <p:spPr bwMode="auto">
            <a:xfrm>
              <a:off x="10256838" y="5909095"/>
              <a:ext cx="0" cy="55562"/>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109" name="Line 51"/>
            <p:cNvSpPr>
              <a:spLocks noChangeShapeType="1"/>
            </p:cNvSpPr>
            <p:nvPr/>
          </p:nvSpPr>
          <p:spPr bwMode="auto">
            <a:xfrm flipH="1">
              <a:off x="7180385" y="5394745"/>
              <a:ext cx="3085978" cy="0"/>
            </a:xfrm>
            <a:prstGeom prst="line">
              <a:avLst/>
            </a:prstGeom>
            <a:noFill/>
            <a:ln w="12700">
              <a:solidFill>
                <a:srgbClr val="00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112" name="Text Box 45"/>
            <p:cNvSpPr txBox="1">
              <a:spLocks noChangeArrowheads="1"/>
            </p:cNvSpPr>
            <p:nvPr/>
          </p:nvSpPr>
          <p:spPr bwMode="auto">
            <a:xfrm rot="16200000">
              <a:off x="5724800" y="4971989"/>
              <a:ext cx="1879928" cy="336550"/>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MGH Sexual Function</a:t>
              </a:r>
              <a:b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Questionnaire</a:t>
              </a:r>
            </a:p>
          </p:txBody>
        </p:sp>
        <p:sp>
          <p:nvSpPr>
            <p:cNvPr id="113" name="Text Box 45"/>
            <p:cNvSpPr txBox="1">
              <a:spLocks noChangeArrowheads="1"/>
            </p:cNvSpPr>
            <p:nvPr/>
          </p:nvSpPr>
          <p:spPr bwMode="auto">
            <a:xfrm rot="16200000">
              <a:off x="5724800" y="2341803"/>
              <a:ext cx="1879928" cy="336550"/>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fMRI: Task-Related</a:t>
              </a:r>
              <a:b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Differential Signal</a:t>
              </a:r>
            </a:p>
          </p:txBody>
        </p:sp>
        <p:sp>
          <p:nvSpPr>
            <p:cNvPr id="63" name="Line 54"/>
            <p:cNvSpPr>
              <a:spLocks noChangeShapeType="1"/>
            </p:cNvSpPr>
            <p:nvPr/>
          </p:nvSpPr>
          <p:spPr bwMode="auto">
            <a:xfrm>
              <a:off x="7566881" y="2420939"/>
              <a:ext cx="0" cy="336439"/>
            </a:xfrm>
            <a:prstGeom prst="line">
              <a:avLst/>
            </a:prstGeom>
            <a:noFill/>
            <a:ln w="19050" cap="rnd">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65" name="Line 54"/>
            <p:cNvSpPr>
              <a:spLocks noChangeShapeType="1"/>
            </p:cNvSpPr>
            <p:nvPr/>
          </p:nvSpPr>
          <p:spPr bwMode="auto">
            <a:xfrm>
              <a:off x="8335441" y="1963037"/>
              <a:ext cx="0" cy="501354"/>
            </a:xfrm>
            <a:prstGeom prst="line">
              <a:avLst/>
            </a:prstGeom>
            <a:noFill/>
            <a:ln w="19050" cap="rnd">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66" name="Line 54"/>
            <p:cNvSpPr>
              <a:spLocks noChangeShapeType="1"/>
            </p:cNvSpPr>
            <p:nvPr/>
          </p:nvSpPr>
          <p:spPr bwMode="auto">
            <a:xfrm>
              <a:off x="9104001" y="2789534"/>
              <a:ext cx="0" cy="336439"/>
            </a:xfrm>
            <a:prstGeom prst="line">
              <a:avLst/>
            </a:prstGeom>
            <a:noFill/>
            <a:ln w="19050" cap="rnd">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68" name="Line 54"/>
            <p:cNvSpPr>
              <a:spLocks noChangeShapeType="1"/>
            </p:cNvSpPr>
            <p:nvPr/>
          </p:nvSpPr>
          <p:spPr bwMode="auto">
            <a:xfrm>
              <a:off x="7566881" y="5112158"/>
              <a:ext cx="0" cy="336439"/>
            </a:xfrm>
            <a:prstGeom prst="line">
              <a:avLst/>
            </a:prstGeom>
            <a:noFill/>
            <a:ln w="19050" cap="rnd">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69" name="Line 54"/>
            <p:cNvSpPr>
              <a:spLocks noChangeShapeType="1"/>
            </p:cNvSpPr>
            <p:nvPr/>
          </p:nvSpPr>
          <p:spPr bwMode="auto">
            <a:xfrm>
              <a:off x="8335441" y="4942517"/>
              <a:ext cx="0" cy="487177"/>
            </a:xfrm>
            <a:prstGeom prst="line">
              <a:avLst/>
            </a:prstGeom>
            <a:noFill/>
            <a:ln w="19050" cap="rnd">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70" name="Line 54"/>
            <p:cNvSpPr>
              <a:spLocks noChangeShapeType="1"/>
            </p:cNvSpPr>
            <p:nvPr/>
          </p:nvSpPr>
          <p:spPr bwMode="auto">
            <a:xfrm>
              <a:off x="9104001" y="4912244"/>
              <a:ext cx="0" cy="581245"/>
            </a:xfrm>
            <a:prstGeom prst="line">
              <a:avLst/>
            </a:prstGeom>
            <a:noFill/>
            <a:ln w="19050" cap="rnd">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71" name="Line 54"/>
            <p:cNvSpPr>
              <a:spLocks noChangeShapeType="1"/>
            </p:cNvSpPr>
            <p:nvPr/>
          </p:nvSpPr>
          <p:spPr bwMode="auto">
            <a:xfrm>
              <a:off x="9872561" y="4489304"/>
              <a:ext cx="0" cy="843516"/>
            </a:xfrm>
            <a:prstGeom prst="line">
              <a:avLst/>
            </a:prstGeom>
            <a:noFill/>
            <a:ln w="19050" cap="rnd">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a:ea typeface="+mn-ea"/>
                <a:cs typeface="+mn-cs"/>
              </a:endParaRPr>
            </a:p>
          </p:txBody>
        </p:sp>
        <p:sp>
          <p:nvSpPr>
            <p:cNvPr id="77" name="Text Box 74"/>
            <p:cNvSpPr txBox="1">
              <a:spLocks noChangeArrowheads="1"/>
            </p:cNvSpPr>
            <p:nvPr/>
          </p:nvSpPr>
          <p:spPr bwMode="auto">
            <a:xfrm>
              <a:off x="9641132" y="4317290"/>
              <a:ext cx="4572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Arial" charset="0"/>
                </a:rPr>
                <a:t>*</a:t>
              </a:r>
            </a:p>
          </p:txBody>
        </p:sp>
      </p:grpSp>
    </p:spTree>
    <p:extLst>
      <p:ext uri="{BB962C8B-B14F-4D97-AF65-F5344CB8AC3E}">
        <p14:creationId xmlns:p14="http://schemas.microsoft.com/office/powerpoint/2010/main" val="1149717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4705-ABE0-3C04-7BDB-3FD6946809ED}"/>
              </a:ext>
            </a:extLst>
          </p:cNvPr>
          <p:cNvSpPr>
            <a:spLocks noGrp="1"/>
          </p:cNvSpPr>
          <p:nvPr>
            <p:ph type="title"/>
          </p:nvPr>
        </p:nvSpPr>
        <p:spPr>
          <a:xfrm>
            <a:off x="564225" y="414164"/>
            <a:ext cx="11365992" cy="868680"/>
          </a:xfrm>
        </p:spPr>
        <p:txBody>
          <a:bodyPr/>
          <a:lstStyle/>
          <a:p>
            <a:r>
              <a:rPr lang="en-US" dirty="0"/>
              <a:t>5HT decreases limbic reactivity NA increases emotional regulation</a:t>
            </a:r>
          </a:p>
        </p:txBody>
      </p:sp>
      <p:sp>
        <p:nvSpPr>
          <p:cNvPr id="3" name="Text Placeholder 2">
            <a:extLst>
              <a:ext uri="{FF2B5EF4-FFF2-40B4-BE49-F238E27FC236}">
                <a16:creationId xmlns:a16="http://schemas.microsoft.com/office/drawing/2014/main" id="{5A0866D3-49C5-4E0F-B934-E49B0DDE45D1}"/>
              </a:ext>
            </a:extLst>
          </p:cNvPr>
          <p:cNvSpPr>
            <a:spLocks noGrp="1"/>
          </p:cNvSpPr>
          <p:nvPr>
            <p:ph type="body" sz="quarter" idx="12"/>
          </p:nvPr>
        </p:nvSpPr>
        <p:spPr>
          <a:xfrm>
            <a:off x="413004" y="6048093"/>
            <a:ext cx="11365992" cy="694944"/>
          </a:xfrm>
        </p:spPr>
        <p:txBody>
          <a:bodyPr/>
          <a:lstStyle/>
          <a:p>
            <a:pPr marL="0" indent="0">
              <a:buNone/>
            </a:pPr>
            <a:r>
              <a:rPr lang="en-US" b="1" dirty="0" err="1"/>
              <a:t>Outhred</a:t>
            </a:r>
            <a:r>
              <a:rPr lang="en-US" b="1" dirty="0"/>
              <a:t> et al, 2013, Neuroscience and Biobehavioral Reviews, 37:1786–1800 </a:t>
            </a:r>
          </a:p>
        </p:txBody>
      </p:sp>
      <p:pic>
        <p:nvPicPr>
          <p:cNvPr id="5" name="Picture 4">
            <a:extLst>
              <a:ext uri="{FF2B5EF4-FFF2-40B4-BE49-F238E27FC236}">
                <a16:creationId xmlns:a16="http://schemas.microsoft.com/office/drawing/2014/main" id="{09BF2AF0-2586-3F7A-1DC4-26250E8242AC}"/>
              </a:ext>
            </a:extLst>
          </p:cNvPr>
          <p:cNvPicPr>
            <a:picLocks noChangeAspect="1"/>
          </p:cNvPicPr>
          <p:nvPr/>
        </p:nvPicPr>
        <p:blipFill>
          <a:blip r:embed="rId2"/>
          <a:stretch>
            <a:fillRect/>
          </a:stretch>
        </p:blipFill>
        <p:spPr>
          <a:xfrm>
            <a:off x="4756229" y="1405392"/>
            <a:ext cx="7173988" cy="3516198"/>
          </a:xfrm>
          <a:prstGeom prst="rect">
            <a:avLst/>
          </a:prstGeom>
        </p:spPr>
      </p:pic>
      <p:pic>
        <p:nvPicPr>
          <p:cNvPr id="7" name="Picture 6">
            <a:extLst>
              <a:ext uri="{FF2B5EF4-FFF2-40B4-BE49-F238E27FC236}">
                <a16:creationId xmlns:a16="http://schemas.microsoft.com/office/drawing/2014/main" id="{972A2148-8E1E-96FF-21D8-25B7AF871CE3}"/>
              </a:ext>
            </a:extLst>
          </p:cNvPr>
          <p:cNvPicPr>
            <a:picLocks noChangeAspect="1"/>
          </p:cNvPicPr>
          <p:nvPr/>
        </p:nvPicPr>
        <p:blipFill>
          <a:blip r:embed="rId3"/>
          <a:stretch>
            <a:fillRect/>
          </a:stretch>
        </p:blipFill>
        <p:spPr>
          <a:xfrm>
            <a:off x="182860" y="1405392"/>
            <a:ext cx="4563879" cy="4520153"/>
          </a:xfrm>
          <a:prstGeom prst="rect">
            <a:avLst/>
          </a:prstGeom>
        </p:spPr>
      </p:pic>
      <p:sp>
        <p:nvSpPr>
          <p:cNvPr id="8" name="TextBox 7">
            <a:extLst>
              <a:ext uri="{FF2B5EF4-FFF2-40B4-BE49-F238E27FC236}">
                <a16:creationId xmlns:a16="http://schemas.microsoft.com/office/drawing/2014/main" id="{82487C1D-7FA1-BE9E-6AAE-5592900D7CED}"/>
              </a:ext>
            </a:extLst>
          </p:cNvPr>
          <p:cNvSpPr txBox="1"/>
          <p:nvPr/>
        </p:nvSpPr>
        <p:spPr>
          <a:xfrm>
            <a:off x="4835951" y="4957265"/>
            <a:ext cx="6981145" cy="1292662"/>
          </a:xfrm>
          <a:prstGeom prst="rect">
            <a:avLst/>
          </a:prstGeom>
          <a:noFill/>
        </p:spPr>
        <p:txBody>
          <a:bodyPr wrap="square" rtlCol="0">
            <a:spAutoFit/>
          </a:bodyPr>
          <a:lstStyle/>
          <a:p>
            <a:r>
              <a:rPr lang="en-US" sz="1600" dirty="0"/>
              <a:t>Differential acute effects of SSRIs and NRIs on emotion processing. </a:t>
            </a:r>
          </a:p>
          <a:p>
            <a:r>
              <a:rPr lang="en-US" sz="1600" dirty="0"/>
              <a:t>Antidepressant type × task type interaction showing increased activation cluster of left DLPFC and a decreased activation cluster of the right amygdaloid-hippocampal region. </a:t>
            </a:r>
          </a:p>
          <a:p>
            <a:r>
              <a:rPr lang="en-US" sz="1400" dirty="0"/>
              <a:t>International Affective Picture System (IAPS) </a:t>
            </a:r>
          </a:p>
        </p:txBody>
      </p:sp>
    </p:spTree>
    <p:extLst>
      <p:ext uri="{BB962C8B-B14F-4D97-AF65-F5344CB8AC3E}">
        <p14:creationId xmlns:p14="http://schemas.microsoft.com/office/powerpoint/2010/main" val="2901868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9ACECB-A76E-FC0A-3F2C-9D57FD6E5667}"/>
              </a:ext>
            </a:extLst>
          </p:cNvPr>
          <p:cNvSpPr>
            <a:spLocks noGrp="1"/>
          </p:cNvSpPr>
          <p:nvPr>
            <p:ph type="title"/>
          </p:nvPr>
        </p:nvSpPr>
        <p:spPr/>
        <p:txBody>
          <a:bodyPr/>
          <a:lstStyle/>
          <a:p>
            <a:r>
              <a:rPr lang="en-US" dirty="0"/>
              <a:t>Serotonin Regulation of Brain Network Function</a:t>
            </a:r>
          </a:p>
        </p:txBody>
      </p:sp>
      <p:sp>
        <p:nvSpPr>
          <p:cNvPr id="2" name="Text Placeholder 1">
            <a:extLst>
              <a:ext uri="{FF2B5EF4-FFF2-40B4-BE49-F238E27FC236}">
                <a16:creationId xmlns:a16="http://schemas.microsoft.com/office/drawing/2014/main" id="{919C89BE-9545-09A8-F646-AB7CF2A10B82}"/>
              </a:ext>
            </a:extLst>
          </p:cNvPr>
          <p:cNvSpPr>
            <a:spLocks noGrp="1"/>
          </p:cNvSpPr>
          <p:nvPr>
            <p:ph idx="1"/>
          </p:nvPr>
        </p:nvSpPr>
        <p:spPr>
          <a:xfrm>
            <a:off x="604676" y="1513047"/>
            <a:ext cx="3271410" cy="4650686"/>
          </a:xfrm>
        </p:spPr>
        <p:txBody>
          <a:bodyPr/>
          <a:lstStyle/>
          <a:p>
            <a:pPr marL="0" indent="0">
              <a:buNone/>
            </a:pPr>
            <a:r>
              <a:rPr lang="en-US" sz="1800" noProof="0" dirty="0"/>
              <a:t>5-HT</a:t>
            </a:r>
            <a:r>
              <a:rPr lang="en-US" sz="1800" baseline="-25000" noProof="0" dirty="0"/>
              <a:t>2A</a:t>
            </a:r>
            <a:r>
              <a:rPr lang="en-US" sz="1800" noProof="0" dirty="0"/>
              <a:t>R activation may regulate network coupling by setting a threshold for network oscillation synchronization and brainwave amplitude phase coupling across neural ensembles and between brain structures. Lower 5-HT</a:t>
            </a:r>
            <a:r>
              <a:rPr lang="en-US" sz="1800" baseline="-25000" noProof="0" dirty="0"/>
              <a:t>2A</a:t>
            </a:r>
            <a:r>
              <a:rPr lang="en-US" sz="1800" noProof="0" dirty="0"/>
              <a:t>R activation would be associated with a decrease in network coupling, favoring attention and working memory. On the opposite side of the spectrum, high 5-HT</a:t>
            </a:r>
            <a:r>
              <a:rPr lang="en-US" sz="1800" baseline="-25000" noProof="0" dirty="0"/>
              <a:t>2A</a:t>
            </a:r>
            <a:r>
              <a:rPr lang="en-US" sz="1800" noProof="0" dirty="0"/>
              <a:t>R activation would be associated with an increase in network coupling, favoring cognitive flexibility. </a:t>
            </a:r>
          </a:p>
        </p:txBody>
      </p:sp>
      <p:sp>
        <p:nvSpPr>
          <p:cNvPr id="9" name="Text Box 11">
            <a:extLst>
              <a:ext uri="{FF2B5EF4-FFF2-40B4-BE49-F238E27FC236}">
                <a16:creationId xmlns:a16="http://schemas.microsoft.com/office/drawing/2014/main" id="{CCF39955-74CB-06CB-435E-88B96EF0A1BA}"/>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Aznar et al.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mn-cs"/>
              </a:rPr>
              <a:t>Neurosci</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a:t>
            </a:r>
            <a:r>
              <a:rPr kumimoji="0" lang="en-US" altLang="en-US" sz="1200" b="0" i="0" u="none" strike="noStrike" kern="1200" cap="none" spc="0" normalizeH="0" baseline="0" noProof="0" dirty="0" err="1">
                <a:ln>
                  <a:noFill/>
                </a:ln>
                <a:solidFill>
                  <a:srgbClr val="455560"/>
                </a:solidFill>
                <a:effectLst/>
                <a:uLnTx/>
                <a:uFillTx/>
                <a:latin typeface="Calibri" panose="020F0502020204030204" pitchFamily="34" charset="0"/>
                <a:ea typeface="+mn-ea"/>
                <a:cs typeface="+mn-cs"/>
              </a:rPr>
              <a:t>Biobehav</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mn-cs"/>
              </a:rPr>
              <a:t> Rev. 2016;64:63. </a:t>
            </a:r>
          </a:p>
        </p:txBody>
      </p:sp>
      <p:sp>
        <p:nvSpPr>
          <p:cNvPr id="6" name="Block Arc 5">
            <a:extLst>
              <a:ext uri="{FF2B5EF4-FFF2-40B4-BE49-F238E27FC236}">
                <a16:creationId xmlns:a16="http://schemas.microsoft.com/office/drawing/2014/main" id="{34A36B6B-24AE-5EE0-D25D-257331BAF625}"/>
              </a:ext>
            </a:extLst>
          </p:cNvPr>
          <p:cNvSpPr/>
          <p:nvPr/>
        </p:nvSpPr>
        <p:spPr bwMode="auto">
          <a:xfrm>
            <a:off x="4847206" y="1644590"/>
            <a:ext cx="6196615" cy="2874144"/>
          </a:xfrm>
          <a:prstGeom prst="blockArc">
            <a:avLst/>
          </a:prstGeom>
          <a:gradFill>
            <a:gsLst>
              <a:gs pos="0">
                <a:schemeClr val="accent1"/>
              </a:gs>
              <a:gs pos="49000">
                <a:schemeClr val="accent6">
                  <a:lumMod val="60000"/>
                  <a:lumOff val="40000"/>
                </a:schemeClr>
              </a:gs>
              <a:gs pos="100000">
                <a:schemeClr val="accent3"/>
              </a:gs>
            </a:gsLst>
            <a:lin ang="0" scaled="1"/>
          </a:gradFill>
          <a:ln w="0">
            <a:noFill/>
            <a:miter lim="800000"/>
            <a:headEnd/>
            <a:tailEnd/>
          </a:ln>
        </p:spPr>
        <p:txBody>
          <a:bodyPr rtlCol="0" anchor="b"/>
          <a:lstStyle/>
          <a:p>
            <a:pPr marL="0" marR="0" lvl="0" indent="0" algn="ctr" defTabSz="4572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grpSp>
        <p:nvGrpSpPr>
          <p:cNvPr id="11" name="Group 10">
            <a:extLst>
              <a:ext uri="{FF2B5EF4-FFF2-40B4-BE49-F238E27FC236}">
                <a16:creationId xmlns:a16="http://schemas.microsoft.com/office/drawing/2014/main" id="{8417577D-E8B7-39FB-562A-7778BE235FC0}"/>
              </a:ext>
            </a:extLst>
          </p:cNvPr>
          <p:cNvGrpSpPr/>
          <p:nvPr/>
        </p:nvGrpSpPr>
        <p:grpSpPr>
          <a:xfrm>
            <a:off x="4093228" y="5289243"/>
            <a:ext cx="7704570" cy="790864"/>
            <a:chOff x="4093228" y="5218219"/>
            <a:chExt cx="7704570" cy="790864"/>
          </a:xfrm>
        </p:grpSpPr>
        <p:sp>
          <p:nvSpPr>
            <p:cNvPr id="4" name="Rectangle 3">
              <a:extLst>
                <a:ext uri="{FF2B5EF4-FFF2-40B4-BE49-F238E27FC236}">
                  <a16:creationId xmlns:a16="http://schemas.microsoft.com/office/drawing/2014/main" id="{B764F98C-D4A7-484F-CB68-3D3B4C773E08}"/>
                </a:ext>
              </a:extLst>
            </p:cNvPr>
            <p:cNvSpPr/>
            <p:nvPr/>
          </p:nvSpPr>
          <p:spPr bwMode="auto">
            <a:xfrm>
              <a:off x="4093228" y="5218219"/>
              <a:ext cx="7704570" cy="790864"/>
            </a:xfrm>
            <a:prstGeom prst="rect">
              <a:avLst/>
            </a:prstGeom>
            <a:gradFill flip="none" rotWithShape="1">
              <a:gsLst>
                <a:gs pos="0">
                  <a:schemeClr val="accent1"/>
                </a:gs>
                <a:gs pos="49000">
                  <a:schemeClr val="accent6">
                    <a:lumMod val="60000"/>
                    <a:lumOff val="40000"/>
                  </a:schemeClr>
                </a:gs>
                <a:gs pos="100000">
                  <a:schemeClr val="accent3"/>
                </a:gs>
              </a:gsLst>
              <a:lin ang="0" scaled="1"/>
              <a:tileRect/>
            </a:gradFill>
            <a:ln w="0">
              <a:noFill/>
              <a:miter lim="800000"/>
              <a:headEnd/>
              <a:tailEnd/>
            </a:ln>
          </p:spPr>
          <p:txBody>
            <a:bodyPr rtlCol="0" anchor="b"/>
            <a:lstStyle/>
            <a:p>
              <a:pPr marL="0" marR="0" lvl="0" indent="0" algn="ctr" defTabSz="4572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C6052F6F-1B8F-99EC-6827-5776DEFA3D71}"/>
                </a:ext>
              </a:extLst>
            </p:cNvPr>
            <p:cNvSpPr txBox="1"/>
            <p:nvPr/>
          </p:nvSpPr>
          <p:spPr bwMode="auto">
            <a:xfrm>
              <a:off x="4216894" y="5286242"/>
              <a:ext cx="21483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Attention and working memory</a:t>
              </a:r>
            </a:p>
          </p:txBody>
        </p:sp>
        <p:sp>
          <p:nvSpPr>
            <p:cNvPr id="8" name="TextBox 7">
              <a:extLst>
                <a:ext uri="{FF2B5EF4-FFF2-40B4-BE49-F238E27FC236}">
                  <a16:creationId xmlns:a16="http://schemas.microsoft.com/office/drawing/2014/main" id="{8EAB1F35-5E4B-1070-1AAB-835B437A5B61}"/>
                </a:ext>
              </a:extLst>
            </p:cNvPr>
            <p:cNvSpPr txBox="1"/>
            <p:nvPr/>
          </p:nvSpPr>
          <p:spPr bwMode="auto">
            <a:xfrm>
              <a:off x="7041716" y="5292771"/>
              <a:ext cx="21483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Inhibitory control response</a:t>
              </a:r>
            </a:p>
          </p:txBody>
        </p:sp>
        <p:sp>
          <p:nvSpPr>
            <p:cNvPr id="10" name="TextBox 9">
              <a:extLst>
                <a:ext uri="{FF2B5EF4-FFF2-40B4-BE49-F238E27FC236}">
                  <a16:creationId xmlns:a16="http://schemas.microsoft.com/office/drawing/2014/main" id="{04BEEDF7-942A-9434-0800-76C723DF3BF4}"/>
                </a:ext>
              </a:extLst>
            </p:cNvPr>
            <p:cNvSpPr txBox="1"/>
            <p:nvPr/>
          </p:nvSpPr>
          <p:spPr bwMode="auto">
            <a:xfrm>
              <a:off x="10044178" y="5286242"/>
              <a:ext cx="16906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Cognitive flexibility</a:t>
              </a:r>
            </a:p>
          </p:txBody>
        </p:sp>
      </p:grpSp>
      <p:sp>
        <p:nvSpPr>
          <p:cNvPr id="12" name="TextBox 11">
            <a:extLst>
              <a:ext uri="{FF2B5EF4-FFF2-40B4-BE49-F238E27FC236}">
                <a16:creationId xmlns:a16="http://schemas.microsoft.com/office/drawing/2014/main" id="{CF043CFD-6822-2DE3-5BA4-F48F484B17AA}"/>
              </a:ext>
            </a:extLst>
          </p:cNvPr>
          <p:cNvSpPr txBox="1"/>
          <p:nvPr/>
        </p:nvSpPr>
        <p:spPr bwMode="auto">
          <a:xfrm>
            <a:off x="5492151" y="1219512"/>
            <a:ext cx="49067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5-HT</a:t>
            </a:r>
            <a:r>
              <a:rPr kumimoji="0" lang="en-US" sz="2000" b="0" i="0" u="none" strike="noStrike" kern="1200" cap="none" spc="0" normalizeH="0" baseline="-25000" noProof="0" dirty="0">
                <a:ln>
                  <a:noFill/>
                </a:ln>
                <a:solidFill>
                  <a:srgbClr val="000000"/>
                </a:solidFill>
                <a:effectLst/>
                <a:uLnTx/>
                <a:uFillTx/>
                <a:latin typeface="Calibri" panose="020F0502020204030204" pitchFamily="34" charset="0"/>
                <a:ea typeface="+mn-ea"/>
                <a:cs typeface="+mn-cs"/>
              </a:rPr>
              <a:t>2A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 Activation Levels</a:t>
            </a:r>
          </a:p>
        </p:txBody>
      </p:sp>
      <p:sp>
        <p:nvSpPr>
          <p:cNvPr id="13" name="TextBox 12">
            <a:extLst>
              <a:ext uri="{FF2B5EF4-FFF2-40B4-BE49-F238E27FC236}">
                <a16:creationId xmlns:a16="http://schemas.microsoft.com/office/drawing/2014/main" id="{122DE84A-0258-5517-6638-49149BFEC898}"/>
              </a:ext>
            </a:extLst>
          </p:cNvPr>
          <p:cNvSpPr txBox="1"/>
          <p:nvPr/>
        </p:nvSpPr>
        <p:spPr bwMode="auto">
          <a:xfrm>
            <a:off x="3947439" y="3228945"/>
            <a:ext cx="2417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Network uncoupling</a:t>
            </a:r>
          </a:p>
        </p:txBody>
      </p:sp>
      <p:sp>
        <p:nvSpPr>
          <p:cNvPr id="14" name="TextBox 13">
            <a:extLst>
              <a:ext uri="{FF2B5EF4-FFF2-40B4-BE49-F238E27FC236}">
                <a16:creationId xmlns:a16="http://schemas.microsoft.com/office/drawing/2014/main" id="{15EED751-0A35-300D-9780-FBC62F46ED96}"/>
              </a:ext>
            </a:extLst>
          </p:cNvPr>
          <p:cNvSpPr txBox="1"/>
          <p:nvPr/>
        </p:nvSpPr>
        <p:spPr bwMode="auto">
          <a:xfrm>
            <a:off x="9600114" y="3228945"/>
            <a:ext cx="2417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Network coupling</a:t>
            </a:r>
          </a:p>
        </p:txBody>
      </p:sp>
      <p:sp>
        <p:nvSpPr>
          <p:cNvPr id="15" name="Arrow: Down 14">
            <a:extLst>
              <a:ext uri="{FF2B5EF4-FFF2-40B4-BE49-F238E27FC236}">
                <a16:creationId xmlns:a16="http://schemas.microsoft.com/office/drawing/2014/main" id="{7CEFCC4A-9BF1-4005-98A8-F61347EA6B58}"/>
              </a:ext>
            </a:extLst>
          </p:cNvPr>
          <p:cNvSpPr/>
          <p:nvPr/>
        </p:nvSpPr>
        <p:spPr bwMode="auto">
          <a:xfrm>
            <a:off x="4438835" y="2228295"/>
            <a:ext cx="266330" cy="883234"/>
          </a:xfrm>
          <a:prstGeom prst="downArrow">
            <a:avLst/>
          </a:prstGeom>
          <a:solidFill>
            <a:schemeClr val="accent1"/>
          </a:solidFill>
          <a:ln w="0">
            <a:noFill/>
            <a:miter lim="800000"/>
            <a:headEnd/>
            <a:tailEnd/>
          </a:ln>
        </p:spPr>
        <p:txBody>
          <a:bodyPr rtlCol="0" anchor="b"/>
          <a:lstStyle/>
          <a:p>
            <a:pPr marL="0" marR="0" lvl="0" indent="0" algn="ctr" defTabSz="4572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6" name="Arrow: Down 15">
            <a:extLst>
              <a:ext uri="{FF2B5EF4-FFF2-40B4-BE49-F238E27FC236}">
                <a16:creationId xmlns:a16="http://schemas.microsoft.com/office/drawing/2014/main" id="{566E04FE-0A78-9A0E-1BE6-C245F5B2A71D}"/>
              </a:ext>
            </a:extLst>
          </p:cNvPr>
          <p:cNvSpPr/>
          <p:nvPr/>
        </p:nvSpPr>
        <p:spPr bwMode="auto">
          <a:xfrm rot="10800000">
            <a:off x="11157207" y="2198428"/>
            <a:ext cx="266330" cy="883234"/>
          </a:xfrm>
          <a:prstGeom prst="downArrow">
            <a:avLst/>
          </a:prstGeom>
          <a:solidFill>
            <a:schemeClr val="accent3"/>
          </a:solidFill>
          <a:ln w="0">
            <a:noFill/>
            <a:miter lim="800000"/>
            <a:headEnd/>
            <a:tailEnd/>
          </a:ln>
        </p:spPr>
        <p:txBody>
          <a:bodyPr rtlCol="0" anchor="b"/>
          <a:lstStyle/>
          <a:p>
            <a:pPr marL="0" marR="0" lvl="0" indent="0" algn="ctr" defTabSz="4572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7" name="Arrow: Down 16">
            <a:extLst>
              <a:ext uri="{FF2B5EF4-FFF2-40B4-BE49-F238E27FC236}">
                <a16:creationId xmlns:a16="http://schemas.microsoft.com/office/drawing/2014/main" id="{2B53A868-91F5-E2C5-C5E3-24F8C8CB1E73}"/>
              </a:ext>
            </a:extLst>
          </p:cNvPr>
          <p:cNvSpPr/>
          <p:nvPr/>
        </p:nvSpPr>
        <p:spPr bwMode="auto">
          <a:xfrm>
            <a:off x="4438835" y="3784591"/>
            <a:ext cx="860803" cy="1384458"/>
          </a:xfrm>
          <a:prstGeom prst="downArrow">
            <a:avLst/>
          </a:prstGeom>
          <a:solidFill>
            <a:schemeClr val="accent1"/>
          </a:solidFill>
          <a:ln w="0">
            <a:noFill/>
            <a:miter lim="800000"/>
            <a:headEnd/>
            <a:tailEnd/>
          </a:ln>
        </p:spPr>
        <p:txBody>
          <a:bodyPr rtlCol="0" anchor="b"/>
          <a:lstStyle/>
          <a:p>
            <a:pPr marL="0" marR="0" lvl="0" indent="0" algn="ctr" defTabSz="4572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8" name="TextBox 17">
            <a:extLst>
              <a:ext uri="{FF2B5EF4-FFF2-40B4-BE49-F238E27FC236}">
                <a16:creationId xmlns:a16="http://schemas.microsoft.com/office/drawing/2014/main" id="{E3E236C6-7185-3793-F0DA-399CFAF842EF}"/>
              </a:ext>
            </a:extLst>
          </p:cNvPr>
          <p:cNvSpPr txBox="1"/>
          <p:nvPr/>
        </p:nvSpPr>
        <p:spPr bwMode="auto">
          <a:xfrm rot="16200000">
            <a:off x="4453807" y="4158402"/>
            <a:ext cx="795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Favors</a:t>
            </a:r>
          </a:p>
        </p:txBody>
      </p:sp>
      <p:sp>
        <p:nvSpPr>
          <p:cNvPr id="20" name="Arrow: Down 19">
            <a:extLst>
              <a:ext uri="{FF2B5EF4-FFF2-40B4-BE49-F238E27FC236}">
                <a16:creationId xmlns:a16="http://schemas.microsoft.com/office/drawing/2014/main" id="{FBA55AD5-341E-269D-248A-1992C1E86C2F}"/>
              </a:ext>
            </a:extLst>
          </p:cNvPr>
          <p:cNvSpPr/>
          <p:nvPr/>
        </p:nvSpPr>
        <p:spPr bwMode="auto">
          <a:xfrm>
            <a:off x="10634390" y="3786836"/>
            <a:ext cx="860803" cy="1384458"/>
          </a:xfrm>
          <a:prstGeom prst="downArrow">
            <a:avLst/>
          </a:prstGeom>
          <a:solidFill>
            <a:schemeClr val="accent3"/>
          </a:solidFill>
          <a:ln w="0">
            <a:noFill/>
            <a:miter lim="800000"/>
            <a:headEnd/>
            <a:tailEnd/>
          </a:ln>
        </p:spPr>
        <p:txBody>
          <a:bodyPr rtlCol="0" anchor="b"/>
          <a:lstStyle/>
          <a:p>
            <a:pPr marL="0" marR="0" lvl="0" indent="0" algn="ctr" defTabSz="4572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21" name="TextBox 20">
            <a:extLst>
              <a:ext uri="{FF2B5EF4-FFF2-40B4-BE49-F238E27FC236}">
                <a16:creationId xmlns:a16="http://schemas.microsoft.com/office/drawing/2014/main" id="{50CAD5E7-8624-6E60-4362-9C8639C976F0}"/>
              </a:ext>
            </a:extLst>
          </p:cNvPr>
          <p:cNvSpPr txBox="1"/>
          <p:nvPr/>
        </p:nvSpPr>
        <p:spPr bwMode="auto">
          <a:xfrm rot="16200000">
            <a:off x="10649362" y="4160647"/>
            <a:ext cx="7953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Favors</a:t>
            </a:r>
          </a:p>
        </p:txBody>
      </p:sp>
      <p:sp>
        <p:nvSpPr>
          <p:cNvPr id="22" name="TextBox 21">
            <a:extLst>
              <a:ext uri="{FF2B5EF4-FFF2-40B4-BE49-F238E27FC236}">
                <a16:creationId xmlns:a16="http://schemas.microsoft.com/office/drawing/2014/main" id="{B058064D-556C-FAC0-4F0E-9BF48A700903}"/>
              </a:ext>
            </a:extLst>
          </p:cNvPr>
          <p:cNvSpPr txBox="1"/>
          <p:nvPr/>
        </p:nvSpPr>
        <p:spPr bwMode="auto">
          <a:xfrm>
            <a:off x="6058120" y="2551970"/>
            <a:ext cx="37778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Threshold for network oscillation synchronization and brainwave amplitude phase coupling</a:t>
            </a:r>
          </a:p>
        </p:txBody>
      </p:sp>
      <p:pic>
        <p:nvPicPr>
          <p:cNvPr id="26" name="Picture 25">
            <a:extLst>
              <a:ext uri="{FF2B5EF4-FFF2-40B4-BE49-F238E27FC236}">
                <a16:creationId xmlns:a16="http://schemas.microsoft.com/office/drawing/2014/main" id="{E9040AD6-647F-87BB-6191-0F77E250B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018" y="3422137"/>
            <a:ext cx="2098788" cy="1746912"/>
          </a:xfrm>
          <a:prstGeom prst="rect">
            <a:avLst/>
          </a:prstGeom>
        </p:spPr>
      </p:pic>
      <p:grpSp>
        <p:nvGrpSpPr>
          <p:cNvPr id="31" name="Group 30">
            <a:extLst>
              <a:ext uri="{FF2B5EF4-FFF2-40B4-BE49-F238E27FC236}">
                <a16:creationId xmlns:a16="http://schemas.microsoft.com/office/drawing/2014/main" id="{61E083DB-ECFA-F904-466E-1881A39D8B9E}"/>
              </a:ext>
            </a:extLst>
          </p:cNvPr>
          <p:cNvGrpSpPr/>
          <p:nvPr/>
        </p:nvGrpSpPr>
        <p:grpSpPr>
          <a:xfrm>
            <a:off x="6363483" y="3550328"/>
            <a:ext cx="3230520" cy="1010461"/>
            <a:chOff x="6546677" y="3534310"/>
            <a:chExt cx="3230520" cy="1010461"/>
          </a:xfrm>
        </p:grpSpPr>
        <p:sp>
          <p:nvSpPr>
            <p:cNvPr id="27" name="Freeform: Shape 26">
              <a:extLst>
                <a:ext uri="{FF2B5EF4-FFF2-40B4-BE49-F238E27FC236}">
                  <a16:creationId xmlns:a16="http://schemas.microsoft.com/office/drawing/2014/main" id="{C41C77EC-19FD-6523-02CB-6E7DF8D24DF9}"/>
                </a:ext>
              </a:extLst>
            </p:cNvPr>
            <p:cNvSpPr/>
            <p:nvPr/>
          </p:nvSpPr>
          <p:spPr bwMode="auto">
            <a:xfrm>
              <a:off x="6546677" y="3774100"/>
              <a:ext cx="3230520" cy="527494"/>
            </a:xfrm>
            <a:custGeom>
              <a:avLst/>
              <a:gdLst>
                <a:gd name="connsiteX0" fmla="*/ 0 w 2963795"/>
                <a:gd name="connsiteY0" fmla="*/ 307215 h 489771"/>
                <a:gd name="connsiteX1" fmla="*/ 81834 w 2963795"/>
                <a:gd name="connsiteY1" fmla="*/ 107968 h 489771"/>
                <a:gd name="connsiteX2" fmla="*/ 195689 w 2963795"/>
                <a:gd name="connsiteY2" fmla="*/ 4787 h 489771"/>
                <a:gd name="connsiteX3" fmla="*/ 305986 w 2963795"/>
                <a:gd name="connsiteY3" fmla="*/ 65273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174132 w 2963795"/>
                <a:gd name="connsiteY9" fmla="*/ 90178 h 489771"/>
                <a:gd name="connsiteX10" fmla="*/ 1373379 w 2963795"/>
                <a:gd name="connsiteY10" fmla="*/ 406838 h 489771"/>
                <a:gd name="connsiteX11" fmla="*/ 1455212 w 2963795"/>
                <a:gd name="connsiteY11" fmla="*/ 485114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05986 w 2963795"/>
                <a:gd name="connsiteY3" fmla="*/ 65273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73379 w 2963795"/>
                <a:gd name="connsiteY10" fmla="*/ 406838 h 489771"/>
                <a:gd name="connsiteX11" fmla="*/ 1455212 w 2963795"/>
                <a:gd name="connsiteY11" fmla="*/ 485114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05986 w 2963795"/>
                <a:gd name="connsiteY3" fmla="*/ 65273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73379 w 2963795"/>
                <a:gd name="connsiteY10" fmla="*/ 406838 h 489771"/>
                <a:gd name="connsiteX11" fmla="*/ 1455212 w 2963795"/>
                <a:gd name="connsiteY11" fmla="*/ 485114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34450 w 2963795"/>
                <a:gd name="connsiteY3" fmla="*/ 111526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73379 w 2963795"/>
                <a:gd name="connsiteY10" fmla="*/ 406838 h 489771"/>
                <a:gd name="connsiteX11" fmla="*/ 1455212 w 2963795"/>
                <a:gd name="connsiteY11" fmla="*/ 485114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34450 w 2963795"/>
                <a:gd name="connsiteY3" fmla="*/ 111526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73379 w 2963795"/>
                <a:gd name="connsiteY10" fmla="*/ 406838 h 489771"/>
                <a:gd name="connsiteX11" fmla="*/ 1455212 w 2963795"/>
                <a:gd name="connsiteY11" fmla="*/ 485114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34450 w 2963795"/>
                <a:gd name="connsiteY3" fmla="*/ 111526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73379 w 2963795"/>
                <a:gd name="connsiteY10" fmla="*/ 406838 h 489771"/>
                <a:gd name="connsiteX11" fmla="*/ 1494349 w 2963795"/>
                <a:gd name="connsiteY11" fmla="*/ 477998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34450 w 2963795"/>
                <a:gd name="connsiteY3" fmla="*/ 111526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73379 w 2963795"/>
                <a:gd name="connsiteY10" fmla="*/ 406838 h 489771"/>
                <a:gd name="connsiteX11" fmla="*/ 1494349 w 2963795"/>
                <a:gd name="connsiteY11" fmla="*/ 477998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34450 w 2963795"/>
                <a:gd name="connsiteY3" fmla="*/ 111526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73379 w 2963795"/>
                <a:gd name="connsiteY10" fmla="*/ 406838 h 489771"/>
                <a:gd name="connsiteX11" fmla="*/ 1473001 w 2963795"/>
                <a:gd name="connsiteY11" fmla="*/ 477998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34450 w 2963795"/>
                <a:gd name="connsiteY3" fmla="*/ 111526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55589 w 2963795"/>
                <a:gd name="connsiteY10" fmla="*/ 389048 h 489771"/>
                <a:gd name="connsiteX11" fmla="*/ 1473001 w 2963795"/>
                <a:gd name="connsiteY11" fmla="*/ 477998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7215 h 489771"/>
                <a:gd name="connsiteX1" fmla="*/ 81834 w 2963795"/>
                <a:gd name="connsiteY1" fmla="*/ 107968 h 489771"/>
                <a:gd name="connsiteX2" fmla="*/ 195689 w 2963795"/>
                <a:gd name="connsiteY2" fmla="*/ 4787 h 489771"/>
                <a:gd name="connsiteX3" fmla="*/ 334450 w 2963795"/>
                <a:gd name="connsiteY3" fmla="*/ 111526 h 489771"/>
                <a:gd name="connsiteX4" fmla="*/ 451863 w 2963795"/>
                <a:gd name="connsiteY4" fmla="*/ 317889 h 489771"/>
                <a:gd name="connsiteX5" fmla="*/ 611972 w 2963795"/>
                <a:gd name="connsiteY5" fmla="*/ 488672 h 489771"/>
                <a:gd name="connsiteX6" fmla="*/ 750733 w 2963795"/>
                <a:gd name="connsiteY6" fmla="*/ 381932 h 489771"/>
                <a:gd name="connsiteX7" fmla="*/ 878820 w 2963795"/>
                <a:gd name="connsiteY7" fmla="*/ 200476 h 489771"/>
                <a:gd name="connsiteX8" fmla="*/ 1063835 w 2963795"/>
                <a:gd name="connsiteY8" fmla="*/ 15461 h 489771"/>
                <a:gd name="connsiteX9" fmla="*/ 1209712 w 2963795"/>
                <a:gd name="connsiteY9" fmla="*/ 143548 h 489771"/>
                <a:gd name="connsiteX10" fmla="*/ 1355589 w 2963795"/>
                <a:gd name="connsiteY10" fmla="*/ 389048 h 489771"/>
                <a:gd name="connsiteX11" fmla="*/ 1473001 w 2963795"/>
                <a:gd name="connsiteY11" fmla="*/ 477998 h 489771"/>
                <a:gd name="connsiteX12" fmla="*/ 1586858 w 2963795"/>
                <a:gd name="connsiteY12" fmla="*/ 396164 h 489771"/>
                <a:gd name="connsiteX13" fmla="*/ 1729177 w 2963795"/>
                <a:gd name="connsiteY13" fmla="*/ 157780 h 489771"/>
                <a:gd name="connsiteX14" fmla="*/ 1853706 w 2963795"/>
                <a:gd name="connsiteY14" fmla="*/ 8345 h 489771"/>
                <a:gd name="connsiteX15" fmla="*/ 1971119 w 2963795"/>
                <a:gd name="connsiteY15" fmla="*/ 58157 h 489771"/>
                <a:gd name="connsiteX16" fmla="*/ 2156134 w 2963795"/>
                <a:gd name="connsiteY16" fmla="*/ 381932 h 489771"/>
                <a:gd name="connsiteX17" fmla="*/ 2280663 w 2963795"/>
                <a:gd name="connsiteY17" fmla="*/ 481556 h 489771"/>
                <a:gd name="connsiteX18" fmla="*/ 2419424 w 2963795"/>
                <a:gd name="connsiteY18" fmla="*/ 392606 h 489771"/>
                <a:gd name="connsiteX19" fmla="*/ 2568859 w 2963795"/>
                <a:gd name="connsiteY19" fmla="*/ 125758 h 489771"/>
                <a:gd name="connsiteX20" fmla="*/ 2682714 w 2963795"/>
                <a:gd name="connsiteY20" fmla="*/ 11903 h 489771"/>
                <a:gd name="connsiteX21" fmla="*/ 2832149 w 2963795"/>
                <a:gd name="connsiteY21" fmla="*/ 100852 h 489771"/>
                <a:gd name="connsiteX22" fmla="*/ 2963795 w 2963795"/>
                <a:gd name="connsiteY22" fmla="*/ 389048 h 489771"/>
                <a:gd name="connsiteX0" fmla="*/ 0 w 2963795"/>
                <a:gd name="connsiteY0" fmla="*/ 302485 h 485041"/>
                <a:gd name="connsiteX1" fmla="*/ 81834 w 2963795"/>
                <a:gd name="connsiteY1" fmla="*/ 103238 h 485041"/>
                <a:gd name="connsiteX2" fmla="*/ 195689 w 2963795"/>
                <a:gd name="connsiteY2" fmla="*/ 57 h 485041"/>
                <a:gd name="connsiteX3" fmla="*/ 334450 w 2963795"/>
                <a:gd name="connsiteY3" fmla="*/ 106796 h 485041"/>
                <a:gd name="connsiteX4" fmla="*/ 451863 w 2963795"/>
                <a:gd name="connsiteY4" fmla="*/ 313159 h 485041"/>
                <a:gd name="connsiteX5" fmla="*/ 611972 w 2963795"/>
                <a:gd name="connsiteY5" fmla="*/ 483942 h 485041"/>
                <a:gd name="connsiteX6" fmla="*/ 750733 w 2963795"/>
                <a:gd name="connsiteY6" fmla="*/ 377202 h 485041"/>
                <a:gd name="connsiteX7" fmla="*/ 878820 w 2963795"/>
                <a:gd name="connsiteY7" fmla="*/ 195746 h 485041"/>
                <a:gd name="connsiteX8" fmla="*/ 1063835 w 2963795"/>
                <a:gd name="connsiteY8" fmla="*/ 10731 h 485041"/>
                <a:gd name="connsiteX9" fmla="*/ 1209712 w 2963795"/>
                <a:gd name="connsiteY9" fmla="*/ 138818 h 485041"/>
                <a:gd name="connsiteX10" fmla="*/ 1355589 w 2963795"/>
                <a:gd name="connsiteY10" fmla="*/ 384318 h 485041"/>
                <a:gd name="connsiteX11" fmla="*/ 1473001 w 2963795"/>
                <a:gd name="connsiteY11" fmla="*/ 473268 h 485041"/>
                <a:gd name="connsiteX12" fmla="*/ 1586858 w 2963795"/>
                <a:gd name="connsiteY12" fmla="*/ 391434 h 485041"/>
                <a:gd name="connsiteX13" fmla="*/ 1729177 w 2963795"/>
                <a:gd name="connsiteY13" fmla="*/ 153050 h 485041"/>
                <a:gd name="connsiteX14" fmla="*/ 1853706 w 2963795"/>
                <a:gd name="connsiteY14" fmla="*/ 3615 h 485041"/>
                <a:gd name="connsiteX15" fmla="*/ 1981793 w 2963795"/>
                <a:gd name="connsiteY15" fmla="*/ 74774 h 485041"/>
                <a:gd name="connsiteX16" fmla="*/ 2156134 w 2963795"/>
                <a:gd name="connsiteY16" fmla="*/ 377202 h 485041"/>
                <a:gd name="connsiteX17" fmla="*/ 2280663 w 2963795"/>
                <a:gd name="connsiteY17" fmla="*/ 476826 h 485041"/>
                <a:gd name="connsiteX18" fmla="*/ 2419424 w 2963795"/>
                <a:gd name="connsiteY18" fmla="*/ 387876 h 485041"/>
                <a:gd name="connsiteX19" fmla="*/ 2568859 w 2963795"/>
                <a:gd name="connsiteY19" fmla="*/ 121028 h 485041"/>
                <a:gd name="connsiteX20" fmla="*/ 2682714 w 2963795"/>
                <a:gd name="connsiteY20" fmla="*/ 7173 h 485041"/>
                <a:gd name="connsiteX21" fmla="*/ 2832149 w 2963795"/>
                <a:gd name="connsiteY21" fmla="*/ 96122 h 485041"/>
                <a:gd name="connsiteX22" fmla="*/ 2963795 w 2963795"/>
                <a:gd name="connsiteY22" fmla="*/ 384318 h 485041"/>
                <a:gd name="connsiteX0" fmla="*/ 0 w 2963795"/>
                <a:gd name="connsiteY0" fmla="*/ 302485 h 485041"/>
                <a:gd name="connsiteX1" fmla="*/ 81834 w 2963795"/>
                <a:gd name="connsiteY1" fmla="*/ 103238 h 485041"/>
                <a:gd name="connsiteX2" fmla="*/ 195689 w 2963795"/>
                <a:gd name="connsiteY2" fmla="*/ 57 h 485041"/>
                <a:gd name="connsiteX3" fmla="*/ 334450 w 2963795"/>
                <a:gd name="connsiteY3" fmla="*/ 106796 h 485041"/>
                <a:gd name="connsiteX4" fmla="*/ 451863 w 2963795"/>
                <a:gd name="connsiteY4" fmla="*/ 313159 h 485041"/>
                <a:gd name="connsiteX5" fmla="*/ 611972 w 2963795"/>
                <a:gd name="connsiteY5" fmla="*/ 483942 h 485041"/>
                <a:gd name="connsiteX6" fmla="*/ 750733 w 2963795"/>
                <a:gd name="connsiteY6" fmla="*/ 377202 h 485041"/>
                <a:gd name="connsiteX7" fmla="*/ 878820 w 2963795"/>
                <a:gd name="connsiteY7" fmla="*/ 195746 h 485041"/>
                <a:gd name="connsiteX8" fmla="*/ 1063835 w 2963795"/>
                <a:gd name="connsiteY8" fmla="*/ 10731 h 485041"/>
                <a:gd name="connsiteX9" fmla="*/ 1209712 w 2963795"/>
                <a:gd name="connsiteY9" fmla="*/ 138818 h 485041"/>
                <a:gd name="connsiteX10" fmla="*/ 1355589 w 2963795"/>
                <a:gd name="connsiteY10" fmla="*/ 384318 h 485041"/>
                <a:gd name="connsiteX11" fmla="*/ 1473001 w 2963795"/>
                <a:gd name="connsiteY11" fmla="*/ 473268 h 485041"/>
                <a:gd name="connsiteX12" fmla="*/ 1586858 w 2963795"/>
                <a:gd name="connsiteY12" fmla="*/ 391434 h 485041"/>
                <a:gd name="connsiteX13" fmla="*/ 1729177 w 2963795"/>
                <a:gd name="connsiteY13" fmla="*/ 153050 h 485041"/>
                <a:gd name="connsiteX14" fmla="*/ 1853706 w 2963795"/>
                <a:gd name="connsiteY14" fmla="*/ 3615 h 485041"/>
                <a:gd name="connsiteX15" fmla="*/ 1981793 w 2963795"/>
                <a:gd name="connsiteY15" fmla="*/ 74774 h 485041"/>
                <a:gd name="connsiteX16" fmla="*/ 2156134 w 2963795"/>
                <a:gd name="connsiteY16" fmla="*/ 377202 h 485041"/>
                <a:gd name="connsiteX17" fmla="*/ 2280663 w 2963795"/>
                <a:gd name="connsiteY17" fmla="*/ 476826 h 485041"/>
                <a:gd name="connsiteX18" fmla="*/ 2419424 w 2963795"/>
                <a:gd name="connsiteY18" fmla="*/ 387876 h 485041"/>
                <a:gd name="connsiteX19" fmla="*/ 2568859 w 2963795"/>
                <a:gd name="connsiteY19" fmla="*/ 121028 h 485041"/>
                <a:gd name="connsiteX20" fmla="*/ 2682714 w 2963795"/>
                <a:gd name="connsiteY20" fmla="*/ 7173 h 485041"/>
                <a:gd name="connsiteX21" fmla="*/ 2832149 w 2963795"/>
                <a:gd name="connsiteY21" fmla="*/ 96122 h 485041"/>
                <a:gd name="connsiteX22" fmla="*/ 2963795 w 2963795"/>
                <a:gd name="connsiteY22" fmla="*/ 384318 h 485041"/>
                <a:gd name="connsiteX0" fmla="*/ 0 w 2963795"/>
                <a:gd name="connsiteY0" fmla="*/ 302485 h 485041"/>
                <a:gd name="connsiteX1" fmla="*/ 81834 w 2963795"/>
                <a:gd name="connsiteY1" fmla="*/ 103238 h 485041"/>
                <a:gd name="connsiteX2" fmla="*/ 195689 w 2963795"/>
                <a:gd name="connsiteY2" fmla="*/ 57 h 485041"/>
                <a:gd name="connsiteX3" fmla="*/ 334450 w 2963795"/>
                <a:gd name="connsiteY3" fmla="*/ 106796 h 485041"/>
                <a:gd name="connsiteX4" fmla="*/ 451863 w 2963795"/>
                <a:gd name="connsiteY4" fmla="*/ 313159 h 485041"/>
                <a:gd name="connsiteX5" fmla="*/ 611972 w 2963795"/>
                <a:gd name="connsiteY5" fmla="*/ 483942 h 485041"/>
                <a:gd name="connsiteX6" fmla="*/ 750733 w 2963795"/>
                <a:gd name="connsiteY6" fmla="*/ 377202 h 485041"/>
                <a:gd name="connsiteX7" fmla="*/ 878820 w 2963795"/>
                <a:gd name="connsiteY7" fmla="*/ 195746 h 485041"/>
                <a:gd name="connsiteX8" fmla="*/ 1063835 w 2963795"/>
                <a:gd name="connsiteY8" fmla="*/ 10731 h 485041"/>
                <a:gd name="connsiteX9" fmla="*/ 1209712 w 2963795"/>
                <a:gd name="connsiteY9" fmla="*/ 138818 h 485041"/>
                <a:gd name="connsiteX10" fmla="*/ 1355589 w 2963795"/>
                <a:gd name="connsiteY10" fmla="*/ 384318 h 485041"/>
                <a:gd name="connsiteX11" fmla="*/ 1473001 w 2963795"/>
                <a:gd name="connsiteY11" fmla="*/ 473268 h 485041"/>
                <a:gd name="connsiteX12" fmla="*/ 1586858 w 2963795"/>
                <a:gd name="connsiteY12" fmla="*/ 391434 h 485041"/>
                <a:gd name="connsiteX13" fmla="*/ 1729177 w 2963795"/>
                <a:gd name="connsiteY13" fmla="*/ 153050 h 485041"/>
                <a:gd name="connsiteX14" fmla="*/ 1853706 w 2963795"/>
                <a:gd name="connsiteY14" fmla="*/ 3615 h 485041"/>
                <a:gd name="connsiteX15" fmla="*/ 1981793 w 2963795"/>
                <a:gd name="connsiteY15" fmla="*/ 74774 h 485041"/>
                <a:gd name="connsiteX16" fmla="*/ 2156134 w 2963795"/>
                <a:gd name="connsiteY16" fmla="*/ 377202 h 485041"/>
                <a:gd name="connsiteX17" fmla="*/ 2280663 w 2963795"/>
                <a:gd name="connsiteY17" fmla="*/ 476826 h 485041"/>
                <a:gd name="connsiteX18" fmla="*/ 2419424 w 2963795"/>
                <a:gd name="connsiteY18" fmla="*/ 387876 h 485041"/>
                <a:gd name="connsiteX19" fmla="*/ 2568859 w 2963795"/>
                <a:gd name="connsiteY19" fmla="*/ 121028 h 485041"/>
                <a:gd name="connsiteX20" fmla="*/ 2682714 w 2963795"/>
                <a:gd name="connsiteY20" fmla="*/ 7173 h 485041"/>
                <a:gd name="connsiteX21" fmla="*/ 2832149 w 2963795"/>
                <a:gd name="connsiteY21" fmla="*/ 96122 h 485041"/>
                <a:gd name="connsiteX22" fmla="*/ 2963795 w 2963795"/>
                <a:gd name="connsiteY22" fmla="*/ 384318 h 485041"/>
                <a:gd name="connsiteX0" fmla="*/ 0 w 2963795"/>
                <a:gd name="connsiteY0" fmla="*/ 302485 h 485041"/>
                <a:gd name="connsiteX1" fmla="*/ 81834 w 2963795"/>
                <a:gd name="connsiteY1" fmla="*/ 103238 h 485041"/>
                <a:gd name="connsiteX2" fmla="*/ 195689 w 2963795"/>
                <a:gd name="connsiteY2" fmla="*/ 57 h 485041"/>
                <a:gd name="connsiteX3" fmla="*/ 334450 w 2963795"/>
                <a:gd name="connsiteY3" fmla="*/ 106796 h 485041"/>
                <a:gd name="connsiteX4" fmla="*/ 451863 w 2963795"/>
                <a:gd name="connsiteY4" fmla="*/ 313159 h 485041"/>
                <a:gd name="connsiteX5" fmla="*/ 611972 w 2963795"/>
                <a:gd name="connsiteY5" fmla="*/ 483942 h 485041"/>
                <a:gd name="connsiteX6" fmla="*/ 750733 w 2963795"/>
                <a:gd name="connsiteY6" fmla="*/ 377202 h 485041"/>
                <a:gd name="connsiteX7" fmla="*/ 878820 w 2963795"/>
                <a:gd name="connsiteY7" fmla="*/ 195746 h 485041"/>
                <a:gd name="connsiteX8" fmla="*/ 1063835 w 2963795"/>
                <a:gd name="connsiteY8" fmla="*/ 10731 h 485041"/>
                <a:gd name="connsiteX9" fmla="*/ 1209712 w 2963795"/>
                <a:gd name="connsiteY9" fmla="*/ 138818 h 485041"/>
                <a:gd name="connsiteX10" fmla="*/ 1355589 w 2963795"/>
                <a:gd name="connsiteY10" fmla="*/ 384318 h 485041"/>
                <a:gd name="connsiteX11" fmla="*/ 1473001 w 2963795"/>
                <a:gd name="connsiteY11" fmla="*/ 473268 h 485041"/>
                <a:gd name="connsiteX12" fmla="*/ 1586858 w 2963795"/>
                <a:gd name="connsiteY12" fmla="*/ 391434 h 485041"/>
                <a:gd name="connsiteX13" fmla="*/ 1729177 w 2963795"/>
                <a:gd name="connsiteY13" fmla="*/ 153050 h 485041"/>
                <a:gd name="connsiteX14" fmla="*/ 1853706 w 2963795"/>
                <a:gd name="connsiteY14" fmla="*/ 3615 h 485041"/>
                <a:gd name="connsiteX15" fmla="*/ 1981793 w 2963795"/>
                <a:gd name="connsiteY15" fmla="*/ 74774 h 485041"/>
                <a:gd name="connsiteX16" fmla="*/ 2156134 w 2963795"/>
                <a:gd name="connsiteY16" fmla="*/ 377202 h 485041"/>
                <a:gd name="connsiteX17" fmla="*/ 2280663 w 2963795"/>
                <a:gd name="connsiteY17" fmla="*/ 476826 h 485041"/>
                <a:gd name="connsiteX18" fmla="*/ 2419424 w 2963795"/>
                <a:gd name="connsiteY18" fmla="*/ 387876 h 485041"/>
                <a:gd name="connsiteX19" fmla="*/ 2568859 w 2963795"/>
                <a:gd name="connsiteY19" fmla="*/ 121028 h 485041"/>
                <a:gd name="connsiteX20" fmla="*/ 2682714 w 2963795"/>
                <a:gd name="connsiteY20" fmla="*/ 7173 h 485041"/>
                <a:gd name="connsiteX21" fmla="*/ 2832149 w 2963795"/>
                <a:gd name="connsiteY21" fmla="*/ 96122 h 485041"/>
                <a:gd name="connsiteX22" fmla="*/ 2963795 w 2963795"/>
                <a:gd name="connsiteY22" fmla="*/ 384318 h 485041"/>
                <a:gd name="connsiteX0" fmla="*/ 0 w 2963795"/>
                <a:gd name="connsiteY0" fmla="*/ 302485 h 485041"/>
                <a:gd name="connsiteX1" fmla="*/ 81834 w 2963795"/>
                <a:gd name="connsiteY1" fmla="*/ 103238 h 485041"/>
                <a:gd name="connsiteX2" fmla="*/ 195689 w 2963795"/>
                <a:gd name="connsiteY2" fmla="*/ 57 h 485041"/>
                <a:gd name="connsiteX3" fmla="*/ 334450 w 2963795"/>
                <a:gd name="connsiteY3" fmla="*/ 106796 h 485041"/>
                <a:gd name="connsiteX4" fmla="*/ 451863 w 2963795"/>
                <a:gd name="connsiteY4" fmla="*/ 313159 h 485041"/>
                <a:gd name="connsiteX5" fmla="*/ 611972 w 2963795"/>
                <a:gd name="connsiteY5" fmla="*/ 483942 h 485041"/>
                <a:gd name="connsiteX6" fmla="*/ 750733 w 2963795"/>
                <a:gd name="connsiteY6" fmla="*/ 377202 h 485041"/>
                <a:gd name="connsiteX7" fmla="*/ 878820 w 2963795"/>
                <a:gd name="connsiteY7" fmla="*/ 195746 h 485041"/>
                <a:gd name="connsiteX8" fmla="*/ 1063835 w 2963795"/>
                <a:gd name="connsiteY8" fmla="*/ 10731 h 485041"/>
                <a:gd name="connsiteX9" fmla="*/ 1209712 w 2963795"/>
                <a:gd name="connsiteY9" fmla="*/ 138818 h 485041"/>
                <a:gd name="connsiteX10" fmla="*/ 1355589 w 2963795"/>
                <a:gd name="connsiteY10" fmla="*/ 384318 h 485041"/>
                <a:gd name="connsiteX11" fmla="*/ 1473001 w 2963795"/>
                <a:gd name="connsiteY11" fmla="*/ 473268 h 485041"/>
                <a:gd name="connsiteX12" fmla="*/ 1586858 w 2963795"/>
                <a:gd name="connsiteY12" fmla="*/ 391434 h 485041"/>
                <a:gd name="connsiteX13" fmla="*/ 1729177 w 2963795"/>
                <a:gd name="connsiteY13" fmla="*/ 153050 h 485041"/>
                <a:gd name="connsiteX14" fmla="*/ 1853706 w 2963795"/>
                <a:gd name="connsiteY14" fmla="*/ 3615 h 485041"/>
                <a:gd name="connsiteX15" fmla="*/ 1981793 w 2963795"/>
                <a:gd name="connsiteY15" fmla="*/ 74774 h 485041"/>
                <a:gd name="connsiteX16" fmla="*/ 2156134 w 2963795"/>
                <a:gd name="connsiteY16" fmla="*/ 377202 h 485041"/>
                <a:gd name="connsiteX17" fmla="*/ 2280663 w 2963795"/>
                <a:gd name="connsiteY17" fmla="*/ 476826 h 485041"/>
                <a:gd name="connsiteX18" fmla="*/ 2419424 w 2963795"/>
                <a:gd name="connsiteY18" fmla="*/ 387876 h 485041"/>
                <a:gd name="connsiteX19" fmla="*/ 2547511 w 2963795"/>
                <a:gd name="connsiteY19" fmla="*/ 142376 h 485041"/>
                <a:gd name="connsiteX20" fmla="*/ 2682714 w 2963795"/>
                <a:gd name="connsiteY20" fmla="*/ 7173 h 485041"/>
                <a:gd name="connsiteX21" fmla="*/ 2832149 w 2963795"/>
                <a:gd name="connsiteY21" fmla="*/ 96122 h 485041"/>
                <a:gd name="connsiteX22" fmla="*/ 2963795 w 2963795"/>
                <a:gd name="connsiteY22" fmla="*/ 384318 h 485041"/>
                <a:gd name="connsiteX0" fmla="*/ 0 w 2963795"/>
                <a:gd name="connsiteY0" fmla="*/ 302485 h 485041"/>
                <a:gd name="connsiteX1" fmla="*/ 81834 w 2963795"/>
                <a:gd name="connsiteY1" fmla="*/ 103238 h 485041"/>
                <a:gd name="connsiteX2" fmla="*/ 195689 w 2963795"/>
                <a:gd name="connsiteY2" fmla="*/ 57 h 485041"/>
                <a:gd name="connsiteX3" fmla="*/ 334450 w 2963795"/>
                <a:gd name="connsiteY3" fmla="*/ 106796 h 485041"/>
                <a:gd name="connsiteX4" fmla="*/ 451863 w 2963795"/>
                <a:gd name="connsiteY4" fmla="*/ 313159 h 485041"/>
                <a:gd name="connsiteX5" fmla="*/ 611972 w 2963795"/>
                <a:gd name="connsiteY5" fmla="*/ 483942 h 485041"/>
                <a:gd name="connsiteX6" fmla="*/ 750733 w 2963795"/>
                <a:gd name="connsiteY6" fmla="*/ 377202 h 485041"/>
                <a:gd name="connsiteX7" fmla="*/ 878820 w 2963795"/>
                <a:gd name="connsiteY7" fmla="*/ 195746 h 485041"/>
                <a:gd name="connsiteX8" fmla="*/ 1063835 w 2963795"/>
                <a:gd name="connsiteY8" fmla="*/ 10731 h 485041"/>
                <a:gd name="connsiteX9" fmla="*/ 1209712 w 2963795"/>
                <a:gd name="connsiteY9" fmla="*/ 138818 h 485041"/>
                <a:gd name="connsiteX10" fmla="*/ 1355589 w 2963795"/>
                <a:gd name="connsiteY10" fmla="*/ 384318 h 485041"/>
                <a:gd name="connsiteX11" fmla="*/ 1473001 w 2963795"/>
                <a:gd name="connsiteY11" fmla="*/ 473268 h 485041"/>
                <a:gd name="connsiteX12" fmla="*/ 1586858 w 2963795"/>
                <a:gd name="connsiteY12" fmla="*/ 391434 h 485041"/>
                <a:gd name="connsiteX13" fmla="*/ 1729177 w 2963795"/>
                <a:gd name="connsiteY13" fmla="*/ 153050 h 485041"/>
                <a:gd name="connsiteX14" fmla="*/ 1853706 w 2963795"/>
                <a:gd name="connsiteY14" fmla="*/ 3615 h 485041"/>
                <a:gd name="connsiteX15" fmla="*/ 1981793 w 2963795"/>
                <a:gd name="connsiteY15" fmla="*/ 74774 h 485041"/>
                <a:gd name="connsiteX16" fmla="*/ 2156134 w 2963795"/>
                <a:gd name="connsiteY16" fmla="*/ 377202 h 485041"/>
                <a:gd name="connsiteX17" fmla="*/ 2280663 w 2963795"/>
                <a:gd name="connsiteY17" fmla="*/ 476826 h 485041"/>
                <a:gd name="connsiteX18" fmla="*/ 2419424 w 2963795"/>
                <a:gd name="connsiteY18" fmla="*/ 387876 h 485041"/>
                <a:gd name="connsiteX19" fmla="*/ 2554627 w 2963795"/>
                <a:gd name="connsiteY19" fmla="*/ 142376 h 485041"/>
                <a:gd name="connsiteX20" fmla="*/ 2682714 w 2963795"/>
                <a:gd name="connsiteY20" fmla="*/ 7173 h 485041"/>
                <a:gd name="connsiteX21" fmla="*/ 2832149 w 2963795"/>
                <a:gd name="connsiteY21" fmla="*/ 96122 h 485041"/>
                <a:gd name="connsiteX22" fmla="*/ 2963795 w 2963795"/>
                <a:gd name="connsiteY22" fmla="*/ 384318 h 485041"/>
                <a:gd name="connsiteX0" fmla="*/ 0 w 2963795"/>
                <a:gd name="connsiteY0" fmla="*/ 302485 h 483942"/>
                <a:gd name="connsiteX1" fmla="*/ 81834 w 2963795"/>
                <a:gd name="connsiteY1" fmla="*/ 103238 h 483942"/>
                <a:gd name="connsiteX2" fmla="*/ 195689 w 2963795"/>
                <a:gd name="connsiteY2" fmla="*/ 57 h 483942"/>
                <a:gd name="connsiteX3" fmla="*/ 334450 w 2963795"/>
                <a:gd name="connsiteY3" fmla="*/ 106796 h 483942"/>
                <a:gd name="connsiteX4" fmla="*/ 451863 w 2963795"/>
                <a:gd name="connsiteY4" fmla="*/ 313159 h 483942"/>
                <a:gd name="connsiteX5" fmla="*/ 611972 w 2963795"/>
                <a:gd name="connsiteY5" fmla="*/ 483942 h 483942"/>
                <a:gd name="connsiteX6" fmla="*/ 750733 w 2963795"/>
                <a:gd name="connsiteY6" fmla="*/ 377202 h 483942"/>
                <a:gd name="connsiteX7" fmla="*/ 878820 w 2963795"/>
                <a:gd name="connsiteY7" fmla="*/ 195746 h 483942"/>
                <a:gd name="connsiteX8" fmla="*/ 1063835 w 2963795"/>
                <a:gd name="connsiteY8" fmla="*/ 10731 h 483942"/>
                <a:gd name="connsiteX9" fmla="*/ 1209712 w 2963795"/>
                <a:gd name="connsiteY9" fmla="*/ 138818 h 483942"/>
                <a:gd name="connsiteX10" fmla="*/ 1355589 w 2963795"/>
                <a:gd name="connsiteY10" fmla="*/ 384318 h 483942"/>
                <a:gd name="connsiteX11" fmla="*/ 1473001 w 2963795"/>
                <a:gd name="connsiteY11" fmla="*/ 473268 h 483942"/>
                <a:gd name="connsiteX12" fmla="*/ 1586858 w 2963795"/>
                <a:gd name="connsiteY12" fmla="*/ 391434 h 483942"/>
                <a:gd name="connsiteX13" fmla="*/ 1729177 w 2963795"/>
                <a:gd name="connsiteY13" fmla="*/ 153050 h 483942"/>
                <a:gd name="connsiteX14" fmla="*/ 1853706 w 2963795"/>
                <a:gd name="connsiteY14" fmla="*/ 3615 h 483942"/>
                <a:gd name="connsiteX15" fmla="*/ 1981793 w 2963795"/>
                <a:gd name="connsiteY15" fmla="*/ 74774 h 483942"/>
                <a:gd name="connsiteX16" fmla="*/ 2156134 w 2963795"/>
                <a:gd name="connsiteY16" fmla="*/ 377202 h 483942"/>
                <a:gd name="connsiteX17" fmla="*/ 2280663 w 2963795"/>
                <a:gd name="connsiteY17" fmla="*/ 476826 h 483942"/>
                <a:gd name="connsiteX18" fmla="*/ 2419424 w 2963795"/>
                <a:gd name="connsiteY18" fmla="*/ 387876 h 483942"/>
                <a:gd name="connsiteX19" fmla="*/ 2554627 w 2963795"/>
                <a:gd name="connsiteY19" fmla="*/ 142376 h 483942"/>
                <a:gd name="connsiteX20" fmla="*/ 2682714 w 2963795"/>
                <a:gd name="connsiteY20" fmla="*/ 7173 h 483942"/>
                <a:gd name="connsiteX21" fmla="*/ 2832149 w 2963795"/>
                <a:gd name="connsiteY21" fmla="*/ 96122 h 483942"/>
                <a:gd name="connsiteX22" fmla="*/ 2963795 w 2963795"/>
                <a:gd name="connsiteY22" fmla="*/ 384318 h 483942"/>
                <a:gd name="connsiteX0" fmla="*/ 0 w 2963795"/>
                <a:gd name="connsiteY0" fmla="*/ 302485 h 483942"/>
                <a:gd name="connsiteX1" fmla="*/ 81834 w 2963795"/>
                <a:gd name="connsiteY1" fmla="*/ 103238 h 483942"/>
                <a:gd name="connsiteX2" fmla="*/ 195689 w 2963795"/>
                <a:gd name="connsiteY2" fmla="*/ 57 h 483942"/>
                <a:gd name="connsiteX3" fmla="*/ 334450 w 2963795"/>
                <a:gd name="connsiteY3" fmla="*/ 106796 h 483942"/>
                <a:gd name="connsiteX4" fmla="*/ 451863 w 2963795"/>
                <a:gd name="connsiteY4" fmla="*/ 313159 h 483942"/>
                <a:gd name="connsiteX5" fmla="*/ 626204 w 2963795"/>
                <a:gd name="connsiteY5" fmla="*/ 483942 h 483942"/>
                <a:gd name="connsiteX6" fmla="*/ 750733 w 2963795"/>
                <a:gd name="connsiteY6" fmla="*/ 377202 h 483942"/>
                <a:gd name="connsiteX7" fmla="*/ 878820 w 2963795"/>
                <a:gd name="connsiteY7" fmla="*/ 195746 h 483942"/>
                <a:gd name="connsiteX8" fmla="*/ 1063835 w 2963795"/>
                <a:gd name="connsiteY8" fmla="*/ 10731 h 483942"/>
                <a:gd name="connsiteX9" fmla="*/ 1209712 w 2963795"/>
                <a:gd name="connsiteY9" fmla="*/ 138818 h 483942"/>
                <a:gd name="connsiteX10" fmla="*/ 1355589 w 2963795"/>
                <a:gd name="connsiteY10" fmla="*/ 384318 h 483942"/>
                <a:gd name="connsiteX11" fmla="*/ 1473001 w 2963795"/>
                <a:gd name="connsiteY11" fmla="*/ 473268 h 483942"/>
                <a:gd name="connsiteX12" fmla="*/ 1586858 w 2963795"/>
                <a:gd name="connsiteY12" fmla="*/ 391434 h 483942"/>
                <a:gd name="connsiteX13" fmla="*/ 1729177 w 2963795"/>
                <a:gd name="connsiteY13" fmla="*/ 153050 h 483942"/>
                <a:gd name="connsiteX14" fmla="*/ 1853706 w 2963795"/>
                <a:gd name="connsiteY14" fmla="*/ 3615 h 483942"/>
                <a:gd name="connsiteX15" fmla="*/ 1981793 w 2963795"/>
                <a:gd name="connsiteY15" fmla="*/ 74774 h 483942"/>
                <a:gd name="connsiteX16" fmla="*/ 2156134 w 2963795"/>
                <a:gd name="connsiteY16" fmla="*/ 377202 h 483942"/>
                <a:gd name="connsiteX17" fmla="*/ 2280663 w 2963795"/>
                <a:gd name="connsiteY17" fmla="*/ 476826 h 483942"/>
                <a:gd name="connsiteX18" fmla="*/ 2419424 w 2963795"/>
                <a:gd name="connsiteY18" fmla="*/ 387876 h 483942"/>
                <a:gd name="connsiteX19" fmla="*/ 2554627 w 2963795"/>
                <a:gd name="connsiteY19" fmla="*/ 142376 h 483942"/>
                <a:gd name="connsiteX20" fmla="*/ 2682714 w 2963795"/>
                <a:gd name="connsiteY20" fmla="*/ 7173 h 483942"/>
                <a:gd name="connsiteX21" fmla="*/ 2832149 w 2963795"/>
                <a:gd name="connsiteY21" fmla="*/ 96122 h 483942"/>
                <a:gd name="connsiteX22" fmla="*/ 2963795 w 2963795"/>
                <a:gd name="connsiteY22" fmla="*/ 384318 h 483942"/>
                <a:gd name="connsiteX0" fmla="*/ 0 w 2963795"/>
                <a:gd name="connsiteY0" fmla="*/ 302485 h 483942"/>
                <a:gd name="connsiteX1" fmla="*/ 81834 w 2963795"/>
                <a:gd name="connsiteY1" fmla="*/ 103238 h 483942"/>
                <a:gd name="connsiteX2" fmla="*/ 195689 w 2963795"/>
                <a:gd name="connsiteY2" fmla="*/ 57 h 483942"/>
                <a:gd name="connsiteX3" fmla="*/ 334450 w 2963795"/>
                <a:gd name="connsiteY3" fmla="*/ 106796 h 483942"/>
                <a:gd name="connsiteX4" fmla="*/ 451863 w 2963795"/>
                <a:gd name="connsiteY4" fmla="*/ 313159 h 483942"/>
                <a:gd name="connsiteX5" fmla="*/ 626204 w 2963795"/>
                <a:gd name="connsiteY5" fmla="*/ 483942 h 483942"/>
                <a:gd name="connsiteX6" fmla="*/ 750733 w 2963795"/>
                <a:gd name="connsiteY6" fmla="*/ 377202 h 483942"/>
                <a:gd name="connsiteX7" fmla="*/ 878820 w 2963795"/>
                <a:gd name="connsiteY7" fmla="*/ 195746 h 483942"/>
                <a:gd name="connsiteX8" fmla="*/ 1063835 w 2963795"/>
                <a:gd name="connsiteY8" fmla="*/ 10731 h 483942"/>
                <a:gd name="connsiteX9" fmla="*/ 1209712 w 2963795"/>
                <a:gd name="connsiteY9" fmla="*/ 138818 h 483942"/>
                <a:gd name="connsiteX10" fmla="*/ 1355589 w 2963795"/>
                <a:gd name="connsiteY10" fmla="*/ 384318 h 483942"/>
                <a:gd name="connsiteX11" fmla="*/ 1473001 w 2963795"/>
                <a:gd name="connsiteY11" fmla="*/ 473268 h 483942"/>
                <a:gd name="connsiteX12" fmla="*/ 1586858 w 2963795"/>
                <a:gd name="connsiteY12" fmla="*/ 391434 h 483942"/>
                <a:gd name="connsiteX13" fmla="*/ 1729177 w 2963795"/>
                <a:gd name="connsiteY13" fmla="*/ 153050 h 483942"/>
                <a:gd name="connsiteX14" fmla="*/ 1853706 w 2963795"/>
                <a:gd name="connsiteY14" fmla="*/ 3615 h 483942"/>
                <a:gd name="connsiteX15" fmla="*/ 1981793 w 2963795"/>
                <a:gd name="connsiteY15" fmla="*/ 74774 h 483942"/>
                <a:gd name="connsiteX16" fmla="*/ 2156134 w 2963795"/>
                <a:gd name="connsiteY16" fmla="*/ 377202 h 483942"/>
                <a:gd name="connsiteX17" fmla="*/ 2280663 w 2963795"/>
                <a:gd name="connsiteY17" fmla="*/ 476826 h 483942"/>
                <a:gd name="connsiteX18" fmla="*/ 2419424 w 2963795"/>
                <a:gd name="connsiteY18" fmla="*/ 387876 h 483942"/>
                <a:gd name="connsiteX19" fmla="*/ 2554627 w 2963795"/>
                <a:gd name="connsiteY19" fmla="*/ 142376 h 483942"/>
                <a:gd name="connsiteX20" fmla="*/ 2682714 w 2963795"/>
                <a:gd name="connsiteY20" fmla="*/ 7173 h 483942"/>
                <a:gd name="connsiteX21" fmla="*/ 2832149 w 2963795"/>
                <a:gd name="connsiteY21" fmla="*/ 96122 h 483942"/>
                <a:gd name="connsiteX22" fmla="*/ 2963795 w 2963795"/>
                <a:gd name="connsiteY22" fmla="*/ 384318 h 483942"/>
                <a:gd name="connsiteX0" fmla="*/ 0 w 2963795"/>
                <a:gd name="connsiteY0" fmla="*/ 302485 h 483942"/>
                <a:gd name="connsiteX1" fmla="*/ 81834 w 2963795"/>
                <a:gd name="connsiteY1" fmla="*/ 103238 h 483942"/>
                <a:gd name="connsiteX2" fmla="*/ 195689 w 2963795"/>
                <a:gd name="connsiteY2" fmla="*/ 57 h 483942"/>
                <a:gd name="connsiteX3" fmla="*/ 334450 w 2963795"/>
                <a:gd name="connsiteY3" fmla="*/ 106796 h 483942"/>
                <a:gd name="connsiteX4" fmla="*/ 451863 w 2963795"/>
                <a:gd name="connsiteY4" fmla="*/ 313159 h 483942"/>
                <a:gd name="connsiteX5" fmla="*/ 626204 w 2963795"/>
                <a:gd name="connsiteY5" fmla="*/ 483942 h 483942"/>
                <a:gd name="connsiteX6" fmla="*/ 750733 w 2963795"/>
                <a:gd name="connsiteY6" fmla="*/ 377202 h 483942"/>
                <a:gd name="connsiteX7" fmla="*/ 878820 w 2963795"/>
                <a:gd name="connsiteY7" fmla="*/ 195746 h 483942"/>
                <a:gd name="connsiteX8" fmla="*/ 1063835 w 2963795"/>
                <a:gd name="connsiteY8" fmla="*/ 10731 h 483942"/>
                <a:gd name="connsiteX9" fmla="*/ 1209712 w 2963795"/>
                <a:gd name="connsiteY9" fmla="*/ 138818 h 483942"/>
                <a:gd name="connsiteX10" fmla="*/ 1355589 w 2963795"/>
                <a:gd name="connsiteY10" fmla="*/ 384318 h 483942"/>
                <a:gd name="connsiteX11" fmla="*/ 1473001 w 2963795"/>
                <a:gd name="connsiteY11" fmla="*/ 473268 h 483942"/>
                <a:gd name="connsiteX12" fmla="*/ 1586858 w 2963795"/>
                <a:gd name="connsiteY12" fmla="*/ 391434 h 483942"/>
                <a:gd name="connsiteX13" fmla="*/ 1729177 w 2963795"/>
                <a:gd name="connsiteY13" fmla="*/ 153050 h 483942"/>
                <a:gd name="connsiteX14" fmla="*/ 1853706 w 2963795"/>
                <a:gd name="connsiteY14" fmla="*/ 3615 h 483942"/>
                <a:gd name="connsiteX15" fmla="*/ 1981793 w 2963795"/>
                <a:gd name="connsiteY15" fmla="*/ 74774 h 483942"/>
                <a:gd name="connsiteX16" fmla="*/ 2156134 w 2963795"/>
                <a:gd name="connsiteY16" fmla="*/ 377202 h 483942"/>
                <a:gd name="connsiteX17" fmla="*/ 2280663 w 2963795"/>
                <a:gd name="connsiteY17" fmla="*/ 476826 h 483942"/>
                <a:gd name="connsiteX18" fmla="*/ 2419424 w 2963795"/>
                <a:gd name="connsiteY18" fmla="*/ 387876 h 483942"/>
                <a:gd name="connsiteX19" fmla="*/ 2554627 w 2963795"/>
                <a:gd name="connsiteY19" fmla="*/ 142376 h 483942"/>
                <a:gd name="connsiteX20" fmla="*/ 2682714 w 2963795"/>
                <a:gd name="connsiteY20" fmla="*/ 7173 h 483942"/>
                <a:gd name="connsiteX21" fmla="*/ 2832149 w 2963795"/>
                <a:gd name="connsiteY21" fmla="*/ 96122 h 483942"/>
                <a:gd name="connsiteX22" fmla="*/ 2963795 w 2963795"/>
                <a:gd name="connsiteY22" fmla="*/ 384318 h 483942"/>
                <a:gd name="connsiteX0" fmla="*/ 0 w 2963795"/>
                <a:gd name="connsiteY0" fmla="*/ 302485 h 483942"/>
                <a:gd name="connsiteX1" fmla="*/ 81834 w 2963795"/>
                <a:gd name="connsiteY1" fmla="*/ 103238 h 483942"/>
                <a:gd name="connsiteX2" fmla="*/ 195689 w 2963795"/>
                <a:gd name="connsiteY2" fmla="*/ 57 h 483942"/>
                <a:gd name="connsiteX3" fmla="*/ 334450 w 2963795"/>
                <a:gd name="connsiteY3" fmla="*/ 106796 h 483942"/>
                <a:gd name="connsiteX4" fmla="*/ 451863 w 2963795"/>
                <a:gd name="connsiteY4" fmla="*/ 313159 h 483942"/>
                <a:gd name="connsiteX5" fmla="*/ 626204 w 2963795"/>
                <a:gd name="connsiteY5" fmla="*/ 483942 h 483942"/>
                <a:gd name="connsiteX6" fmla="*/ 750733 w 2963795"/>
                <a:gd name="connsiteY6" fmla="*/ 377202 h 483942"/>
                <a:gd name="connsiteX7" fmla="*/ 868146 w 2963795"/>
                <a:gd name="connsiteY7" fmla="*/ 185072 h 483942"/>
                <a:gd name="connsiteX8" fmla="*/ 1063835 w 2963795"/>
                <a:gd name="connsiteY8" fmla="*/ 10731 h 483942"/>
                <a:gd name="connsiteX9" fmla="*/ 1209712 w 2963795"/>
                <a:gd name="connsiteY9" fmla="*/ 138818 h 483942"/>
                <a:gd name="connsiteX10" fmla="*/ 1355589 w 2963795"/>
                <a:gd name="connsiteY10" fmla="*/ 384318 h 483942"/>
                <a:gd name="connsiteX11" fmla="*/ 1473001 w 2963795"/>
                <a:gd name="connsiteY11" fmla="*/ 473268 h 483942"/>
                <a:gd name="connsiteX12" fmla="*/ 1586858 w 2963795"/>
                <a:gd name="connsiteY12" fmla="*/ 391434 h 483942"/>
                <a:gd name="connsiteX13" fmla="*/ 1729177 w 2963795"/>
                <a:gd name="connsiteY13" fmla="*/ 153050 h 483942"/>
                <a:gd name="connsiteX14" fmla="*/ 1853706 w 2963795"/>
                <a:gd name="connsiteY14" fmla="*/ 3615 h 483942"/>
                <a:gd name="connsiteX15" fmla="*/ 1981793 w 2963795"/>
                <a:gd name="connsiteY15" fmla="*/ 74774 h 483942"/>
                <a:gd name="connsiteX16" fmla="*/ 2156134 w 2963795"/>
                <a:gd name="connsiteY16" fmla="*/ 377202 h 483942"/>
                <a:gd name="connsiteX17" fmla="*/ 2280663 w 2963795"/>
                <a:gd name="connsiteY17" fmla="*/ 476826 h 483942"/>
                <a:gd name="connsiteX18" fmla="*/ 2419424 w 2963795"/>
                <a:gd name="connsiteY18" fmla="*/ 387876 h 483942"/>
                <a:gd name="connsiteX19" fmla="*/ 2554627 w 2963795"/>
                <a:gd name="connsiteY19" fmla="*/ 142376 h 483942"/>
                <a:gd name="connsiteX20" fmla="*/ 2682714 w 2963795"/>
                <a:gd name="connsiteY20" fmla="*/ 7173 h 483942"/>
                <a:gd name="connsiteX21" fmla="*/ 2832149 w 2963795"/>
                <a:gd name="connsiteY21" fmla="*/ 96122 h 483942"/>
                <a:gd name="connsiteX22" fmla="*/ 2963795 w 2963795"/>
                <a:gd name="connsiteY22" fmla="*/ 384318 h 483942"/>
                <a:gd name="connsiteX0" fmla="*/ 0 w 2963795"/>
                <a:gd name="connsiteY0" fmla="*/ 302485 h 483942"/>
                <a:gd name="connsiteX1" fmla="*/ 81834 w 2963795"/>
                <a:gd name="connsiteY1" fmla="*/ 103238 h 483942"/>
                <a:gd name="connsiteX2" fmla="*/ 195689 w 2963795"/>
                <a:gd name="connsiteY2" fmla="*/ 57 h 483942"/>
                <a:gd name="connsiteX3" fmla="*/ 334450 w 2963795"/>
                <a:gd name="connsiteY3" fmla="*/ 106796 h 483942"/>
                <a:gd name="connsiteX4" fmla="*/ 451863 w 2963795"/>
                <a:gd name="connsiteY4" fmla="*/ 313159 h 483942"/>
                <a:gd name="connsiteX5" fmla="*/ 626204 w 2963795"/>
                <a:gd name="connsiteY5" fmla="*/ 483942 h 483942"/>
                <a:gd name="connsiteX6" fmla="*/ 750733 w 2963795"/>
                <a:gd name="connsiteY6" fmla="*/ 377202 h 483942"/>
                <a:gd name="connsiteX7" fmla="*/ 868146 w 2963795"/>
                <a:gd name="connsiteY7" fmla="*/ 185072 h 483942"/>
                <a:gd name="connsiteX8" fmla="*/ 1063835 w 2963795"/>
                <a:gd name="connsiteY8" fmla="*/ 10731 h 483942"/>
                <a:gd name="connsiteX9" fmla="*/ 1209712 w 2963795"/>
                <a:gd name="connsiteY9" fmla="*/ 138818 h 483942"/>
                <a:gd name="connsiteX10" fmla="*/ 1355589 w 2963795"/>
                <a:gd name="connsiteY10" fmla="*/ 384318 h 483942"/>
                <a:gd name="connsiteX11" fmla="*/ 1473001 w 2963795"/>
                <a:gd name="connsiteY11" fmla="*/ 473268 h 483942"/>
                <a:gd name="connsiteX12" fmla="*/ 1586858 w 2963795"/>
                <a:gd name="connsiteY12" fmla="*/ 391434 h 483942"/>
                <a:gd name="connsiteX13" fmla="*/ 1729177 w 2963795"/>
                <a:gd name="connsiteY13" fmla="*/ 153050 h 483942"/>
                <a:gd name="connsiteX14" fmla="*/ 1853706 w 2963795"/>
                <a:gd name="connsiteY14" fmla="*/ 3615 h 483942"/>
                <a:gd name="connsiteX15" fmla="*/ 1981793 w 2963795"/>
                <a:gd name="connsiteY15" fmla="*/ 74774 h 483942"/>
                <a:gd name="connsiteX16" fmla="*/ 2156134 w 2963795"/>
                <a:gd name="connsiteY16" fmla="*/ 377202 h 483942"/>
                <a:gd name="connsiteX17" fmla="*/ 2280663 w 2963795"/>
                <a:gd name="connsiteY17" fmla="*/ 476826 h 483942"/>
                <a:gd name="connsiteX18" fmla="*/ 2419424 w 2963795"/>
                <a:gd name="connsiteY18" fmla="*/ 387876 h 483942"/>
                <a:gd name="connsiteX19" fmla="*/ 2554627 w 2963795"/>
                <a:gd name="connsiteY19" fmla="*/ 142376 h 483942"/>
                <a:gd name="connsiteX20" fmla="*/ 2682714 w 2963795"/>
                <a:gd name="connsiteY20" fmla="*/ 7173 h 483942"/>
                <a:gd name="connsiteX21" fmla="*/ 2832149 w 2963795"/>
                <a:gd name="connsiteY21" fmla="*/ 96122 h 483942"/>
                <a:gd name="connsiteX22" fmla="*/ 2963795 w 2963795"/>
                <a:gd name="connsiteY22" fmla="*/ 384318 h 483942"/>
                <a:gd name="connsiteX0" fmla="*/ 0 w 2963795"/>
                <a:gd name="connsiteY0" fmla="*/ 302485 h 483942"/>
                <a:gd name="connsiteX1" fmla="*/ 81834 w 2963795"/>
                <a:gd name="connsiteY1" fmla="*/ 103238 h 483942"/>
                <a:gd name="connsiteX2" fmla="*/ 195689 w 2963795"/>
                <a:gd name="connsiteY2" fmla="*/ 57 h 483942"/>
                <a:gd name="connsiteX3" fmla="*/ 334450 w 2963795"/>
                <a:gd name="connsiteY3" fmla="*/ 106796 h 483942"/>
                <a:gd name="connsiteX4" fmla="*/ 451863 w 2963795"/>
                <a:gd name="connsiteY4" fmla="*/ 313159 h 483942"/>
                <a:gd name="connsiteX5" fmla="*/ 626204 w 2963795"/>
                <a:gd name="connsiteY5" fmla="*/ 483942 h 483942"/>
                <a:gd name="connsiteX6" fmla="*/ 750733 w 2963795"/>
                <a:gd name="connsiteY6" fmla="*/ 377202 h 483942"/>
                <a:gd name="connsiteX7" fmla="*/ 878820 w 2963795"/>
                <a:gd name="connsiteY7" fmla="*/ 188630 h 483942"/>
                <a:gd name="connsiteX8" fmla="*/ 1063835 w 2963795"/>
                <a:gd name="connsiteY8" fmla="*/ 10731 h 483942"/>
                <a:gd name="connsiteX9" fmla="*/ 1209712 w 2963795"/>
                <a:gd name="connsiteY9" fmla="*/ 138818 h 483942"/>
                <a:gd name="connsiteX10" fmla="*/ 1355589 w 2963795"/>
                <a:gd name="connsiteY10" fmla="*/ 384318 h 483942"/>
                <a:gd name="connsiteX11" fmla="*/ 1473001 w 2963795"/>
                <a:gd name="connsiteY11" fmla="*/ 473268 h 483942"/>
                <a:gd name="connsiteX12" fmla="*/ 1586858 w 2963795"/>
                <a:gd name="connsiteY12" fmla="*/ 391434 h 483942"/>
                <a:gd name="connsiteX13" fmla="*/ 1729177 w 2963795"/>
                <a:gd name="connsiteY13" fmla="*/ 153050 h 483942"/>
                <a:gd name="connsiteX14" fmla="*/ 1853706 w 2963795"/>
                <a:gd name="connsiteY14" fmla="*/ 3615 h 483942"/>
                <a:gd name="connsiteX15" fmla="*/ 1981793 w 2963795"/>
                <a:gd name="connsiteY15" fmla="*/ 74774 h 483942"/>
                <a:gd name="connsiteX16" fmla="*/ 2156134 w 2963795"/>
                <a:gd name="connsiteY16" fmla="*/ 377202 h 483942"/>
                <a:gd name="connsiteX17" fmla="*/ 2280663 w 2963795"/>
                <a:gd name="connsiteY17" fmla="*/ 476826 h 483942"/>
                <a:gd name="connsiteX18" fmla="*/ 2419424 w 2963795"/>
                <a:gd name="connsiteY18" fmla="*/ 387876 h 483942"/>
                <a:gd name="connsiteX19" fmla="*/ 2554627 w 2963795"/>
                <a:gd name="connsiteY19" fmla="*/ 142376 h 483942"/>
                <a:gd name="connsiteX20" fmla="*/ 2682714 w 2963795"/>
                <a:gd name="connsiteY20" fmla="*/ 7173 h 483942"/>
                <a:gd name="connsiteX21" fmla="*/ 2832149 w 2963795"/>
                <a:gd name="connsiteY21" fmla="*/ 96122 h 483942"/>
                <a:gd name="connsiteX22" fmla="*/ 2963795 w 2963795"/>
                <a:gd name="connsiteY22" fmla="*/ 384318 h 483942"/>
                <a:gd name="connsiteX0" fmla="*/ 0 w 2963795"/>
                <a:gd name="connsiteY0" fmla="*/ 302485 h 483942"/>
                <a:gd name="connsiteX1" fmla="*/ 81834 w 2963795"/>
                <a:gd name="connsiteY1" fmla="*/ 103238 h 483942"/>
                <a:gd name="connsiteX2" fmla="*/ 195689 w 2963795"/>
                <a:gd name="connsiteY2" fmla="*/ 57 h 483942"/>
                <a:gd name="connsiteX3" fmla="*/ 334450 w 2963795"/>
                <a:gd name="connsiteY3" fmla="*/ 106796 h 483942"/>
                <a:gd name="connsiteX4" fmla="*/ 451863 w 2963795"/>
                <a:gd name="connsiteY4" fmla="*/ 313159 h 483942"/>
                <a:gd name="connsiteX5" fmla="*/ 626204 w 2963795"/>
                <a:gd name="connsiteY5" fmla="*/ 483942 h 483942"/>
                <a:gd name="connsiteX6" fmla="*/ 750733 w 2963795"/>
                <a:gd name="connsiteY6" fmla="*/ 377202 h 483942"/>
                <a:gd name="connsiteX7" fmla="*/ 878820 w 2963795"/>
                <a:gd name="connsiteY7" fmla="*/ 188630 h 483942"/>
                <a:gd name="connsiteX8" fmla="*/ 1063835 w 2963795"/>
                <a:gd name="connsiteY8" fmla="*/ 10731 h 483942"/>
                <a:gd name="connsiteX9" fmla="*/ 1209712 w 2963795"/>
                <a:gd name="connsiteY9" fmla="*/ 138818 h 483942"/>
                <a:gd name="connsiteX10" fmla="*/ 1355589 w 2963795"/>
                <a:gd name="connsiteY10" fmla="*/ 384318 h 483942"/>
                <a:gd name="connsiteX11" fmla="*/ 1473001 w 2963795"/>
                <a:gd name="connsiteY11" fmla="*/ 473268 h 483942"/>
                <a:gd name="connsiteX12" fmla="*/ 1586858 w 2963795"/>
                <a:gd name="connsiteY12" fmla="*/ 391434 h 483942"/>
                <a:gd name="connsiteX13" fmla="*/ 1729177 w 2963795"/>
                <a:gd name="connsiteY13" fmla="*/ 153050 h 483942"/>
                <a:gd name="connsiteX14" fmla="*/ 1853706 w 2963795"/>
                <a:gd name="connsiteY14" fmla="*/ 3615 h 483942"/>
                <a:gd name="connsiteX15" fmla="*/ 1981793 w 2963795"/>
                <a:gd name="connsiteY15" fmla="*/ 74774 h 483942"/>
                <a:gd name="connsiteX16" fmla="*/ 2156134 w 2963795"/>
                <a:gd name="connsiteY16" fmla="*/ 377202 h 483942"/>
                <a:gd name="connsiteX17" fmla="*/ 2280663 w 2963795"/>
                <a:gd name="connsiteY17" fmla="*/ 476826 h 483942"/>
                <a:gd name="connsiteX18" fmla="*/ 2419424 w 2963795"/>
                <a:gd name="connsiteY18" fmla="*/ 387876 h 483942"/>
                <a:gd name="connsiteX19" fmla="*/ 2554627 w 2963795"/>
                <a:gd name="connsiteY19" fmla="*/ 142376 h 483942"/>
                <a:gd name="connsiteX20" fmla="*/ 2682714 w 2963795"/>
                <a:gd name="connsiteY20" fmla="*/ 7173 h 483942"/>
                <a:gd name="connsiteX21" fmla="*/ 2832149 w 2963795"/>
                <a:gd name="connsiteY21" fmla="*/ 96122 h 483942"/>
                <a:gd name="connsiteX22" fmla="*/ 2963795 w 2963795"/>
                <a:gd name="connsiteY22" fmla="*/ 384318 h 48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63795" h="483942">
                  <a:moveTo>
                    <a:pt x="0" y="302485"/>
                  </a:moveTo>
                  <a:cubicBezTo>
                    <a:pt x="24609" y="228064"/>
                    <a:pt x="49219" y="153643"/>
                    <a:pt x="81834" y="103238"/>
                  </a:cubicBezTo>
                  <a:cubicBezTo>
                    <a:pt x="114449" y="52833"/>
                    <a:pt x="153586" y="-536"/>
                    <a:pt x="195689" y="57"/>
                  </a:cubicBezTo>
                  <a:cubicBezTo>
                    <a:pt x="237792" y="650"/>
                    <a:pt x="284638" y="29706"/>
                    <a:pt x="334450" y="106796"/>
                  </a:cubicBezTo>
                  <a:cubicBezTo>
                    <a:pt x="384262" y="183886"/>
                    <a:pt x="413911" y="250301"/>
                    <a:pt x="451863" y="313159"/>
                  </a:cubicBezTo>
                  <a:cubicBezTo>
                    <a:pt x="489815" y="376017"/>
                    <a:pt x="562160" y="483942"/>
                    <a:pt x="626204" y="483942"/>
                  </a:cubicBezTo>
                  <a:cubicBezTo>
                    <a:pt x="690248" y="483942"/>
                    <a:pt x="708630" y="426421"/>
                    <a:pt x="750733" y="377202"/>
                  </a:cubicBezTo>
                  <a:cubicBezTo>
                    <a:pt x="792836" y="327983"/>
                    <a:pt x="833752" y="260382"/>
                    <a:pt x="878820" y="188630"/>
                  </a:cubicBezTo>
                  <a:cubicBezTo>
                    <a:pt x="923888" y="116878"/>
                    <a:pt x="994454" y="11917"/>
                    <a:pt x="1063835" y="10731"/>
                  </a:cubicBezTo>
                  <a:cubicBezTo>
                    <a:pt x="1133216" y="9545"/>
                    <a:pt x="1168202" y="69438"/>
                    <a:pt x="1209712" y="138818"/>
                  </a:cubicBezTo>
                  <a:cubicBezTo>
                    <a:pt x="1251222" y="208198"/>
                    <a:pt x="1311708" y="328576"/>
                    <a:pt x="1355589" y="384318"/>
                  </a:cubicBezTo>
                  <a:cubicBezTo>
                    <a:pt x="1399471" y="440060"/>
                    <a:pt x="1434456" y="472082"/>
                    <a:pt x="1473001" y="473268"/>
                  </a:cubicBezTo>
                  <a:cubicBezTo>
                    <a:pt x="1511546" y="474454"/>
                    <a:pt x="1544162" y="444804"/>
                    <a:pt x="1586858" y="391434"/>
                  </a:cubicBezTo>
                  <a:cubicBezTo>
                    <a:pt x="1629554" y="338064"/>
                    <a:pt x="1684702" y="217686"/>
                    <a:pt x="1729177" y="153050"/>
                  </a:cubicBezTo>
                  <a:cubicBezTo>
                    <a:pt x="1773652" y="88414"/>
                    <a:pt x="1811603" y="16661"/>
                    <a:pt x="1853706" y="3615"/>
                  </a:cubicBezTo>
                  <a:cubicBezTo>
                    <a:pt x="1895809" y="-9431"/>
                    <a:pt x="1931388" y="12510"/>
                    <a:pt x="1981793" y="74774"/>
                  </a:cubicBezTo>
                  <a:cubicBezTo>
                    <a:pt x="2032198" y="137038"/>
                    <a:pt x="2106322" y="310193"/>
                    <a:pt x="2156134" y="377202"/>
                  </a:cubicBezTo>
                  <a:cubicBezTo>
                    <a:pt x="2205946" y="444211"/>
                    <a:pt x="2226107" y="475047"/>
                    <a:pt x="2280663" y="476826"/>
                  </a:cubicBezTo>
                  <a:cubicBezTo>
                    <a:pt x="2335219" y="478605"/>
                    <a:pt x="2373763" y="443618"/>
                    <a:pt x="2419424" y="387876"/>
                  </a:cubicBezTo>
                  <a:cubicBezTo>
                    <a:pt x="2465085" y="332134"/>
                    <a:pt x="2510745" y="216499"/>
                    <a:pt x="2554627" y="142376"/>
                  </a:cubicBezTo>
                  <a:cubicBezTo>
                    <a:pt x="2598509" y="68253"/>
                    <a:pt x="2636460" y="14882"/>
                    <a:pt x="2682714" y="7173"/>
                  </a:cubicBezTo>
                  <a:cubicBezTo>
                    <a:pt x="2728968" y="-536"/>
                    <a:pt x="2785302" y="33265"/>
                    <a:pt x="2832149" y="96122"/>
                  </a:cubicBezTo>
                  <a:cubicBezTo>
                    <a:pt x="2878996" y="158979"/>
                    <a:pt x="2921395" y="271648"/>
                    <a:pt x="2963795" y="384318"/>
                  </a:cubicBezTo>
                </a:path>
              </a:pathLst>
            </a:custGeom>
            <a:noFill/>
            <a:ln w="28575">
              <a:solidFill>
                <a:schemeClr val="accent2">
                  <a:lumMod val="60000"/>
                  <a:lumOff val="40000"/>
                </a:schemeClr>
              </a:solidFill>
              <a:miter lim="800000"/>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DBAB28C6-3C0B-8344-5E73-2E64E79B12D7}"/>
                </a:ext>
              </a:extLst>
            </p:cNvPr>
            <p:cNvGrpSpPr/>
            <p:nvPr/>
          </p:nvGrpSpPr>
          <p:grpSpPr>
            <a:xfrm>
              <a:off x="6568025" y="3534310"/>
              <a:ext cx="3111551" cy="1010461"/>
              <a:chOff x="6568025" y="3617737"/>
              <a:chExt cx="2854651" cy="927034"/>
            </a:xfrm>
          </p:grpSpPr>
          <p:sp>
            <p:nvSpPr>
              <p:cNvPr id="28" name="Freeform: Shape 27">
                <a:extLst>
                  <a:ext uri="{FF2B5EF4-FFF2-40B4-BE49-F238E27FC236}">
                    <a16:creationId xmlns:a16="http://schemas.microsoft.com/office/drawing/2014/main" id="{6ADEA35A-1387-7A94-AF8E-ED729F49B039}"/>
                  </a:ext>
                </a:extLst>
              </p:cNvPr>
              <p:cNvSpPr/>
              <p:nvPr/>
            </p:nvSpPr>
            <p:spPr bwMode="auto">
              <a:xfrm>
                <a:off x="6568025" y="3622364"/>
                <a:ext cx="1494350" cy="922407"/>
              </a:xfrm>
              <a:custGeom>
                <a:avLst/>
                <a:gdLst>
                  <a:gd name="connsiteX0" fmla="*/ 0 w 1494350"/>
                  <a:gd name="connsiteY0" fmla="*/ 515563 h 922407"/>
                  <a:gd name="connsiteX1" fmla="*/ 156551 w 1494350"/>
                  <a:gd name="connsiteY1" fmla="*/ 512005 h 922407"/>
                  <a:gd name="connsiteX2" fmla="*/ 220594 w 1494350"/>
                  <a:gd name="connsiteY2" fmla="*/ 465751 h 922407"/>
                  <a:gd name="connsiteX3" fmla="*/ 284638 w 1494350"/>
                  <a:gd name="connsiteY3" fmla="*/ 536911 h 922407"/>
                  <a:gd name="connsiteX4" fmla="*/ 359356 w 1494350"/>
                  <a:gd name="connsiteY4" fmla="*/ 465751 h 922407"/>
                  <a:gd name="connsiteX5" fmla="*/ 419841 w 1494350"/>
                  <a:gd name="connsiteY5" fmla="*/ 544027 h 922407"/>
                  <a:gd name="connsiteX6" fmla="*/ 494559 w 1494350"/>
                  <a:gd name="connsiteY6" fmla="*/ 451519 h 922407"/>
                  <a:gd name="connsiteX7" fmla="*/ 569276 w 1494350"/>
                  <a:gd name="connsiteY7" fmla="*/ 536911 h 922407"/>
                  <a:gd name="connsiteX8" fmla="*/ 654668 w 1494350"/>
                  <a:gd name="connsiteY8" fmla="*/ 462193 h 922407"/>
                  <a:gd name="connsiteX9" fmla="*/ 715153 w 1494350"/>
                  <a:gd name="connsiteY9" fmla="*/ 558259 h 922407"/>
                  <a:gd name="connsiteX10" fmla="*/ 800545 w 1494350"/>
                  <a:gd name="connsiteY10" fmla="*/ 451519 h 922407"/>
                  <a:gd name="connsiteX11" fmla="*/ 868146 w 1494350"/>
                  <a:gd name="connsiteY11" fmla="*/ 572490 h 922407"/>
                  <a:gd name="connsiteX12" fmla="*/ 939306 w 1494350"/>
                  <a:gd name="connsiteY12" fmla="*/ 426613 h 922407"/>
                  <a:gd name="connsiteX13" fmla="*/ 1014023 w 1494350"/>
                  <a:gd name="connsiteY13" fmla="*/ 643650 h 922407"/>
                  <a:gd name="connsiteX14" fmla="*/ 1092299 w 1494350"/>
                  <a:gd name="connsiteY14" fmla="*/ 366128 h 922407"/>
                  <a:gd name="connsiteX15" fmla="*/ 1163458 w 1494350"/>
                  <a:gd name="connsiteY15" fmla="*/ 778853 h 922407"/>
                  <a:gd name="connsiteX16" fmla="*/ 1234618 w 1494350"/>
                  <a:gd name="connsiteY16" fmla="*/ 213135 h 922407"/>
                  <a:gd name="connsiteX17" fmla="*/ 1330683 w 1494350"/>
                  <a:gd name="connsiteY17" fmla="*/ 921172 h 922407"/>
                  <a:gd name="connsiteX18" fmla="*/ 1419633 w 1494350"/>
                  <a:gd name="connsiteY18" fmla="*/ 3214 h 922407"/>
                  <a:gd name="connsiteX19" fmla="*/ 1494350 w 1494350"/>
                  <a:gd name="connsiteY19" fmla="*/ 675672 h 9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94350" h="922407">
                    <a:moveTo>
                      <a:pt x="0" y="515563"/>
                    </a:moveTo>
                    <a:cubicBezTo>
                      <a:pt x="59892" y="517935"/>
                      <a:pt x="119785" y="520307"/>
                      <a:pt x="156551" y="512005"/>
                    </a:cubicBezTo>
                    <a:cubicBezTo>
                      <a:pt x="193317" y="503703"/>
                      <a:pt x="199246" y="461600"/>
                      <a:pt x="220594" y="465751"/>
                    </a:cubicBezTo>
                    <a:cubicBezTo>
                      <a:pt x="241942" y="469902"/>
                      <a:pt x="261511" y="536911"/>
                      <a:pt x="284638" y="536911"/>
                    </a:cubicBezTo>
                    <a:cubicBezTo>
                      <a:pt x="307765" y="536911"/>
                      <a:pt x="336822" y="464565"/>
                      <a:pt x="359356" y="465751"/>
                    </a:cubicBezTo>
                    <a:cubicBezTo>
                      <a:pt x="381890" y="466937"/>
                      <a:pt x="397307" y="546399"/>
                      <a:pt x="419841" y="544027"/>
                    </a:cubicBezTo>
                    <a:cubicBezTo>
                      <a:pt x="442375" y="541655"/>
                      <a:pt x="469653" y="452705"/>
                      <a:pt x="494559" y="451519"/>
                    </a:cubicBezTo>
                    <a:cubicBezTo>
                      <a:pt x="519465" y="450333"/>
                      <a:pt x="542591" y="535132"/>
                      <a:pt x="569276" y="536911"/>
                    </a:cubicBezTo>
                    <a:cubicBezTo>
                      <a:pt x="595961" y="538690"/>
                      <a:pt x="630355" y="458635"/>
                      <a:pt x="654668" y="462193"/>
                    </a:cubicBezTo>
                    <a:cubicBezTo>
                      <a:pt x="678981" y="465751"/>
                      <a:pt x="690840" y="560038"/>
                      <a:pt x="715153" y="558259"/>
                    </a:cubicBezTo>
                    <a:cubicBezTo>
                      <a:pt x="739466" y="556480"/>
                      <a:pt x="775046" y="449147"/>
                      <a:pt x="800545" y="451519"/>
                    </a:cubicBezTo>
                    <a:cubicBezTo>
                      <a:pt x="826044" y="453891"/>
                      <a:pt x="845019" y="576641"/>
                      <a:pt x="868146" y="572490"/>
                    </a:cubicBezTo>
                    <a:cubicBezTo>
                      <a:pt x="891273" y="568339"/>
                      <a:pt x="914993" y="414753"/>
                      <a:pt x="939306" y="426613"/>
                    </a:cubicBezTo>
                    <a:cubicBezTo>
                      <a:pt x="963619" y="438473"/>
                      <a:pt x="988524" y="653731"/>
                      <a:pt x="1014023" y="643650"/>
                    </a:cubicBezTo>
                    <a:cubicBezTo>
                      <a:pt x="1039522" y="633569"/>
                      <a:pt x="1067393" y="343594"/>
                      <a:pt x="1092299" y="366128"/>
                    </a:cubicBezTo>
                    <a:cubicBezTo>
                      <a:pt x="1117205" y="388662"/>
                      <a:pt x="1139738" y="804352"/>
                      <a:pt x="1163458" y="778853"/>
                    </a:cubicBezTo>
                    <a:cubicBezTo>
                      <a:pt x="1187178" y="753354"/>
                      <a:pt x="1206747" y="189415"/>
                      <a:pt x="1234618" y="213135"/>
                    </a:cubicBezTo>
                    <a:cubicBezTo>
                      <a:pt x="1262489" y="236855"/>
                      <a:pt x="1299847" y="956159"/>
                      <a:pt x="1330683" y="921172"/>
                    </a:cubicBezTo>
                    <a:cubicBezTo>
                      <a:pt x="1361519" y="886185"/>
                      <a:pt x="1392355" y="44131"/>
                      <a:pt x="1419633" y="3214"/>
                    </a:cubicBezTo>
                    <a:cubicBezTo>
                      <a:pt x="1446911" y="-37703"/>
                      <a:pt x="1470630" y="318984"/>
                      <a:pt x="1494350" y="675672"/>
                    </a:cubicBezTo>
                  </a:path>
                </a:pathLst>
              </a:custGeom>
              <a:noFill/>
              <a:ln w="38100">
                <a:solidFill>
                  <a:schemeClr val="accent1"/>
                </a:solidFill>
                <a:miter lim="800000"/>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52B1D7C5-EC17-AB3F-4733-3A4850CE2D6D}"/>
                  </a:ext>
                </a:extLst>
              </p:cNvPr>
              <p:cNvSpPr/>
              <p:nvPr/>
            </p:nvSpPr>
            <p:spPr bwMode="auto">
              <a:xfrm flipH="1">
                <a:off x="7928326" y="3617737"/>
                <a:ext cx="1494350" cy="922407"/>
              </a:xfrm>
              <a:custGeom>
                <a:avLst/>
                <a:gdLst>
                  <a:gd name="connsiteX0" fmla="*/ 0 w 1494350"/>
                  <a:gd name="connsiteY0" fmla="*/ 515563 h 922407"/>
                  <a:gd name="connsiteX1" fmla="*/ 156551 w 1494350"/>
                  <a:gd name="connsiteY1" fmla="*/ 512005 h 922407"/>
                  <a:gd name="connsiteX2" fmla="*/ 220594 w 1494350"/>
                  <a:gd name="connsiteY2" fmla="*/ 465751 h 922407"/>
                  <a:gd name="connsiteX3" fmla="*/ 284638 w 1494350"/>
                  <a:gd name="connsiteY3" fmla="*/ 536911 h 922407"/>
                  <a:gd name="connsiteX4" fmla="*/ 359356 w 1494350"/>
                  <a:gd name="connsiteY4" fmla="*/ 465751 h 922407"/>
                  <a:gd name="connsiteX5" fmla="*/ 419841 w 1494350"/>
                  <a:gd name="connsiteY5" fmla="*/ 544027 h 922407"/>
                  <a:gd name="connsiteX6" fmla="*/ 494559 w 1494350"/>
                  <a:gd name="connsiteY6" fmla="*/ 451519 h 922407"/>
                  <a:gd name="connsiteX7" fmla="*/ 569276 w 1494350"/>
                  <a:gd name="connsiteY7" fmla="*/ 536911 h 922407"/>
                  <a:gd name="connsiteX8" fmla="*/ 654668 w 1494350"/>
                  <a:gd name="connsiteY8" fmla="*/ 462193 h 922407"/>
                  <a:gd name="connsiteX9" fmla="*/ 715153 w 1494350"/>
                  <a:gd name="connsiteY9" fmla="*/ 558259 h 922407"/>
                  <a:gd name="connsiteX10" fmla="*/ 800545 w 1494350"/>
                  <a:gd name="connsiteY10" fmla="*/ 451519 h 922407"/>
                  <a:gd name="connsiteX11" fmla="*/ 868146 w 1494350"/>
                  <a:gd name="connsiteY11" fmla="*/ 572490 h 922407"/>
                  <a:gd name="connsiteX12" fmla="*/ 939306 w 1494350"/>
                  <a:gd name="connsiteY12" fmla="*/ 426613 h 922407"/>
                  <a:gd name="connsiteX13" fmla="*/ 1014023 w 1494350"/>
                  <a:gd name="connsiteY13" fmla="*/ 643650 h 922407"/>
                  <a:gd name="connsiteX14" fmla="*/ 1092299 w 1494350"/>
                  <a:gd name="connsiteY14" fmla="*/ 366128 h 922407"/>
                  <a:gd name="connsiteX15" fmla="*/ 1163458 w 1494350"/>
                  <a:gd name="connsiteY15" fmla="*/ 778853 h 922407"/>
                  <a:gd name="connsiteX16" fmla="*/ 1234618 w 1494350"/>
                  <a:gd name="connsiteY16" fmla="*/ 213135 h 922407"/>
                  <a:gd name="connsiteX17" fmla="*/ 1330683 w 1494350"/>
                  <a:gd name="connsiteY17" fmla="*/ 921172 h 922407"/>
                  <a:gd name="connsiteX18" fmla="*/ 1419633 w 1494350"/>
                  <a:gd name="connsiteY18" fmla="*/ 3214 h 922407"/>
                  <a:gd name="connsiteX19" fmla="*/ 1494350 w 1494350"/>
                  <a:gd name="connsiteY19" fmla="*/ 675672 h 9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94350" h="922407">
                    <a:moveTo>
                      <a:pt x="0" y="515563"/>
                    </a:moveTo>
                    <a:cubicBezTo>
                      <a:pt x="59892" y="517935"/>
                      <a:pt x="119785" y="520307"/>
                      <a:pt x="156551" y="512005"/>
                    </a:cubicBezTo>
                    <a:cubicBezTo>
                      <a:pt x="193317" y="503703"/>
                      <a:pt x="199246" y="461600"/>
                      <a:pt x="220594" y="465751"/>
                    </a:cubicBezTo>
                    <a:cubicBezTo>
                      <a:pt x="241942" y="469902"/>
                      <a:pt x="261511" y="536911"/>
                      <a:pt x="284638" y="536911"/>
                    </a:cubicBezTo>
                    <a:cubicBezTo>
                      <a:pt x="307765" y="536911"/>
                      <a:pt x="336822" y="464565"/>
                      <a:pt x="359356" y="465751"/>
                    </a:cubicBezTo>
                    <a:cubicBezTo>
                      <a:pt x="381890" y="466937"/>
                      <a:pt x="397307" y="546399"/>
                      <a:pt x="419841" y="544027"/>
                    </a:cubicBezTo>
                    <a:cubicBezTo>
                      <a:pt x="442375" y="541655"/>
                      <a:pt x="469653" y="452705"/>
                      <a:pt x="494559" y="451519"/>
                    </a:cubicBezTo>
                    <a:cubicBezTo>
                      <a:pt x="519465" y="450333"/>
                      <a:pt x="542591" y="535132"/>
                      <a:pt x="569276" y="536911"/>
                    </a:cubicBezTo>
                    <a:cubicBezTo>
                      <a:pt x="595961" y="538690"/>
                      <a:pt x="630355" y="458635"/>
                      <a:pt x="654668" y="462193"/>
                    </a:cubicBezTo>
                    <a:cubicBezTo>
                      <a:pt x="678981" y="465751"/>
                      <a:pt x="690840" y="560038"/>
                      <a:pt x="715153" y="558259"/>
                    </a:cubicBezTo>
                    <a:cubicBezTo>
                      <a:pt x="739466" y="556480"/>
                      <a:pt x="775046" y="449147"/>
                      <a:pt x="800545" y="451519"/>
                    </a:cubicBezTo>
                    <a:cubicBezTo>
                      <a:pt x="826044" y="453891"/>
                      <a:pt x="845019" y="576641"/>
                      <a:pt x="868146" y="572490"/>
                    </a:cubicBezTo>
                    <a:cubicBezTo>
                      <a:pt x="891273" y="568339"/>
                      <a:pt x="914993" y="414753"/>
                      <a:pt x="939306" y="426613"/>
                    </a:cubicBezTo>
                    <a:cubicBezTo>
                      <a:pt x="963619" y="438473"/>
                      <a:pt x="988524" y="653731"/>
                      <a:pt x="1014023" y="643650"/>
                    </a:cubicBezTo>
                    <a:cubicBezTo>
                      <a:pt x="1039522" y="633569"/>
                      <a:pt x="1067393" y="343594"/>
                      <a:pt x="1092299" y="366128"/>
                    </a:cubicBezTo>
                    <a:cubicBezTo>
                      <a:pt x="1117205" y="388662"/>
                      <a:pt x="1139738" y="804352"/>
                      <a:pt x="1163458" y="778853"/>
                    </a:cubicBezTo>
                    <a:cubicBezTo>
                      <a:pt x="1187178" y="753354"/>
                      <a:pt x="1206747" y="189415"/>
                      <a:pt x="1234618" y="213135"/>
                    </a:cubicBezTo>
                    <a:cubicBezTo>
                      <a:pt x="1262489" y="236855"/>
                      <a:pt x="1299847" y="956159"/>
                      <a:pt x="1330683" y="921172"/>
                    </a:cubicBezTo>
                    <a:cubicBezTo>
                      <a:pt x="1361519" y="886185"/>
                      <a:pt x="1392355" y="44131"/>
                      <a:pt x="1419633" y="3214"/>
                    </a:cubicBezTo>
                    <a:cubicBezTo>
                      <a:pt x="1446911" y="-37703"/>
                      <a:pt x="1470630" y="318984"/>
                      <a:pt x="1494350" y="675672"/>
                    </a:cubicBezTo>
                  </a:path>
                </a:pathLst>
              </a:custGeom>
              <a:noFill/>
              <a:ln w="38100">
                <a:solidFill>
                  <a:schemeClr val="accent1"/>
                </a:solidFill>
                <a:miter lim="800000"/>
                <a:headEnd/>
                <a:tailEnd/>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Tree>
    <p:extLst>
      <p:ext uri="{BB962C8B-B14F-4D97-AF65-F5344CB8AC3E}">
        <p14:creationId xmlns:p14="http://schemas.microsoft.com/office/powerpoint/2010/main" val="1088069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1AC472-4C2A-1943-8476-116C0BCD8940}"/>
              </a:ext>
            </a:extLst>
          </p:cNvPr>
          <p:cNvSpPr>
            <a:spLocks noGrp="1"/>
          </p:cNvSpPr>
          <p:nvPr>
            <p:ph type="body" sz="quarter" idx="13"/>
          </p:nvPr>
        </p:nvSpPr>
        <p:spPr/>
        <p:txBody>
          <a:bodyPr/>
          <a:lstStyle/>
          <a:p>
            <a:r>
              <a:rPr lang="en-US" dirty="0" err="1">
                <a:solidFill>
                  <a:schemeClr val="bg1"/>
                </a:solidFill>
              </a:rPr>
              <a:t>Conio</a:t>
            </a:r>
            <a:r>
              <a:rPr lang="en-US" dirty="0">
                <a:solidFill>
                  <a:schemeClr val="bg1"/>
                </a:solidFill>
              </a:rPr>
              <a:t> B et al., 2020,  Mol Psychiatry, 25(1): 82-93</a:t>
            </a:r>
          </a:p>
        </p:txBody>
      </p:sp>
      <p:sp>
        <p:nvSpPr>
          <p:cNvPr id="3" name="Title 2">
            <a:extLst>
              <a:ext uri="{FF2B5EF4-FFF2-40B4-BE49-F238E27FC236}">
                <a16:creationId xmlns:a16="http://schemas.microsoft.com/office/drawing/2014/main" id="{A743B45E-AEF7-5345-BD22-37AB18C2C16C}"/>
              </a:ext>
            </a:extLst>
          </p:cNvPr>
          <p:cNvSpPr>
            <a:spLocks noGrp="1"/>
          </p:cNvSpPr>
          <p:nvPr>
            <p:ph type="title"/>
          </p:nvPr>
        </p:nvSpPr>
        <p:spPr>
          <a:xfrm>
            <a:off x="0" y="115045"/>
            <a:ext cx="12192000" cy="1069680"/>
          </a:xfrm>
        </p:spPr>
        <p:txBody>
          <a:bodyPr/>
          <a:lstStyle/>
          <a:p>
            <a:r>
              <a:rPr lang="en-US" dirty="0"/>
              <a:t>Increased 5HT signaling (</a:t>
            </a:r>
            <a:r>
              <a:rPr lang="en-US" dirty="0" err="1"/>
              <a:t>RNi</a:t>
            </a:r>
            <a:r>
              <a:rPr lang="en-US" dirty="0"/>
              <a:t>) is associated with diminished SMN activity</a:t>
            </a:r>
          </a:p>
        </p:txBody>
      </p:sp>
      <p:pic>
        <p:nvPicPr>
          <p:cNvPr id="5" name="Picture 4">
            <a:extLst>
              <a:ext uri="{FF2B5EF4-FFF2-40B4-BE49-F238E27FC236}">
                <a16:creationId xmlns:a16="http://schemas.microsoft.com/office/drawing/2014/main" id="{56979FDA-CFCA-8543-BEF3-749007F159E5}"/>
              </a:ext>
            </a:extLst>
          </p:cNvPr>
          <p:cNvPicPr>
            <a:picLocks noChangeAspect="1"/>
          </p:cNvPicPr>
          <p:nvPr/>
        </p:nvPicPr>
        <p:blipFill>
          <a:blip r:embed="rId2"/>
          <a:stretch>
            <a:fillRect/>
          </a:stretch>
        </p:blipFill>
        <p:spPr>
          <a:xfrm>
            <a:off x="766345" y="4628148"/>
            <a:ext cx="5245100" cy="533400"/>
          </a:xfrm>
          <a:prstGeom prst="rect">
            <a:avLst/>
          </a:prstGeom>
        </p:spPr>
      </p:pic>
      <p:pic>
        <p:nvPicPr>
          <p:cNvPr id="7" name="Picture 6" descr="Chart, scatter chart&#10;&#10;Description automatically generated">
            <a:extLst>
              <a:ext uri="{FF2B5EF4-FFF2-40B4-BE49-F238E27FC236}">
                <a16:creationId xmlns:a16="http://schemas.microsoft.com/office/drawing/2014/main" id="{821F4975-B47E-F545-B65F-EDED4C2E0BBA}"/>
              </a:ext>
            </a:extLst>
          </p:cNvPr>
          <p:cNvPicPr>
            <a:picLocks noChangeAspect="1"/>
          </p:cNvPicPr>
          <p:nvPr/>
        </p:nvPicPr>
        <p:blipFill>
          <a:blip r:embed="rId3"/>
          <a:stretch>
            <a:fillRect/>
          </a:stretch>
        </p:blipFill>
        <p:spPr>
          <a:xfrm>
            <a:off x="6918157" y="1368900"/>
            <a:ext cx="4993106" cy="3744829"/>
          </a:xfrm>
          <a:prstGeom prst="rect">
            <a:avLst/>
          </a:prstGeom>
        </p:spPr>
      </p:pic>
      <p:pic>
        <p:nvPicPr>
          <p:cNvPr id="9" name="Picture 8" descr="A picture containing text, invertebrate, mollusk&#10;&#10;Description automatically generated">
            <a:extLst>
              <a:ext uri="{FF2B5EF4-FFF2-40B4-BE49-F238E27FC236}">
                <a16:creationId xmlns:a16="http://schemas.microsoft.com/office/drawing/2014/main" id="{D76143CA-0C5B-E24B-9F0F-011D5227D93F}"/>
              </a:ext>
            </a:extLst>
          </p:cNvPr>
          <p:cNvPicPr>
            <a:picLocks noChangeAspect="1"/>
          </p:cNvPicPr>
          <p:nvPr/>
        </p:nvPicPr>
        <p:blipFill>
          <a:blip r:embed="rId4"/>
          <a:stretch>
            <a:fillRect/>
          </a:stretch>
        </p:blipFill>
        <p:spPr>
          <a:xfrm>
            <a:off x="369301" y="1429753"/>
            <a:ext cx="6332397" cy="2937710"/>
          </a:xfrm>
          <a:prstGeom prst="rect">
            <a:avLst/>
          </a:prstGeom>
        </p:spPr>
      </p:pic>
      <p:sp>
        <p:nvSpPr>
          <p:cNvPr id="11" name="TextBox 10">
            <a:extLst>
              <a:ext uri="{FF2B5EF4-FFF2-40B4-BE49-F238E27FC236}">
                <a16:creationId xmlns:a16="http://schemas.microsoft.com/office/drawing/2014/main" id="{6AC67A48-2BF7-0643-BDC4-D161746A8C55}"/>
              </a:ext>
            </a:extLst>
          </p:cNvPr>
          <p:cNvSpPr txBox="1"/>
          <p:nvPr/>
        </p:nvSpPr>
        <p:spPr bwMode="auto">
          <a:xfrm>
            <a:off x="180474" y="5666874"/>
            <a:ext cx="11898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RNi</a:t>
            </a:r>
            <a:r>
              <a:rPr kumimoji="0" lang="en-US" sz="1800" b="0" i="0" u="none" strike="noStrike" kern="1200" cap="none" spc="0" normalizeH="0" baseline="0" noProof="0" dirty="0">
                <a:ln>
                  <a:noFill/>
                </a:ln>
                <a:solidFill>
                  <a:srgbClr val="000000"/>
                </a:solidFill>
                <a:effectLst/>
                <a:uLnTx/>
                <a:uFillTx/>
                <a:latin typeface="Arial"/>
                <a:ea typeface="+mn-ea"/>
                <a:cs typeface="+mn-cs"/>
              </a:rPr>
              <a:t> raphe nuclei (5HT), SMN sensorimotor network, FC functional connectivity, SD neuronal variability. </a:t>
            </a:r>
          </a:p>
        </p:txBody>
      </p:sp>
    </p:spTree>
    <p:extLst>
      <p:ext uri="{BB962C8B-B14F-4D97-AF65-F5344CB8AC3E}">
        <p14:creationId xmlns:p14="http://schemas.microsoft.com/office/powerpoint/2010/main" val="3177799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5A6FFD-1D73-1530-92E7-A3A7E738C032}"/>
              </a:ext>
            </a:extLst>
          </p:cNvPr>
          <p:cNvSpPr>
            <a:spLocks noGrp="1"/>
          </p:cNvSpPr>
          <p:nvPr>
            <p:ph type="body" sz="quarter" idx="13"/>
          </p:nvPr>
        </p:nvSpPr>
        <p:spPr/>
        <p:txBody>
          <a:bodyPr/>
          <a:lstStyle/>
          <a:p>
            <a:r>
              <a:rPr lang="en-US" dirty="0">
                <a:solidFill>
                  <a:schemeClr val="bg1"/>
                </a:solidFill>
              </a:rPr>
              <a:t>Trotter et al, 2022, Psychopharmacology, </a:t>
            </a:r>
            <a:r>
              <a:rPr lang="en-US" dirty="0" err="1">
                <a:solidFill>
                  <a:schemeClr val="bg1"/>
                </a:solidFill>
              </a:rPr>
              <a:t>aop</a:t>
            </a:r>
            <a:endParaRPr lang="en-US" dirty="0">
              <a:solidFill>
                <a:schemeClr val="bg1"/>
              </a:solidFill>
            </a:endParaRPr>
          </a:p>
        </p:txBody>
      </p:sp>
      <p:sp>
        <p:nvSpPr>
          <p:cNvPr id="3" name="Title 2">
            <a:extLst>
              <a:ext uri="{FF2B5EF4-FFF2-40B4-BE49-F238E27FC236}">
                <a16:creationId xmlns:a16="http://schemas.microsoft.com/office/drawing/2014/main" id="{B8F821B5-3F8A-EC90-D0C5-4D233F9E625F}"/>
              </a:ext>
            </a:extLst>
          </p:cNvPr>
          <p:cNvSpPr>
            <a:spLocks noGrp="1"/>
          </p:cNvSpPr>
          <p:nvPr>
            <p:ph type="title"/>
          </p:nvPr>
        </p:nvSpPr>
        <p:spPr>
          <a:xfrm>
            <a:off x="0" y="76664"/>
            <a:ext cx="12192000" cy="1069680"/>
          </a:xfrm>
        </p:spPr>
        <p:txBody>
          <a:bodyPr/>
          <a:lstStyle/>
          <a:p>
            <a:r>
              <a:rPr lang="en-US" sz="3600" dirty="0"/>
              <a:t>5HT reduction (tryptophane depletion) increases experience of pleasant touch and diminishes cold tolerance</a:t>
            </a:r>
          </a:p>
        </p:txBody>
      </p:sp>
      <p:grpSp>
        <p:nvGrpSpPr>
          <p:cNvPr id="49" name="Group 48">
            <a:extLst>
              <a:ext uri="{FF2B5EF4-FFF2-40B4-BE49-F238E27FC236}">
                <a16:creationId xmlns:a16="http://schemas.microsoft.com/office/drawing/2014/main" id="{D1C91587-F80B-321E-2802-2ACDB5285AB9}"/>
              </a:ext>
            </a:extLst>
          </p:cNvPr>
          <p:cNvGrpSpPr/>
          <p:nvPr/>
        </p:nvGrpSpPr>
        <p:grpSpPr>
          <a:xfrm>
            <a:off x="861190" y="1690464"/>
            <a:ext cx="5508653" cy="2777930"/>
            <a:chOff x="726027" y="2342679"/>
            <a:chExt cx="5508653" cy="2777930"/>
          </a:xfrm>
        </p:grpSpPr>
        <p:grpSp>
          <p:nvGrpSpPr>
            <p:cNvPr id="6" name="Group 5">
              <a:extLst>
                <a:ext uri="{FF2B5EF4-FFF2-40B4-BE49-F238E27FC236}">
                  <a16:creationId xmlns:a16="http://schemas.microsoft.com/office/drawing/2014/main" id="{CE9F07CE-68CB-1B76-F0FB-5B5667773385}"/>
                </a:ext>
              </a:extLst>
            </p:cNvPr>
            <p:cNvGrpSpPr/>
            <p:nvPr/>
          </p:nvGrpSpPr>
          <p:grpSpPr>
            <a:xfrm>
              <a:off x="726027" y="2342679"/>
              <a:ext cx="5508653" cy="2519026"/>
              <a:chOff x="1373785" y="584455"/>
              <a:chExt cx="4802760" cy="2264029"/>
            </a:xfrm>
          </p:grpSpPr>
          <p:grpSp>
            <p:nvGrpSpPr>
              <p:cNvPr id="7" name="object 14">
                <a:extLst>
                  <a:ext uri="{FF2B5EF4-FFF2-40B4-BE49-F238E27FC236}">
                    <a16:creationId xmlns:a16="http://schemas.microsoft.com/office/drawing/2014/main" id="{A89A9D3B-0BEB-F80F-14CA-B64ACD9F9578}"/>
                  </a:ext>
                </a:extLst>
              </p:cNvPr>
              <p:cNvGrpSpPr/>
              <p:nvPr/>
            </p:nvGrpSpPr>
            <p:grpSpPr>
              <a:xfrm>
                <a:off x="1886908" y="819498"/>
                <a:ext cx="3174365" cy="1830705"/>
                <a:chOff x="1886908" y="819498"/>
                <a:chExt cx="3174365" cy="1830705"/>
              </a:xfrm>
            </p:grpSpPr>
            <p:sp>
              <p:nvSpPr>
                <p:cNvPr id="28" name="object 15">
                  <a:extLst>
                    <a:ext uri="{FF2B5EF4-FFF2-40B4-BE49-F238E27FC236}">
                      <a16:creationId xmlns:a16="http://schemas.microsoft.com/office/drawing/2014/main" id="{0B92FCAB-CEC1-2425-1EFB-6BA2DD00F84A}"/>
                    </a:ext>
                  </a:extLst>
                </p:cNvPr>
                <p:cNvSpPr/>
                <p:nvPr/>
              </p:nvSpPr>
              <p:spPr>
                <a:xfrm>
                  <a:off x="1923449" y="1351119"/>
                  <a:ext cx="2967990" cy="808355"/>
                </a:xfrm>
                <a:custGeom>
                  <a:avLst/>
                  <a:gdLst/>
                  <a:ahLst/>
                  <a:cxnLst/>
                  <a:rect l="l" t="t" r="r" b="b"/>
                  <a:pathLst>
                    <a:path w="2967990" h="808355">
                      <a:moveTo>
                        <a:pt x="0" y="808253"/>
                      </a:moveTo>
                      <a:lnTo>
                        <a:pt x="414350" y="430021"/>
                      </a:lnTo>
                      <a:lnTo>
                        <a:pt x="842136" y="162191"/>
                      </a:lnTo>
                      <a:lnTo>
                        <a:pt x="1269923" y="18834"/>
                      </a:lnTo>
                      <a:lnTo>
                        <a:pt x="1697710" y="0"/>
                      </a:lnTo>
                      <a:lnTo>
                        <a:pt x="2165540" y="121970"/>
                      </a:lnTo>
                      <a:lnTo>
                        <a:pt x="2566542" y="345097"/>
                      </a:lnTo>
                      <a:lnTo>
                        <a:pt x="2967545" y="677697"/>
                      </a:lnTo>
                    </a:path>
                  </a:pathLst>
                </a:custGeom>
                <a:ln w="28575">
                  <a:solidFill>
                    <a:srgbClr val="00B0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object 16">
                  <a:extLst>
                    <a:ext uri="{FF2B5EF4-FFF2-40B4-BE49-F238E27FC236}">
                      <a16:creationId xmlns:a16="http://schemas.microsoft.com/office/drawing/2014/main" id="{204E99CD-8CC9-CAD5-A3B0-BB8665D40740}"/>
                    </a:ext>
                  </a:extLst>
                </p:cNvPr>
                <p:cNvSpPr/>
                <p:nvPr/>
              </p:nvSpPr>
              <p:spPr>
                <a:xfrm>
                  <a:off x="2057085" y="1146458"/>
                  <a:ext cx="2967990" cy="1150620"/>
                </a:xfrm>
                <a:custGeom>
                  <a:avLst/>
                  <a:gdLst/>
                  <a:ahLst/>
                  <a:cxnLst/>
                  <a:rect l="l" t="t" r="r" b="b"/>
                  <a:pathLst>
                    <a:path w="2967990" h="1150620">
                      <a:moveTo>
                        <a:pt x="0" y="1150010"/>
                      </a:moveTo>
                      <a:lnTo>
                        <a:pt x="414439" y="657923"/>
                      </a:lnTo>
                      <a:lnTo>
                        <a:pt x="842136" y="293116"/>
                      </a:lnTo>
                      <a:lnTo>
                        <a:pt x="1269936" y="73812"/>
                      </a:lnTo>
                      <a:lnTo>
                        <a:pt x="1697723" y="0"/>
                      </a:lnTo>
                      <a:lnTo>
                        <a:pt x="2165553" y="85852"/>
                      </a:lnTo>
                      <a:lnTo>
                        <a:pt x="2566644" y="297980"/>
                      </a:lnTo>
                      <a:lnTo>
                        <a:pt x="2967647" y="637946"/>
                      </a:lnTo>
                    </a:path>
                  </a:pathLst>
                </a:custGeom>
                <a:ln w="28575">
                  <a:solidFill>
                    <a:srgbClr val="C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object 17">
                  <a:extLst>
                    <a:ext uri="{FF2B5EF4-FFF2-40B4-BE49-F238E27FC236}">
                      <a16:creationId xmlns:a16="http://schemas.microsoft.com/office/drawing/2014/main" id="{46257C2C-6B13-DFAD-C267-54FE35BACB0B}"/>
                    </a:ext>
                  </a:extLst>
                </p:cNvPr>
                <p:cNvSpPr/>
                <p:nvPr/>
              </p:nvSpPr>
              <p:spPr>
                <a:xfrm>
                  <a:off x="1896666" y="1029145"/>
                  <a:ext cx="3021330" cy="1479550"/>
                </a:xfrm>
                <a:custGeom>
                  <a:avLst/>
                  <a:gdLst/>
                  <a:ahLst/>
                  <a:cxnLst/>
                  <a:rect l="l" t="t" r="r" b="b"/>
                  <a:pathLst>
                    <a:path w="3021329" h="1479550">
                      <a:moveTo>
                        <a:pt x="0" y="781202"/>
                      </a:moveTo>
                      <a:lnTo>
                        <a:pt x="53467" y="781202"/>
                      </a:lnTo>
                    </a:path>
                    <a:path w="3021329" h="1479550">
                      <a:moveTo>
                        <a:pt x="26784" y="781202"/>
                      </a:moveTo>
                      <a:lnTo>
                        <a:pt x="26784" y="1479156"/>
                      </a:lnTo>
                    </a:path>
                    <a:path w="3021329" h="1479550">
                      <a:moveTo>
                        <a:pt x="0" y="1479156"/>
                      </a:moveTo>
                      <a:lnTo>
                        <a:pt x="53467" y="1479156"/>
                      </a:lnTo>
                    </a:path>
                    <a:path w="3021329" h="1479550">
                      <a:moveTo>
                        <a:pt x="414439" y="431063"/>
                      </a:moveTo>
                      <a:lnTo>
                        <a:pt x="467918" y="431063"/>
                      </a:lnTo>
                    </a:path>
                    <a:path w="3021329" h="1479550">
                      <a:moveTo>
                        <a:pt x="441134" y="431063"/>
                      </a:moveTo>
                      <a:lnTo>
                        <a:pt x="441134" y="1072832"/>
                      </a:lnTo>
                    </a:path>
                    <a:path w="3021329" h="1479550">
                      <a:moveTo>
                        <a:pt x="414439" y="1072832"/>
                      </a:moveTo>
                      <a:lnTo>
                        <a:pt x="467918" y="1072832"/>
                      </a:lnTo>
                    </a:path>
                    <a:path w="3021329" h="1479550">
                      <a:moveTo>
                        <a:pt x="842225" y="166217"/>
                      </a:moveTo>
                      <a:lnTo>
                        <a:pt x="895705" y="166217"/>
                      </a:lnTo>
                    </a:path>
                    <a:path w="3021329" h="1479550">
                      <a:moveTo>
                        <a:pt x="868921" y="166217"/>
                      </a:moveTo>
                      <a:lnTo>
                        <a:pt x="868921" y="802017"/>
                      </a:lnTo>
                    </a:path>
                    <a:path w="3021329" h="1479550">
                      <a:moveTo>
                        <a:pt x="842225" y="802017"/>
                      </a:moveTo>
                      <a:lnTo>
                        <a:pt x="895705" y="802017"/>
                      </a:lnTo>
                    </a:path>
                    <a:path w="3021329" h="1479550">
                      <a:moveTo>
                        <a:pt x="1269923" y="19037"/>
                      </a:moveTo>
                      <a:lnTo>
                        <a:pt x="1323403" y="19037"/>
                      </a:lnTo>
                    </a:path>
                    <a:path w="3021329" h="1479550">
                      <a:moveTo>
                        <a:pt x="1296708" y="19037"/>
                      </a:moveTo>
                      <a:lnTo>
                        <a:pt x="1296708" y="662597"/>
                      </a:lnTo>
                    </a:path>
                    <a:path w="3021329" h="1479550">
                      <a:moveTo>
                        <a:pt x="1269923" y="662597"/>
                      </a:moveTo>
                      <a:lnTo>
                        <a:pt x="1323403" y="662597"/>
                      </a:lnTo>
                    </a:path>
                    <a:path w="3021329" h="1479550">
                      <a:moveTo>
                        <a:pt x="1697710" y="0"/>
                      </a:moveTo>
                      <a:lnTo>
                        <a:pt x="1751190" y="0"/>
                      </a:lnTo>
                    </a:path>
                    <a:path w="3021329" h="1479550">
                      <a:moveTo>
                        <a:pt x="1724494" y="0"/>
                      </a:moveTo>
                      <a:lnTo>
                        <a:pt x="1724494" y="643928"/>
                      </a:lnTo>
                    </a:path>
                    <a:path w="3021329" h="1479550">
                      <a:moveTo>
                        <a:pt x="1697710" y="643928"/>
                      </a:moveTo>
                      <a:lnTo>
                        <a:pt x="1751190" y="643928"/>
                      </a:lnTo>
                    </a:path>
                    <a:path w="3021329" h="1479550">
                      <a:moveTo>
                        <a:pt x="2165540" y="125145"/>
                      </a:moveTo>
                      <a:lnTo>
                        <a:pt x="2219020" y="125145"/>
                      </a:lnTo>
                    </a:path>
                    <a:path w="3021329" h="1479550">
                      <a:moveTo>
                        <a:pt x="2192324" y="125145"/>
                      </a:moveTo>
                      <a:lnTo>
                        <a:pt x="2192324" y="762825"/>
                      </a:lnTo>
                    </a:path>
                    <a:path w="3021329" h="1479550">
                      <a:moveTo>
                        <a:pt x="2165540" y="762825"/>
                      </a:moveTo>
                      <a:lnTo>
                        <a:pt x="2219020" y="762825"/>
                      </a:lnTo>
                    </a:path>
                    <a:path w="3021329" h="1479550">
                      <a:moveTo>
                        <a:pt x="2566644" y="342773"/>
                      </a:moveTo>
                      <a:lnTo>
                        <a:pt x="2620111" y="342773"/>
                      </a:lnTo>
                    </a:path>
                    <a:path w="3021329" h="1479550">
                      <a:moveTo>
                        <a:pt x="2593327" y="342773"/>
                      </a:moveTo>
                      <a:lnTo>
                        <a:pt x="2593327" y="991450"/>
                      </a:lnTo>
                    </a:path>
                    <a:path w="3021329" h="1479550">
                      <a:moveTo>
                        <a:pt x="2566644" y="991450"/>
                      </a:moveTo>
                      <a:lnTo>
                        <a:pt x="2620111" y="991450"/>
                      </a:lnTo>
                    </a:path>
                    <a:path w="3021329" h="1479550">
                      <a:moveTo>
                        <a:pt x="2967647" y="644575"/>
                      </a:moveTo>
                      <a:lnTo>
                        <a:pt x="3021114" y="644575"/>
                      </a:lnTo>
                    </a:path>
                    <a:path w="3021329" h="1479550">
                      <a:moveTo>
                        <a:pt x="2994329" y="644575"/>
                      </a:moveTo>
                      <a:lnTo>
                        <a:pt x="2994329" y="1354759"/>
                      </a:lnTo>
                    </a:path>
                    <a:path w="3021329" h="1479550">
                      <a:moveTo>
                        <a:pt x="2967647" y="1354759"/>
                      </a:moveTo>
                      <a:lnTo>
                        <a:pt x="3021114" y="1354759"/>
                      </a:lnTo>
                    </a:path>
                  </a:pathLst>
                </a:custGeom>
                <a:ln w="9982">
                  <a:solidFill>
                    <a:srgbClr val="B1B1B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object 18">
                  <a:extLst>
                    <a:ext uri="{FF2B5EF4-FFF2-40B4-BE49-F238E27FC236}">
                      <a16:creationId xmlns:a16="http://schemas.microsoft.com/office/drawing/2014/main" id="{128EF84F-E088-3FEE-6454-4DEA30D9D48C}"/>
                    </a:ext>
                  </a:extLst>
                </p:cNvPr>
                <p:cNvSpPr/>
                <p:nvPr/>
              </p:nvSpPr>
              <p:spPr>
                <a:xfrm>
                  <a:off x="2030394" y="824489"/>
                  <a:ext cx="3021330" cy="1821180"/>
                </a:xfrm>
                <a:custGeom>
                  <a:avLst/>
                  <a:gdLst/>
                  <a:ahLst/>
                  <a:cxnLst/>
                  <a:rect l="l" t="t" r="r" b="b"/>
                  <a:pathLst>
                    <a:path w="3021329" h="1821180">
                      <a:moveTo>
                        <a:pt x="0" y="1123226"/>
                      </a:moveTo>
                      <a:lnTo>
                        <a:pt x="53479" y="1123226"/>
                      </a:lnTo>
                    </a:path>
                    <a:path w="3021329" h="1821180">
                      <a:moveTo>
                        <a:pt x="26695" y="1123226"/>
                      </a:moveTo>
                      <a:lnTo>
                        <a:pt x="26695" y="1820722"/>
                      </a:lnTo>
                    </a:path>
                    <a:path w="3021329" h="1821180">
                      <a:moveTo>
                        <a:pt x="0" y="1820722"/>
                      </a:moveTo>
                      <a:lnTo>
                        <a:pt x="53479" y="1820722"/>
                      </a:lnTo>
                    </a:path>
                    <a:path w="3021329" h="1821180">
                      <a:moveTo>
                        <a:pt x="414350" y="658952"/>
                      </a:moveTo>
                      <a:lnTo>
                        <a:pt x="467817" y="658952"/>
                      </a:lnTo>
                    </a:path>
                    <a:path w="3021329" h="1821180">
                      <a:moveTo>
                        <a:pt x="441134" y="658952"/>
                      </a:moveTo>
                      <a:lnTo>
                        <a:pt x="441134" y="1300733"/>
                      </a:lnTo>
                    </a:path>
                    <a:path w="3021329" h="1821180">
                      <a:moveTo>
                        <a:pt x="414350" y="1300733"/>
                      </a:moveTo>
                      <a:lnTo>
                        <a:pt x="467817" y="1300733"/>
                      </a:lnTo>
                    </a:path>
                    <a:path w="3021329" h="1821180">
                      <a:moveTo>
                        <a:pt x="842136" y="297141"/>
                      </a:moveTo>
                      <a:lnTo>
                        <a:pt x="895603" y="297141"/>
                      </a:lnTo>
                    </a:path>
                    <a:path w="3021329" h="1821180">
                      <a:moveTo>
                        <a:pt x="868819" y="297141"/>
                      </a:moveTo>
                      <a:lnTo>
                        <a:pt x="868819" y="932942"/>
                      </a:lnTo>
                    </a:path>
                    <a:path w="3021329" h="1821180">
                      <a:moveTo>
                        <a:pt x="842136" y="932942"/>
                      </a:moveTo>
                      <a:lnTo>
                        <a:pt x="895603" y="932942"/>
                      </a:lnTo>
                    </a:path>
                    <a:path w="3021329" h="1821180">
                      <a:moveTo>
                        <a:pt x="1269923" y="74002"/>
                      </a:moveTo>
                      <a:lnTo>
                        <a:pt x="1323390" y="74002"/>
                      </a:lnTo>
                    </a:path>
                    <a:path w="3021329" h="1821180">
                      <a:moveTo>
                        <a:pt x="1296619" y="74002"/>
                      </a:moveTo>
                      <a:lnTo>
                        <a:pt x="1296619" y="717461"/>
                      </a:lnTo>
                    </a:path>
                    <a:path w="3021329" h="1821180">
                      <a:moveTo>
                        <a:pt x="1269923" y="717461"/>
                      </a:moveTo>
                      <a:lnTo>
                        <a:pt x="1323390" y="717461"/>
                      </a:lnTo>
                    </a:path>
                    <a:path w="3021329" h="1821180">
                      <a:moveTo>
                        <a:pt x="1697621" y="0"/>
                      </a:moveTo>
                      <a:lnTo>
                        <a:pt x="1751088" y="0"/>
                      </a:lnTo>
                    </a:path>
                    <a:path w="3021329" h="1821180">
                      <a:moveTo>
                        <a:pt x="1724405" y="0"/>
                      </a:moveTo>
                      <a:lnTo>
                        <a:pt x="1724405" y="643839"/>
                      </a:lnTo>
                    </a:path>
                    <a:path w="3021329" h="1821180">
                      <a:moveTo>
                        <a:pt x="1697621" y="643839"/>
                      </a:moveTo>
                      <a:lnTo>
                        <a:pt x="1751088" y="643839"/>
                      </a:lnTo>
                    </a:path>
                    <a:path w="3021329" h="1821180">
                      <a:moveTo>
                        <a:pt x="2165540" y="89027"/>
                      </a:moveTo>
                      <a:lnTo>
                        <a:pt x="2219007" y="89027"/>
                      </a:lnTo>
                    </a:path>
                    <a:path w="3021329" h="1821180">
                      <a:moveTo>
                        <a:pt x="2192235" y="89027"/>
                      </a:moveTo>
                      <a:lnTo>
                        <a:pt x="2192235" y="726516"/>
                      </a:lnTo>
                    </a:path>
                    <a:path w="3021329" h="1821180">
                      <a:moveTo>
                        <a:pt x="2165540" y="726516"/>
                      </a:moveTo>
                      <a:lnTo>
                        <a:pt x="2219007" y="726516"/>
                      </a:lnTo>
                    </a:path>
                    <a:path w="3021329" h="1821180">
                      <a:moveTo>
                        <a:pt x="2566542" y="295554"/>
                      </a:moveTo>
                      <a:lnTo>
                        <a:pt x="2620010" y="295554"/>
                      </a:lnTo>
                    </a:path>
                    <a:path w="3021329" h="1821180">
                      <a:moveTo>
                        <a:pt x="2593327" y="295554"/>
                      </a:moveTo>
                      <a:lnTo>
                        <a:pt x="2593327" y="944232"/>
                      </a:lnTo>
                    </a:path>
                    <a:path w="3021329" h="1821180">
                      <a:moveTo>
                        <a:pt x="2566542" y="944232"/>
                      </a:moveTo>
                      <a:lnTo>
                        <a:pt x="2620010" y="944232"/>
                      </a:lnTo>
                    </a:path>
                    <a:path w="3021329" h="1821180">
                      <a:moveTo>
                        <a:pt x="2967545" y="604824"/>
                      </a:moveTo>
                      <a:lnTo>
                        <a:pt x="3021012" y="604824"/>
                      </a:lnTo>
                    </a:path>
                    <a:path w="3021329" h="1821180">
                      <a:moveTo>
                        <a:pt x="2994329" y="604824"/>
                      </a:moveTo>
                      <a:lnTo>
                        <a:pt x="2994329" y="1315008"/>
                      </a:lnTo>
                    </a:path>
                    <a:path w="3021329" h="1821180">
                      <a:moveTo>
                        <a:pt x="2967545" y="1315008"/>
                      </a:moveTo>
                      <a:lnTo>
                        <a:pt x="3021012" y="1315008"/>
                      </a:lnTo>
                    </a:path>
                  </a:pathLst>
                </a:custGeom>
                <a:ln w="9982">
                  <a:solidFill>
                    <a:srgbClr val="3A3A3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32" name="object 19">
                  <a:extLst>
                    <a:ext uri="{FF2B5EF4-FFF2-40B4-BE49-F238E27FC236}">
                      <a16:creationId xmlns:a16="http://schemas.microsoft.com/office/drawing/2014/main" id="{4CE7125F-7616-A2C5-7AE9-D26AAAFFC669}"/>
                    </a:ext>
                  </a:extLst>
                </p:cNvPr>
                <p:cNvPicPr/>
                <p:nvPr/>
              </p:nvPicPr>
              <p:blipFill>
                <a:blip r:embed="rId2" cstate="print"/>
                <a:stretch>
                  <a:fillRect/>
                </a:stretch>
              </p:blipFill>
              <p:spPr>
                <a:xfrm>
                  <a:off x="1886908" y="2122834"/>
                  <a:ext cx="72986" cy="72986"/>
                </a:xfrm>
                <a:prstGeom prst="rect">
                  <a:avLst/>
                </a:prstGeom>
              </p:spPr>
            </p:pic>
            <p:pic>
              <p:nvPicPr>
                <p:cNvPr id="33" name="object 20">
                  <a:extLst>
                    <a:ext uri="{FF2B5EF4-FFF2-40B4-BE49-F238E27FC236}">
                      <a16:creationId xmlns:a16="http://schemas.microsoft.com/office/drawing/2014/main" id="{D7C9CBF3-C957-93B7-1E66-D0F3D46306BC}"/>
                    </a:ext>
                  </a:extLst>
                </p:cNvPr>
                <p:cNvPicPr/>
                <p:nvPr/>
              </p:nvPicPr>
              <p:blipFill>
                <a:blip r:embed="rId3" cstate="print"/>
                <a:stretch>
                  <a:fillRect/>
                </a:stretch>
              </p:blipFill>
              <p:spPr>
                <a:xfrm>
                  <a:off x="2301351" y="1744602"/>
                  <a:ext cx="72986" cy="72974"/>
                </a:xfrm>
                <a:prstGeom prst="rect">
                  <a:avLst/>
                </a:prstGeom>
              </p:spPr>
            </p:pic>
            <p:pic>
              <p:nvPicPr>
                <p:cNvPr id="34" name="object 21">
                  <a:extLst>
                    <a:ext uri="{FF2B5EF4-FFF2-40B4-BE49-F238E27FC236}">
                      <a16:creationId xmlns:a16="http://schemas.microsoft.com/office/drawing/2014/main" id="{1072DF96-BDFC-B3A5-B3E6-EF624B529C73}"/>
                    </a:ext>
                  </a:extLst>
                </p:cNvPr>
                <p:cNvPicPr/>
                <p:nvPr/>
              </p:nvPicPr>
              <p:blipFill>
                <a:blip r:embed="rId4" cstate="print"/>
                <a:stretch>
                  <a:fillRect/>
                </a:stretch>
              </p:blipFill>
              <p:spPr>
                <a:xfrm>
                  <a:off x="2729139" y="1476767"/>
                  <a:ext cx="72986" cy="72974"/>
                </a:xfrm>
                <a:prstGeom prst="rect">
                  <a:avLst/>
                </a:prstGeom>
              </p:spPr>
            </p:pic>
            <p:pic>
              <p:nvPicPr>
                <p:cNvPr id="35" name="object 22">
                  <a:extLst>
                    <a:ext uri="{FF2B5EF4-FFF2-40B4-BE49-F238E27FC236}">
                      <a16:creationId xmlns:a16="http://schemas.microsoft.com/office/drawing/2014/main" id="{897DB1A6-92AD-DA78-5A29-0BE7C874419C}"/>
                    </a:ext>
                  </a:extLst>
                </p:cNvPr>
                <p:cNvPicPr/>
                <p:nvPr/>
              </p:nvPicPr>
              <p:blipFill>
                <a:blip r:embed="rId5" cstate="print"/>
                <a:stretch>
                  <a:fillRect/>
                </a:stretch>
              </p:blipFill>
              <p:spPr>
                <a:xfrm>
                  <a:off x="3156836" y="1333421"/>
                  <a:ext cx="72974" cy="72986"/>
                </a:xfrm>
                <a:prstGeom prst="rect">
                  <a:avLst/>
                </a:prstGeom>
              </p:spPr>
            </p:pic>
            <p:pic>
              <p:nvPicPr>
                <p:cNvPr id="36" name="object 23">
                  <a:extLst>
                    <a:ext uri="{FF2B5EF4-FFF2-40B4-BE49-F238E27FC236}">
                      <a16:creationId xmlns:a16="http://schemas.microsoft.com/office/drawing/2014/main" id="{74D3A999-D8E6-AFB9-DD16-7F82CB17CC34}"/>
                    </a:ext>
                  </a:extLst>
                </p:cNvPr>
                <p:cNvPicPr/>
                <p:nvPr/>
              </p:nvPicPr>
              <p:blipFill>
                <a:blip r:embed="rId6" cstate="print"/>
                <a:stretch>
                  <a:fillRect/>
                </a:stretch>
              </p:blipFill>
              <p:spPr>
                <a:xfrm>
                  <a:off x="3584623" y="1314664"/>
                  <a:ext cx="72986" cy="72986"/>
                </a:xfrm>
                <a:prstGeom prst="rect">
                  <a:avLst/>
                </a:prstGeom>
              </p:spPr>
            </p:pic>
            <p:pic>
              <p:nvPicPr>
                <p:cNvPr id="37" name="object 24">
                  <a:extLst>
                    <a:ext uri="{FF2B5EF4-FFF2-40B4-BE49-F238E27FC236}">
                      <a16:creationId xmlns:a16="http://schemas.microsoft.com/office/drawing/2014/main" id="{8B4025D1-F367-6273-1400-0617F07F4EB9}"/>
                    </a:ext>
                  </a:extLst>
                </p:cNvPr>
                <p:cNvPicPr/>
                <p:nvPr/>
              </p:nvPicPr>
              <p:blipFill>
                <a:blip r:embed="rId7" cstate="print"/>
                <a:stretch>
                  <a:fillRect/>
                </a:stretch>
              </p:blipFill>
              <p:spPr>
                <a:xfrm>
                  <a:off x="4052453" y="1436635"/>
                  <a:ext cx="72974" cy="72986"/>
                </a:xfrm>
                <a:prstGeom prst="rect">
                  <a:avLst/>
                </a:prstGeom>
              </p:spPr>
            </p:pic>
            <p:pic>
              <p:nvPicPr>
                <p:cNvPr id="38" name="object 25">
                  <a:extLst>
                    <a:ext uri="{FF2B5EF4-FFF2-40B4-BE49-F238E27FC236}">
                      <a16:creationId xmlns:a16="http://schemas.microsoft.com/office/drawing/2014/main" id="{F958DFE1-D3B6-2884-9010-70E7A202DF26}"/>
                    </a:ext>
                  </a:extLst>
                </p:cNvPr>
                <p:cNvPicPr/>
                <p:nvPr/>
              </p:nvPicPr>
              <p:blipFill>
                <a:blip r:embed="rId8" cstate="print"/>
                <a:stretch>
                  <a:fillRect/>
                </a:stretch>
              </p:blipFill>
              <p:spPr>
                <a:xfrm>
                  <a:off x="4453544" y="1659778"/>
                  <a:ext cx="72974" cy="72974"/>
                </a:xfrm>
                <a:prstGeom prst="rect">
                  <a:avLst/>
                </a:prstGeom>
              </p:spPr>
            </p:pic>
            <p:pic>
              <p:nvPicPr>
                <p:cNvPr id="39" name="object 26">
                  <a:extLst>
                    <a:ext uri="{FF2B5EF4-FFF2-40B4-BE49-F238E27FC236}">
                      <a16:creationId xmlns:a16="http://schemas.microsoft.com/office/drawing/2014/main" id="{82B27D81-59D9-4089-2343-53C70C7B33EE}"/>
                    </a:ext>
                  </a:extLst>
                </p:cNvPr>
                <p:cNvPicPr/>
                <p:nvPr/>
              </p:nvPicPr>
              <p:blipFill>
                <a:blip r:embed="rId9" cstate="print"/>
                <a:stretch>
                  <a:fillRect/>
                </a:stretch>
              </p:blipFill>
              <p:spPr>
                <a:xfrm>
                  <a:off x="4854546" y="1992367"/>
                  <a:ext cx="72986" cy="72986"/>
                </a:xfrm>
                <a:prstGeom prst="rect">
                  <a:avLst/>
                </a:prstGeom>
              </p:spPr>
            </p:pic>
            <p:pic>
              <p:nvPicPr>
                <p:cNvPr id="40" name="object 27">
                  <a:extLst>
                    <a:ext uri="{FF2B5EF4-FFF2-40B4-BE49-F238E27FC236}">
                      <a16:creationId xmlns:a16="http://schemas.microsoft.com/office/drawing/2014/main" id="{DE9E18E5-73A1-1258-0C4F-5490346B3C74}"/>
                    </a:ext>
                  </a:extLst>
                </p:cNvPr>
                <p:cNvPicPr/>
                <p:nvPr/>
              </p:nvPicPr>
              <p:blipFill>
                <a:blip r:embed="rId10" cstate="print"/>
                <a:stretch>
                  <a:fillRect/>
                </a:stretch>
              </p:blipFill>
              <p:spPr>
                <a:xfrm>
                  <a:off x="2020643" y="2260020"/>
                  <a:ext cx="72974" cy="72974"/>
                </a:xfrm>
                <a:prstGeom prst="rect">
                  <a:avLst/>
                </a:prstGeom>
              </p:spPr>
            </p:pic>
            <p:pic>
              <p:nvPicPr>
                <p:cNvPr id="41" name="object 28">
                  <a:extLst>
                    <a:ext uri="{FF2B5EF4-FFF2-40B4-BE49-F238E27FC236}">
                      <a16:creationId xmlns:a16="http://schemas.microsoft.com/office/drawing/2014/main" id="{B185B7C8-E447-945A-75A6-EE4FD2A6346B}"/>
                    </a:ext>
                  </a:extLst>
                </p:cNvPr>
                <p:cNvPicPr/>
                <p:nvPr/>
              </p:nvPicPr>
              <p:blipFill>
                <a:blip r:embed="rId11" cstate="print"/>
                <a:stretch>
                  <a:fillRect/>
                </a:stretch>
              </p:blipFill>
              <p:spPr>
                <a:xfrm>
                  <a:off x="2434993" y="1767838"/>
                  <a:ext cx="72974" cy="72986"/>
                </a:xfrm>
                <a:prstGeom prst="rect">
                  <a:avLst/>
                </a:prstGeom>
              </p:spPr>
            </p:pic>
            <p:pic>
              <p:nvPicPr>
                <p:cNvPr id="42" name="object 29">
                  <a:extLst>
                    <a:ext uri="{FF2B5EF4-FFF2-40B4-BE49-F238E27FC236}">
                      <a16:creationId xmlns:a16="http://schemas.microsoft.com/office/drawing/2014/main" id="{734E0B45-FAAC-C788-4520-C6BFE918F741}"/>
                    </a:ext>
                  </a:extLst>
                </p:cNvPr>
                <p:cNvPicPr/>
                <p:nvPr/>
              </p:nvPicPr>
              <p:blipFill>
                <a:blip r:embed="rId12" cstate="print"/>
                <a:stretch>
                  <a:fillRect/>
                </a:stretch>
              </p:blipFill>
              <p:spPr>
                <a:xfrm>
                  <a:off x="2862780" y="1403041"/>
                  <a:ext cx="72986" cy="72986"/>
                </a:xfrm>
                <a:prstGeom prst="rect">
                  <a:avLst/>
                </a:prstGeom>
              </p:spPr>
            </p:pic>
            <p:pic>
              <p:nvPicPr>
                <p:cNvPr id="43" name="object 30">
                  <a:extLst>
                    <a:ext uri="{FF2B5EF4-FFF2-40B4-BE49-F238E27FC236}">
                      <a16:creationId xmlns:a16="http://schemas.microsoft.com/office/drawing/2014/main" id="{55737DD2-8324-F074-D0B4-33B55AF27584}"/>
                    </a:ext>
                  </a:extLst>
                </p:cNvPr>
                <p:cNvPicPr/>
                <p:nvPr/>
              </p:nvPicPr>
              <p:blipFill>
                <a:blip r:embed="rId13" cstate="print"/>
                <a:stretch>
                  <a:fillRect/>
                </a:stretch>
              </p:blipFill>
              <p:spPr>
                <a:xfrm>
                  <a:off x="3290567" y="1183737"/>
                  <a:ext cx="72986" cy="72974"/>
                </a:xfrm>
                <a:prstGeom prst="rect">
                  <a:avLst/>
                </a:prstGeom>
              </p:spPr>
            </p:pic>
            <p:pic>
              <p:nvPicPr>
                <p:cNvPr id="44" name="object 31">
                  <a:extLst>
                    <a:ext uri="{FF2B5EF4-FFF2-40B4-BE49-F238E27FC236}">
                      <a16:creationId xmlns:a16="http://schemas.microsoft.com/office/drawing/2014/main" id="{5336FCC2-B3BD-BAEC-9907-D016D183D6EE}"/>
                    </a:ext>
                  </a:extLst>
                </p:cNvPr>
                <p:cNvPicPr/>
                <p:nvPr/>
              </p:nvPicPr>
              <p:blipFill>
                <a:blip r:embed="rId14" cstate="print"/>
                <a:stretch>
                  <a:fillRect/>
                </a:stretch>
              </p:blipFill>
              <p:spPr>
                <a:xfrm>
                  <a:off x="3718265" y="1109918"/>
                  <a:ext cx="72974" cy="72974"/>
                </a:xfrm>
                <a:prstGeom prst="rect">
                  <a:avLst/>
                </a:prstGeom>
              </p:spPr>
            </p:pic>
            <p:pic>
              <p:nvPicPr>
                <p:cNvPr id="45" name="object 32">
                  <a:extLst>
                    <a:ext uri="{FF2B5EF4-FFF2-40B4-BE49-F238E27FC236}">
                      <a16:creationId xmlns:a16="http://schemas.microsoft.com/office/drawing/2014/main" id="{B2CA2F24-72DA-D922-4D9C-91B670B566C2}"/>
                    </a:ext>
                  </a:extLst>
                </p:cNvPr>
                <p:cNvPicPr/>
                <p:nvPr/>
              </p:nvPicPr>
              <p:blipFill>
                <a:blip r:embed="rId15" cstate="print"/>
                <a:stretch>
                  <a:fillRect/>
                </a:stretch>
              </p:blipFill>
              <p:spPr>
                <a:xfrm>
                  <a:off x="4186184" y="1195773"/>
                  <a:ext cx="72974" cy="72986"/>
                </a:xfrm>
                <a:prstGeom prst="rect">
                  <a:avLst/>
                </a:prstGeom>
              </p:spPr>
            </p:pic>
            <p:pic>
              <p:nvPicPr>
                <p:cNvPr id="46" name="object 33">
                  <a:extLst>
                    <a:ext uri="{FF2B5EF4-FFF2-40B4-BE49-F238E27FC236}">
                      <a16:creationId xmlns:a16="http://schemas.microsoft.com/office/drawing/2014/main" id="{06376D61-AEAB-133F-D05D-D4B0A5AC872C}"/>
                    </a:ext>
                  </a:extLst>
                </p:cNvPr>
                <p:cNvPicPr/>
                <p:nvPr/>
              </p:nvPicPr>
              <p:blipFill>
                <a:blip r:embed="rId16" cstate="print"/>
                <a:stretch>
                  <a:fillRect/>
                </a:stretch>
              </p:blipFill>
              <p:spPr>
                <a:xfrm>
                  <a:off x="4587186" y="1407897"/>
                  <a:ext cx="72974" cy="72974"/>
                </a:xfrm>
                <a:prstGeom prst="rect">
                  <a:avLst/>
                </a:prstGeom>
              </p:spPr>
            </p:pic>
            <p:pic>
              <p:nvPicPr>
                <p:cNvPr id="47" name="object 34">
                  <a:extLst>
                    <a:ext uri="{FF2B5EF4-FFF2-40B4-BE49-F238E27FC236}">
                      <a16:creationId xmlns:a16="http://schemas.microsoft.com/office/drawing/2014/main" id="{4ACA107D-6F83-29C2-03EF-5A648AA749C1}"/>
                    </a:ext>
                  </a:extLst>
                </p:cNvPr>
                <p:cNvPicPr/>
                <p:nvPr/>
              </p:nvPicPr>
              <p:blipFill>
                <a:blip r:embed="rId17" cstate="print"/>
                <a:stretch>
                  <a:fillRect/>
                </a:stretch>
              </p:blipFill>
              <p:spPr>
                <a:xfrm>
                  <a:off x="4988201" y="1747869"/>
                  <a:ext cx="72961" cy="73075"/>
                </a:xfrm>
                <a:prstGeom prst="rect">
                  <a:avLst/>
                </a:prstGeom>
              </p:spPr>
            </p:pic>
          </p:grpSp>
          <p:grpSp>
            <p:nvGrpSpPr>
              <p:cNvPr id="8" name="object 35">
                <a:extLst>
                  <a:ext uri="{FF2B5EF4-FFF2-40B4-BE49-F238E27FC236}">
                    <a16:creationId xmlns:a16="http://schemas.microsoft.com/office/drawing/2014/main" id="{3824BB2A-7BED-20D3-6F60-0C70219E424F}"/>
                  </a:ext>
                </a:extLst>
              </p:cNvPr>
              <p:cNvGrpSpPr/>
              <p:nvPr/>
            </p:nvGrpSpPr>
            <p:grpSpPr>
              <a:xfrm>
                <a:off x="1697329" y="733505"/>
                <a:ext cx="3554729" cy="2028825"/>
                <a:chOff x="1697329" y="733505"/>
                <a:chExt cx="3554729" cy="2028825"/>
              </a:xfrm>
            </p:grpSpPr>
            <p:sp>
              <p:nvSpPr>
                <p:cNvPr id="24" name="object 36">
                  <a:extLst>
                    <a:ext uri="{FF2B5EF4-FFF2-40B4-BE49-F238E27FC236}">
                      <a16:creationId xmlns:a16="http://schemas.microsoft.com/office/drawing/2014/main" id="{356BBC0B-F33D-8062-05A5-FF871DB7C482}"/>
                    </a:ext>
                  </a:extLst>
                </p:cNvPr>
                <p:cNvSpPr/>
                <p:nvPr/>
              </p:nvSpPr>
              <p:spPr>
                <a:xfrm>
                  <a:off x="1722897" y="733505"/>
                  <a:ext cx="0" cy="2002789"/>
                </a:xfrm>
                <a:custGeom>
                  <a:avLst/>
                  <a:gdLst/>
                  <a:ahLst/>
                  <a:cxnLst/>
                  <a:rect l="l" t="t" r="r" b="b"/>
                  <a:pathLst>
                    <a:path h="2002789">
                      <a:moveTo>
                        <a:pt x="0" y="2002789"/>
                      </a:moveTo>
                      <a:lnTo>
                        <a:pt x="0" y="0"/>
                      </a:lnTo>
                    </a:path>
                  </a:pathLst>
                </a:custGeom>
                <a:ln w="9982">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object 37">
                  <a:extLst>
                    <a:ext uri="{FF2B5EF4-FFF2-40B4-BE49-F238E27FC236}">
                      <a16:creationId xmlns:a16="http://schemas.microsoft.com/office/drawing/2014/main" id="{25A46794-385D-9AC3-5BD2-1EB17012421E}"/>
                    </a:ext>
                  </a:extLst>
                </p:cNvPr>
                <p:cNvSpPr/>
                <p:nvPr/>
              </p:nvSpPr>
              <p:spPr>
                <a:xfrm>
                  <a:off x="1697329" y="873573"/>
                  <a:ext cx="26034" cy="1409700"/>
                </a:xfrm>
                <a:custGeom>
                  <a:avLst/>
                  <a:gdLst/>
                  <a:ahLst/>
                  <a:cxnLst/>
                  <a:rect l="l" t="t" r="r" b="b"/>
                  <a:pathLst>
                    <a:path w="26035" h="1409700">
                      <a:moveTo>
                        <a:pt x="0" y="1409166"/>
                      </a:moveTo>
                      <a:lnTo>
                        <a:pt x="25565" y="1409166"/>
                      </a:lnTo>
                    </a:path>
                    <a:path w="26035" h="1409700">
                      <a:moveTo>
                        <a:pt x="0" y="939393"/>
                      </a:moveTo>
                      <a:lnTo>
                        <a:pt x="25565" y="939393"/>
                      </a:lnTo>
                    </a:path>
                    <a:path w="26035" h="1409700">
                      <a:moveTo>
                        <a:pt x="0" y="469696"/>
                      </a:moveTo>
                      <a:lnTo>
                        <a:pt x="25565" y="469696"/>
                      </a:lnTo>
                    </a:path>
                    <a:path w="26035" h="1409700">
                      <a:moveTo>
                        <a:pt x="0" y="0"/>
                      </a:moveTo>
                      <a:lnTo>
                        <a:pt x="25565" y="0"/>
                      </a:lnTo>
                    </a:path>
                  </a:pathLst>
                </a:custGeom>
                <a:ln w="9982">
                  <a:solidFill>
                    <a:srgbClr val="55555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object 38">
                  <a:extLst>
                    <a:ext uri="{FF2B5EF4-FFF2-40B4-BE49-F238E27FC236}">
                      <a16:creationId xmlns:a16="http://schemas.microsoft.com/office/drawing/2014/main" id="{F74E9B56-6694-8EA0-F87F-42275D367972}"/>
                    </a:ext>
                  </a:extLst>
                </p:cNvPr>
                <p:cNvSpPr/>
                <p:nvPr/>
              </p:nvSpPr>
              <p:spPr>
                <a:xfrm>
                  <a:off x="1722897" y="2736294"/>
                  <a:ext cx="3529329" cy="0"/>
                </a:xfrm>
                <a:custGeom>
                  <a:avLst/>
                  <a:gdLst/>
                  <a:ahLst/>
                  <a:cxnLst/>
                  <a:rect l="l" t="t" r="r" b="b"/>
                  <a:pathLst>
                    <a:path w="3529329">
                      <a:moveTo>
                        <a:pt x="0" y="0"/>
                      </a:moveTo>
                      <a:lnTo>
                        <a:pt x="3529076" y="0"/>
                      </a:lnTo>
                    </a:path>
                  </a:pathLst>
                </a:custGeom>
                <a:ln w="9982">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object 39">
                  <a:extLst>
                    <a:ext uri="{FF2B5EF4-FFF2-40B4-BE49-F238E27FC236}">
                      <a16:creationId xmlns:a16="http://schemas.microsoft.com/office/drawing/2014/main" id="{A7EEBAA9-EC21-0346-7BFD-BDC5158C7E62}"/>
                    </a:ext>
                  </a:extLst>
                </p:cNvPr>
                <p:cNvSpPr/>
                <p:nvPr/>
              </p:nvSpPr>
              <p:spPr>
                <a:xfrm>
                  <a:off x="1990266" y="2736294"/>
                  <a:ext cx="2967990" cy="26034"/>
                </a:xfrm>
                <a:custGeom>
                  <a:avLst/>
                  <a:gdLst/>
                  <a:ahLst/>
                  <a:cxnLst/>
                  <a:rect l="l" t="t" r="r" b="b"/>
                  <a:pathLst>
                    <a:path w="2967990" h="26035">
                      <a:moveTo>
                        <a:pt x="0" y="25565"/>
                      </a:moveTo>
                      <a:lnTo>
                        <a:pt x="0" y="0"/>
                      </a:lnTo>
                    </a:path>
                    <a:path w="2967990" h="26035">
                      <a:moveTo>
                        <a:pt x="414439" y="25565"/>
                      </a:moveTo>
                      <a:lnTo>
                        <a:pt x="414439" y="0"/>
                      </a:lnTo>
                    </a:path>
                    <a:path w="2967990" h="26035">
                      <a:moveTo>
                        <a:pt x="842136" y="25565"/>
                      </a:moveTo>
                      <a:lnTo>
                        <a:pt x="842136" y="0"/>
                      </a:lnTo>
                    </a:path>
                    <a:path w="2967990" h="26035">
                      <a:moveTo>
                        <a:pt x="1269923" y="25565"/>
                      </a:moveTo>
                      <a:lnTo>
                        <a:pt x="1269923" y="0"/>
                      </a:lnTo>
                    </a:path>
                    <a:path w="2967990" h="26035">
                      <a:moveTo>
                        <a:pt x="1697710" y="25565"/>
                      </a:moveTo>
                      <a:lnTo>
                        <a:pt x="1697710" y="0"/>
                      </a:lnTo>
                    </a:path>
                    <a:path w="2967990" h="26035">
                      <a:moveTo>
                        <a:pt x="2165540" y="25565"/>
                      </a:moveTo>
                      <a:lnTo>
                        <a:pt x="2165540" y="0"/>
                      </a:lnTo>
                    </a:path>
                    <a:path w="2967990" h="26035">
                      <a:moveTo>
                        <a:pt x="2566542" y="25565"/>
                      </a:moveTo>
                      <a:lnTo>
                        <a:pt x="2566542" y="0"/>
                      </a:lnTo>
                    </a:path>
                    <a:path w="2967990" h="26035">
                      <a:moveTo>
                        <a:pt x="2967647" y="25565"/>
                      </a:moveTo>
                      <a:lnTo>
                        <a:pt x="2967647" y="0"/>
                      </a:lnTo>
                    </a:path>
                  </a:pathLst>
                </a:custGeom>
                <a:ln w="9982">
                  <a:solidFill>
                    <a:srgbClr val="55555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object 40">
                <a:extLst>
                  <a:ext uri="{FF2B5EF4-FFF2-40B4-BE49-F238E27FC236}">
                    <a16:creationId xmlns:a16="http://schemas.microsoft.com/office/drawing/2014/main" id="{E50D5FAD-45B6-5B06-BD7D-F75D29F12EAB}"/>
                  </a:ext>
                </a:extLst>
              </p:cNvPr>
              <p:cNvSpPr txBox="1"/>
              <p:nvPr/>
            </p:nvSpPr>
            <p:spPr>
              <a:xfrm>
                <a:off x="1617531" y="2216199"/>
                <a:ext cx="7239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0</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0" name="object 41">
                <a:extLst>
                  <a:ext uri="{FF2B5EF4-FFF2-40B4-BE49-F238E27FC236}">
                    <a16:creationId xmlns:a16="http://schemas.microsoft.com/office/drawing/2014/main" id="{76CAD969-B01B-CA3F-9F14-D0DA336EF80E}"/>
                  </a:ext>
                </a:extLst>
              </p:cNvPr>
              <p:cNvSpPr txBox="1"/>
              <p:nvPr/>
            </p:nvSpPr>
            <p:spPr>
              <a:xfrm>
                <a:off x="1617531" y="1746526"/>
                <a:ext cx="7239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1</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1" name="object 42">
                <a:extLst>
                  <a:ext uri="{FF2B5EF4-FFF2-40B4-BE49-F238E27FC236}">
                    <a16:creationId xmlns:a16="http://schemas.microsoft.com/office/drawing/2014/main" id="{93F9ED43-E865-7351-8BAB-AEA3D675BCF4}"/>
                  </a:ext>
                </a:extLst>
              </p:cNvPr>
              <p:cNvSpPr txBox="1"/>
              <p:nvPr/>
            </p:nvSpPr>
            <p:spPr>
              <a:xfrm>
                <a:off x="1617531" y="1276769"/>
                <a:ext cx="7239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2</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2" name="object 43">
                <a:extLst>
                  <a:ext uri="{FF2B5EF4-FFF2-40B4-BE49-F238E27FC236}">
                    <a16:creationId xmlns:a16="http://schemas.microsoft.com/office/drawing/2014/main" id="{77426B15-75BC-6037-9CF0-8917A5B068C3}"/>
                  </a:ext>
                </a:extLst>
              </p:cNvPr>
              <p:cNvSpPr txBox="1"/>
              <p:nvPr/>
            </p:nvSpPr>
            <p:spPr>
              <a:xfrm>
                <a:off x="1617531" y="807096"/>
                <a:ext cx="7239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3</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3" name="object 44">
                <a:extLst>
                  <a:ext uri="{FF2B5EF4-FFF2-40B4-BE49-F238E27FC236}">
                    <a16:creationId xmlns:a16="http://schemas.microsoft.com/office/drawing/2014/main" id="{03D0F70F-CBBF-51BE-BA01-86BA83AA0625}"/>
                  </a:ext>
                </a:extLst>
              </p:cNvPr>
              <p:cNvSpPr txBox="1"/>
              <p:nvPr/>
            </p:nvSpPr>
            <p:spPr>
              <a:xfrm>
                <a:off x="1919245" y="2745904"/>
                <a:ext cx="14224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0.2</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4" name="object 45">
                <a:extLst>
                  <a:ext uri="{FF2B5EF4-FFF2-40B4-BE49-F238E27FC236}">
                    <a16:creationId xmlns:a16="http://schemas.microsoft.com/office/drawing/2014/main" id="{017E786C-EB73-AEF3-1C3F-182D22117352}"/>
                  </a:ext>
                </a:extLst>
              </p:cNvPr>
              <p:cNvSpPr txBox="1"/>
              <p:nvPr/>
            </p:nvSpPr>
            <p:spPr>
              <a:xfrm>
                <a:off x="2333569" y="2745904"/>
                <a:ext cx="14224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0.5</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5" name="object 46">
                <a:extLst>
                  <a:ext uri="{FF2B5EF4-FFF2-40B4-BE49-F238E27FC236}">
                    <a16:creationId xmlns:a16="http://schemas.microsoft.com/office/drawing/2014/main" id="{E41B4E68-109B-18A8-C475-004D7271925F}"/>
                  </a:ext>
                </a:extLst>
              </p:cNvPr>
              <p:cNvSpPr txBox="1"/>
              <p:nvPr/>
            </p:nvSpPr>
            <p:spPr>
              <a:xfrm>
                <a:off x="2796355" y="2745904"/>
                <a:ext cx="7239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1</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6" name="object 47">
                <a:extLst>
                  <a:ext uri="{FF2B5EF4-FFF2-40B4-BE49-F238E27FC236}">
                    <a16:creationId xmlns:a16="http://schemas.microsoft.com/office/drawing/2014/main" id="{176CF4E2-0143-4EFE-13D0-EA0A4618B9DF}"/>
                  </a:ext>
                </a:extLst>
              </p:cNvPr>
              <p:cNvSpPr txBox="1"/>
              <p:nvPr/>
            </p:nvSpPr>
            <p:spPr>
              <a:xfrm>
                <a:off x="4096523" y="2745904"/>
                <a:ext cx="11938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10</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7" name="object 48">
                <a:extLst>
                  <a:ext uri="{FF2B5EF4-FFF2-40B4-BE49-F238E27FC236}">
                    <a16:creationId xmlns:a16="http://schemas.microsoft.com/office/drawing/2014/main" id="{B901947B-376C-467E-5F8C-0C6A77D3A25F}"/>
                  </a:ext>
                </a:extLst>
              </p:cNvPr>
              <p:cNvSpPr txBox="1"/>
              <p:nvPr/>
            </p:nvSpPr>
            <p:spPr>
              <a:xfrm>
                <a:off x="4497492" y="2745904"/>
                <a:ext cx="11938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20</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8" name="object 49">
                <a:extLst>
                  <a:ext uri="{FF2B5EF4-FFF2-40B4-BE49-F238E27FC236}">
                    <a16:creationId xmlns:a16="http://schemas.microsoft.com/office/drawing/2014/main" id="{7D82BFBB-EE70-29B1-FAD9-3FD9F083B5C6}"/>
                  </a:ext>
                </a:extLst>
              </p:cNvPr>
              <p:cNvSpPr txBox="1"/>
              <p:nvPr/>
            </p:nvSpPr>
            <p:spPr>
              <a:xfrm>
                <a:off x="4898545" y="2745904"/>
                <a:ext cx="119380" cy="102580"/>
              </a:xfrm>
              <a:prstGeom prst="rect">
                <a:avLst/>
              </a:prstGeom>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50</a:t>
                </a:r>
                <a:endParaRPr kumimoji="0" sz="650" b="0" i="0" u="none" strike="noStrike" kern="1200" cap="none" spc="0" normalizeH="0" baseline="0" noProof="0">
                  <a:ln>
                    <a:noFill/>
                  </a:ln>
                  <a:solidFill>
                    <a:srgbClr val="000000"/>
                  </a:solidFill>
                  <a:effectLst/>
                  <a:uLnTx/>
                  <a:uFillTx/>
                  <a:latin typeface="Arial"/>
                  <a:ea typeface="+mn-ea"/>
                  <a:cs typeface="Arial"/>
                </a:endParaRPr>
              </a:p>
            </p:txBody>
          </p:sp>
          <p:sp>
            <p:nvSpPr>
              <p:cNvPr id="19" name="object 50">
                <a:extLst>
                  <a:ext uri="{FF2B5EF4-FFF2-40B4-BE49-F238E27FC236}">
                    <a16:creationId xmlns:a16="http://schemas.microsoft.com/office/drawing/2014/main" id="{5BB1E10E-2F43-A1E7-7054-A4B503FCD86B}"/>
                  </a:ext>
                </a:extLst>
              </p:cNvPr>
              <p:cNvSpPr txBox="1"/>
              <p:nvPr/>
            </p:nvSpPr>
            <p:spPr>
              <a:xfrm>
                <a:off x="3150335" y="2742158"/>
                <a:ext cx="698500" cy="104886"/>
              </a:xfrm>
              <a:prstGeom prst="rect">
                <a:avLst/>
              </a:prstGeom>
            </p:spPr>
            <p:txBody>
              <a:bodyPr vert="horz" wrap="square" lIns="0" tIns="13970" rIns="0" bIns="0" rtlCol="0">
                <a:spAutoFit/>
              </a:bodyPr>
              <a:lstStyle/>
              <a:p>
                <a:pPr marL="0" marR="26670" lvl="0" indent="0" algn="ctr" defTabSz="457200" rtl="0" eaLnBrk="1" fontAlgn="auto" latinLnBrk="0" hangingPunct="1">
                  <a:lnSpc>
                    <a:spcPts val="780"/>
                  </a:lnSpc>
                  <a:spcBef>
                    <a:spcPts val="110"/>
                  </a:spcBef>
                  <a:spcAft>
                    <a:spcPts val="0"/>
                  </a:spcAft>
                  <a:buClrTx/>
                  <a:buSzTx/>
                  <a:buFontTx/>
                  <a:buNone/>
                  <a:tabLst>
                    <a:tab pos="427355" algn="l"/>
                  </a:tabLst>
                  <a:defRPr/>
                </a:pPr>
                <a:r>
                  <a:rPr kumimoji="0" sz="700" b="0" i="0" u="none" strike="noStrike" kern="1200" cap="none" spc="5" normalizeH="0" baseline="0" noProof="0" dirty="0">
                    <a:ln>
                      <a:noFill/>
                    </a:ln>
                    <a:solidFill>
                      <a:srgbClr val="000000"/>
                    </a:solidFill>
                    <a:effectLst/>
                    <a:uLnTx/>
                    <a:uFillTx/>
                    <a:latin typeface="Arial"/>
                    <a:ea typeface="+mn-ea"/>
                    <a:cs typeface="Arial"/>
                  </a:rPr>
                  <a:t>2	</a:t>
                </a:r>
                <a:r>
                  <a:rPr kumimoji="0" lang="en-US" sz="700" b="0" i="0" u="none" strike="noStrike" kern="1200" cap="none" spc="5" normalizeH="0" baseline="0" noProof="0" dirty="0">
                    <a:ln>
                      <a:noFill/>
                    </a:ln>
                    <a:solidFill>
                      <a:srgbClr val="000000"/>
                    </a:solidFill>
                    <a:effectLst/>
                    <a:uLnTx/>
                    <a:uFillTx/>
                    <a:latin typeface="Arial"/>
                    <a:ea typeface="+mn-ea"/>
                    <a:cs typeface="Arial"/>
                  </a:rPr>
                  <a:t>  </a:t>
                </a:r>
                <a:r>
                  <a:rPr kumimoji="0" sz="700" b="0" i="0" u="none" strike="noStrike" kern="1200" cap="none" spc="5" normalizeH="0" baseline="0" noProof="0" dirty="0">
                    <a:ln>
                      <a:noFill/>
                    </a:ln>
                    <a:solidFill>
                      <a:srgbClr val="000000"/>
                    </a:solidFill>
                    <a:effectLst/>
                    <a:uLnTx/>
                    <a:uFillTx/>
                    <a:latin typeface="Arial"/>
                    <a:ea typeface="+mn-ea"/>
                    <a:cs typeface="Arial"/>
                  </a:rPr>
                  <a:t>5</a:t>
                </a:r>
                <a:endParaRPr kumimoji="0"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20" name="object 51">
                <a:extLst>
                  <a:ext uri="{FF2B5EF4-FFF2-40B4-BE49-F238E27FC236}">
                    <a16:creationId xmlns:a16="http://schemas.microsoft.com/office/drawing/2014/main" id="{B9A06469-FF6C-2C4B-575F-6BBC008A5EC0}"/>
                  </a:ext>
                </a:extLst>
              </p:cNvPr>
              <p:cNvSpPr txBox="1"/>
              <p:nvPr/>
            </p:nvSpPr>
            <p:spPr>
              <a:xfrm>
                <a:off x="1373785" y="584455"/>
                <a:ext cx="147585" cy="1777343"/>
              </a:xfrm>
              <a:prstGeom prst="rect">
                <a:avLst/>
              </a:prstGeom>
            </p:spPr>
            <p:txBody>
              <a:bodyPr vert="vert270" wrap="square" lIns="0" tIns="17780" rIns="0" bIns="0" rtlCol="0">
                <a:spAutoFit/>
              </a:bodyPr>
              <a:lstStyle/>
              <a:p>
                <a:pPr marL="12700" marR="0" lvl="0" indent="0" algn="l" defTabSz="457200" rtl="0" eaLnBrk="1" fontAlgn="auto" latinLnBrk="0" hangingPunct="1">
                  <a:lnSpc>
                    <a:spcPct val="100000"/>
                  </a:lnSpc>
                  <a:spcBef>
                    <a:spcPts val="140"/>
                  </a:spcBef>
                  <a:spcAft>
                    <a:spcPts val="0"/>
                  </a:spcAft>
                  <a:buClrTx/>
                  <a:buSzTx/>
                  <a:buFontTx/>
                  <a:buNone/>
                  <a:tabLst/>
                  <a:defRPr/>
                </a:pPr>
                <a:r>
                  <a:rPr kumimoji="0" sz="1100" b="1" i="0" u="none" strike="noStrike" kern="1200" cap="none" spc="5" normalizeH="0" baseline="0" noProof="0" dirty="0">
                    <a:ln>
                      <a:noFill/>
                    </a:ln>
                    <a:solidFill>
                      <a:srgbClr val="000000"/>
                    </a:solidFill>
                    <a:effectLst/>
                    <a:uLnTx/>
                    <a:uFillTx/>
                    <a:latin typeface="Arial"/>
                    <a:ea typeface="+mn-ea"/>
                    <a:cs typeface="Arial"/>
                  </a:rPr>
                  <a:t>Mean</a:t>
                </a:r>
                <a:r>
                  <a:rPr kumimoji="0" sz="1100" b="1" i="0" u="none" strike="noStrike" kern="1200" cap="none" spc="-15" normalizeH="0" baseline="0" noProof="0" dirty="0">
                    <a:ln>
                      <a:noFill/>
                    </a:ln>
                    <a:solidFill>
                      <a:srgbClr val="000000"/>
                    </a:solidFill>
                    <a:effectLst/>
                    <a:uLnTx/>
                    <a:uFillTx/>
                    <a:latin typeface="Arial"/>
                    <a:ea typeface="+mn-ea"/>
                    <a:cs typeface="Arial"/>
                  </a:rPr>
                  <a:t> </a:t>
                </a:r>
                <a:r>
                  <a:rPr kumimoji="0" sz="1100" b="1" i="0" u="none" strike="noStrike" kern="1200" cap="none" spc="0" normalizeH="0" baseline="0" noProof="0" dirty="0">
                    <a:ln>
                      <a:noFill/>
                    </a:ln>
                    <a:solidFill>
                      <a:srgbClr val="000000"/>
                    </a:solidFill>
                    <a:effectLst/>
                    <a:uLnTx/>
                    <a:uFillTx/>
                    <a:latin typeface="Arial"/>
                    <a:ea typeface="+mn-ea"/>
                    <a:cs typeface="Arial"/>
                  </a:rPr>
                  <a:t>pleasantness</a:t>
                </a:r>
                <a:r>
                  <a:rPr kumimoji="0" sz="1100" b="1" i="0" u="none" strike="noStrike" kern="1200" cap="none" spc="-15" normalizeH="0" baseline="0" noProof="0" dirty="0">
                    <a:ln>
                      <a:noFill/>
                    </a:ln>
                    <a:solidFill>
                      <a:srgbClr val="000000"/>
                    </a:solidFill>
                    <a:effectLst/>
                    <a:uLnTx/>
                    <a:uFillTx/>
                    <a:latin typeface="Arial"/>
                    <a:ea typeface="+mn-ea"/>
                    <a:cs typeface="Arial"/>
                  </a:rPr>
                  <a:t> </a:t>
                </a:r>
                <a:r>
                  <a:rPr kumimoji="0" sz="1100" b="1" i="0" u="none" strike="noStrike" kern="1200" cap="none" spc="0" normalizeH="0" baseline="0" noProof="0" dirty="0">
                    <a:ln>
                      <a:noFill/>
                    </a:ln>
                    <a:solidFill>
                      <a:srgbClr val="000000"/>
                    </a:solidFill>
                    <a:effectLst/>
                    <a:uLnTx/>
                    <a:uFillTx/>
                    <a:latin typeface="Arial"/>
                    <a:ea typeface="+mn-ea"/>
                    <a:cs typeface="Arial"/>
                  </a:rPr>
                  <a:t>rating</a:t>
                </a:r>
              </a:p>
            </p:txBody>
          </p:sp>
          <p:pic>
            <p:nvPicPr>
              <p:cNvPr id="21" name="object 52">
                <a:extLst>
                  <a:ext uri="{FF2B5EF4-FFF2-40B4-BE49-F238E27FC236}">
                    <a16:creationId xmlns:a16="http://schemas.microsoft.com/office/drawing/2014/main" id="{9D2608C6-5F5D-DFB2-C579-2C5ED8A7214B}"/>
                  </a:ext>
                </a:extLst>
              </p:cNvPr>
              <p:cNvPicPr/>
              <p:nvPr/>
            </p:nvPicPr>
            <p:blipFill>
              <a:blip r:embed="rId18" cstate="print"/>
              <a:stretch>
                <a:fillRect/>
              </a:stretch>
            </p:blipFill>
            <p:spPr>
              <a:xfrm>
                <a:off x="5421538" y="1688326"/>
                <a:ext cx="128968" cy="73075"/>
              </a:xfrm>
              <a:prstGeom prst="rect">
                <a:avLst/>
              </a:prstGeom>
              <a:ln>
                <a:solidFill>
                  <a:srgbClr val="00B050"/>
                </a:solidFill>
              </a:ln>
            </p:spPr>
          </p:pic>
          <p:pic>
            <p:nvPicPr>
              <p:cNvPr id="22" name="object 53">
                <a:extLst>
                  <a:ext uri="{FF2B5EF4-FFF2-40B4-BE49-F238E27FC236}">
                    <a16:creationId xmlns:a16="http://schemas.microsoft.com/office/drawing/2014/main" id="{9AA0A679-70FA-6FF3-AD5E-08480541A21D}"/>
                  </a:ext>
                </a:extLst>
              </p:cNvPr>
              <p:cNvPicPr/>
              <p:nvPr/>
            </p:nvPicPr>
            <p:blipFill>
              <a:blip r:embed="rId19" cstate="print"/>
              <a:stretch>
                <a:fillRect/>
              </a:stretch>
            </p:blipFill>
            <p:spPr>
              <a:xfrm>
                <a:off x="5421538" y="1852765"/>
                <a:ext cx="128968" cy="72974"/>
              </a:xfrm>
              <a:prstGeom prst="rect">
                <a:avLst/>
              </a:prstGeom>
              <a:ln>
                <a:solidFill>
                  <a:srgbClr val="C00000"/>
                </a:solidFill>
              </a:ln>
            </p:spPr>
          </p:pic>
          <p:sp>
            <p:nvSpPr>
              <p:cNvPr id="23" name="object 54">
                <a:extLst>
                  <a:ext uri="{FF2B5EF4-FFF2-40B4-BE49-F238E27FC236}">
                    <a16:creationId xmlns:a16="http://schemas.microsoft.com/office/drawing/2014/main" id="{7FBDCD42-14FB-3830-382E-6274EBA7558A}"/>
                  </a:ext>
                </a:extLst>
              </p:cNvPr>
              <p:cNvSpPr txBox="1"/>
              <p:nvPr/>
            </p:nvSpPr>
            <p:spPr>
              <a:xfrm>
                <a:off x="5416813" y="1493878"/>
                <a:ext cx="759732" cy="477747"/>
              </a:xfrm>
              <a:prstGeom prst="rect">
                <a:avLst/>
              </a:prstGeom>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sz="800" b="0" i="0" u="none" strike="noStrike" kern="1200" cap="none" spc="0" normalizeH="0" baseline="0" noProof="0" dirty="0">
                    <a:ln>
                      <a:noFill/>
                    </a:ln>
                    <a:solidFill>
                      <a:srgbClr val="000000"/>
                    </a:solidFill>
                    <a:effectLst/>
                    <a:uLnTx/>
                    <a:uFillTx/>
                    <a:latin typeface="Arial"/>
                    <a:ea typeface="+mn-ea"/>
                    <a:cs typeface="Arial"/>
                  </a:rPr>
                  <a:t>Treatment</a:t>
                </a:r>
              </a:p>
              <a:p>
                <a:pPr marL="224790" marR="0" lvl="0" indent="0" algn="l" defTabSz="457200" rtl="0" eaLnBrk="1" fontAlgn="auto" latinLnBrk="0" hangingPunct="1">
                  <a:lnSpc>
                    <a:spcPct val="100000"/>
                  </a:lnSpc>
                  <a:spcBef>
                    <a:spcPts val="555"/>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Control</a:t>
                </a:r>
                <a:endParaRPr kumimoji="0" sz="650" b="0" i="0" u="none" strike="noStrike" kern="1200" cap="none" spc="0" normalizeH="0" baseline="0" noProof="0" dirty="0">
                  <a:ln>
                    <a:noFill/>
                  </a:ln>
                  <a:solidFill>
                    <a:srgbClr val="000000"/>
                  </a:solidFill>
                  <a:effectLst/>
                  <a:uLnTx/>
                  <a:uFillTx/>
                  <a:latin typeface="Arial"/>
                  <a:ea typeface="+mn-ea"/>
                  <a:cs typeface="Arial"/>
                </a:endParaRPr>
              </a:p>
              <a:p>
                <a:pPr marL="224790" marR="5080" lvl="0" indent="0" algn="l" defTabSz="457200" rtl="0" eaLnBrk="1" fontAlgn="auto" latinLnBrk="0" hangingPunct="1">
                  <a:lnSpc>
                    <a:spcPts val="700"/>
                  </a:lnSpc>
                  <a:spcBef>
                    <a:spcPts val="254"/>
                  </a:spcBef>
                  <a:spcAft>
                    <a:spcPts val="0"/>
                  </a:spcAft>
                  <a:buClrTx/>
                  <a:buSzTx/>
                  <a:buFontTx/>
                  <a:buNone/>
                  <a:tabLst/>
                  <a:defRPr/>
                </a:pPr>
                <a:r>
                  <a:rPr kumimoji="0" sz="650" b="0" i="0" u="none" strike="noStrike" kern="1200" cap="none" spc="5" normalizeH="0" baseline="0" noProof="0" dirty="0">
                    <a:ln>
                      <a:noFill/>
                    </a:ln>
                    <a:solidFill>
                      <a:srgbClr val="000000"/>
                    </a:solidFill>
                    <a:effectLst/>
                    <a:uLnTx/>
                    <a:uFillTx/>
                    <a:latin typeface="Arial"/>
                    <a:ea typeface="+mn-ea"/>
                    <a:cs typeface="Arial"/>
                  </a:rPr>
                  <a:t>Tryptophan  Depletion</a:t>
                </a:r>
                <a:endParaRPr kumimoji="0" sz="650" b="0" i="0" u="none" strike="noStrike" kern="1200" cap="none" spc="0" normalizeH="0" baseline="0" noProof="0" dirty="0">
                  <a:ln>
                    <a:noFill/>
                  </a:ln>
                  <a:solidFill>
                    <a:srgbClr val="000000"/>
                  </a:solidFill>
                  <a:effectLst/>
                  <a:uLnTx/>
                  <a:uFillTx/>
                  <a:latin typeface="Arial"/>
                  <a:ea typeface="+mn-ea"/>
                  <a:cs typeface="Arial"/>
                </a:endParaRPr>
              </a:p>
            </p:txBody>
          </p:sp>
        </p:grpSp>
        <p:sp>
          <p:nvSpPr>
            <p:cNvPr id="48" name="TextBox 47">
              <a:extLst>
                <a:ext uri="{FF2B5EF4-FFF2-40B4-BE49-F238E27FC236}">
                  <a16:creationId xmlns:a16="http://schemas.microsoft.com/office/drawing/2014/main" id="{87DDD829-7651-B378-D19C-070FF72E2615}"/>
                </a:ext>
              </a:extLst>
            </p:cNvPr>
            <p:cNvSpPr txBox="1"/>
            <p:nvPr/>
          </p:nvSpPr>
          <p:spPr bwMode="auto">
            <a:xfrm>
              <a:off x="2653872" y="4874388"/>
              <a:ext cx="10207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rPr>
                <a:t>Velocity</a:t>
              </a:r>
              <a:r>
                <a:rPr kumimoji="0" lang="en-US" sz="1000" b="0" i="0" u="none" strike="noStrike" kern="1200" cap="none" spc="-30" normalizeH="0" baseline="0" noProof="0" dirty="0">
                  <a:ln>
                    <a:noFill/>
                  </a:ln>
                  <a:solidFill>
                    <a:srgbClr val="000000"/>
                  </a:solidFill>
                  <a:effectLst/>
                  <a:uLnTx/>
                  <a:uFillTx/>
                  <a:latin typeface="Arial"/>
                  <a:ea typeface="+mn-ea"/>
                  <a:cs typeface="Arial"/>
                </a:rPr>
                <a:t> </a:t>
              </a:r>
              <a:r>
                <a:rPr kumimoji="0" lang="en-US" sz="1000" b="0" i="0" u="none" strike="noStrike" kern="1200" cap="none" spc="0" normalizeH="0" baseline="0" noProof="0" dirty="0">
                  <a:ln>
                    <a:noFill/>
                  </a:ln>
                  <a:solidFill>
                    <a:srgbClr val="000000"/>
                  </a:solidFill>
                  <a:effectLst/>
                  <a:uLnTx/>
                  <a:uFillTx/>
                  <a:latin typeface="Arial"/>
                  <a:ea typeface="+mn-ea"/>
                  <a:cs typeface="Arial"/>
                </a:rPr>
                <a:t>(cm/s)</a:t>
              </a:r>
            </a:p>
          </p:txBody>
        </p:sp>
      </p:grpSp>
      <p:graphicFrame>
        <p:nvGraphicFramePr>
          <p:cNvPr id="56" name="object 7">
            <a:extLst>
              <a:ext uri="{FF2B5EF4-FFF2-40B4-BE49-F238E27FC236}">
                <a16:creationId xmlns:a16="http://schemas.microsoft.com/office/drawing/2014/main" id="{78339B85-8DFC-BFDF-505F-CC2D60F7270E}"/>
              </a:ext>
            </a:extLst>
          </p:cNvPr>
          <p:cNvGraphicFramePr>
            <a:graphicFrameLocks noGrp="1"/>
          </p:cNvGraphicFramePr>
          <p:nvPr/>
        </p:nvGraphicFramePr>
        <p:xfrm>
          <a:off x="7928439" y="3292025"/>
          <a:ext cx="1118233" cy="848360"/>
        </p:xfrm>
        <a:graphic>
          <a:graphicData uri="http://schemas.openxmlformats.org/drawingml/2006/table">
            <a:tbl>
              <a:tblPr firstRow="1" bandRow="1">
                <a:tableStyleId>{2D5ABB26-0587-4C30-8999-92F81FD0307C}</a:tableStyleId>
              </a:tblPr>
              <a:tblGrid>
                <a:gridCol w="434340">
                  <a:extLst>
                    <a:ext uri="{9D8B030D-6E8A-4147-A177-3AD203B41FA5}">
                      <a16:colId xmlns:a16="http://schemas.microsoft.com/office/drawing/2014/main" val="20000"/>
                    </a:ext>
                  </a:extLst>
                </a:gridCol>
                <a:gridCol w="124459">
                  <a:extLst>
                    <a:ext uri="{9D8B030D-6E8A-4147-A177-3AD203B41FA5}">
                      <a16:colId xmlns:a16="http://schemas.microsoft.com/office/drawing/2014/main" val="20001"/>
                    </a:ext>
                  </a:extLst>
                </a:gridCol>
                <a:gridCol w="124459">
                  <a:extLst>
                    <a:ext uri="{9D8B030D-6E8A-4147-A177-3AD203B41FA5}">
                      <a16:colId xmlns:a16="http://schemas.microsoft.com/office/drawing/2014/main" val="20002"/>
                    </a:ext>
                  </a:extLst>
                </a:gridCol>
                <a:gridCol w="434975">
                  <a:extLst>
                    <a:ext uri="{9D8B030D-6E8A-4147-A177-3AD203B41FA5}">
                      <a16:colId xmlns:a16="http://schemas.microsoft.com/office/drawing/2014/main" val="20003"/>
                    </a:ext>
                  </a:extLst>
                </a:gridCol>
              </a:tblGrid>
              <a:tr h="250190">
                <a:tc>
                  <a:txBody>
                    <a:bodyPr/>
                    <a:lstStyle/>
                    <a:p>
                      <a:pPr>
                        <a:lnSpc>
                          <a:spcPct val="100000"/>
                        </a:lnSpc>
                      </a:pPr>
                      <a:endParaRPr sz="9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pPr>
                      <a:endParaRPr sz="900" dirty="0">
                        <a:latin typeface="Times New Roman"/>
                        <a:cs typeface="Times New Roman"/>
                      </a:endParaRPr>
                    </a:p>
                  </a:txBody>
                  <a:tcPr marL="0" marR="0" marT="0" marB="0">
                    <a:lnB w="9525">
                      <a:solidFill>
                        <a:srgbClr val="000000"/>
                      </a:solidFill>
                      <a:prstDash val="solid"/>
                    </a:lnB>
                  </a:tcPr>
                </a:tc>
                <a:extLst>
                  <a:ext uri="{0D108BD9-81ED-4DB2-BD59-A6C34878D82A}">
                    <a16:rowId xmlns:a16="http://schemas.microsoft.com/office/drawing/2014/main" val="10000"/>
                  </a:ext>
                </a:extLst>
              </a:tr>
              <a:tr h="237490">
                <a:tc rowSpan="2">
                  <a:txBody>
                    <a:bodyPr/>
                    <a:lstStyle/>
                    <a:p>
                      <a:pPr>
                        <a:lnSpc>
                          <a:spcPct val="100000"/>
                        </a:lnSpc>
                      </a:pPr>
                      <a:endParaRPr sz="900" dirty="0">
                        <a:latin typeface="Times New Roman"/>
                        <a:cs typeface="Times New Roman"/>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solidFill>
                      <a:srgbClr val="00B050"/>
                    </a:solidFill>
                  </a:tcPr>
                </a:tc>
                <a:tc>
                  <a:txBody>
                    <a:bodyPr/>
                    <a:lstStyle/>
                    <a:p>
                      <a:pPr>
                        <a:lnSpc>
                          <a:spcPct val="100000"/>
                        </a:lnSpc>
                      </a:pPr>
                      <a:endParaRPr sz="900" dirty="0">
                        <a:latin typeface="Times New Roman"/>
                        <a:cs typeface="Times New Roman"/>
                      </a:endParaRPr>
                    </a:p>
                  </a:txBody>
                  <a:tcPr marL="0" marR="0" marT="0" marB="0">
                    <a:lnR w="9525">
                      <a:solidFill>
                        <a:srgbClr val="000000"/>
                      </a:solidFill>
                      <a:prstDash val="solid"/>
                    </a:lnR>
                    <a:lnT w="9525">
                      <a:solidFill>
                        <a:srgbClr val="000000"/>
                      </a:solidFill>
                      <a:prstDash val="solid"/>
                    </a:lnT>
                    <a:lnB w="9525">
                      <a:solidFill>
                        <a:srgbClr val="000000"/>
                      </a:solidFill>
                      <a:prstDash val="solid"/>
                    </a:lnB>
                    <a:solidFill>
                      <a:srgbClr val="00B050"/>
                    </a:solidFill>
                  </a:tcPr>
                </a:tc>
                <a:tc>
                  <a:txBody>
                    <a:bodyPr/>
                    <a:lstStyle/>
                    <a:p>
                      <a:pPr>
                        <a:lnSpc>
                          <a:spcPct val="100000"/>
                        </a:lnSpc>
                      </a:pPr>
                      <a:endParaRPr sz="900" dirty="0">
                        <a:latin typeface="Times New Roman"/>
                        <a:cs typeface="Times New Roman"/>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solidFill>
                      <a:srgbClr val="00B050"/>
                    </a:solidFill>
                  </a:tcPr>
                </a:tc>
                <a:tc rowSpan="2">
                  <a:txBody>
                    <a:bodyPr/>
                    <a:lstStyle/>
                    <a:p>
                      <a:pPr>
                        <a:lnSpc>
                          <a:spcPct val="100000"/>
                        </a:lnSpc>
                      </a:pPr>
                      <a:endParaRPr sz="900" dirty="0">
                        <a:latin typeface="Times New Roman"/>
                        <a:cs typeface="Times New Roman"/>
                      </a:endParaRPr>
                    </a:p>
                  </a:txBody>
                  <a:tcPr marL="0" marR="0" marT="0" marB="0">
                    <a:lnR w="9525">
                      <a:solidFill>
                        <a:srgbClr val="000000"/>
                      </a:solidFill>
                      <a:prstDash val="solid"/>
                    </a:lnR>
                    <a:lnT w="9525">
                      <a:solidFill>
                        <a:srgbClr val="000000"/>
                      </a:solidFill>
                      <a:prstDash val="solid"/>
                    </a:lnT>
                    <a:lnB w="9525">
                      <a:solidFill>
                        <a:srgbClr val="000000"/>
                      </a:solidFill>
                      <a:prstDash val="solid"/>
                    </a:lnB>
                    <a:solidFill>
                      <a:srgbClr val="00B050"/>
                    </a:solidFill>
                  </a:tcPr>
                </a:tc>
                <a:extLst>
                  <a:ext uri="{0D108BD9-81ED-4DB2-BD59-A6C34878D82A}">
                    <a16:rowId xmlns:a16="http://schemas.microsoft.com/office/drawing/2014/main" val="10001"/>
                  </a:ext>
                </a:extLst>
              </a:tr>
              <a:tr h="360680">
                <a:tc vMerge="1">
                  <a:txBody>
                    <a:bodyPr/>
                    <a:lstStyle/>
                    <a:p>
                      <a:endParaRPr/>
                    </a:p>
                  </a:txBody>
                  <a:tcPr marL="0" marR="0" marT="0" marB="0">
                    <a:lnL w="9525">
                      <a:solidFill>
                        <a:srgbClr val="000000"/>
                      </a:solidFill>
                      <a:prstDash val="solid"/>
                    </a:lnL>
                    <a:lnT w="9525">
                      <a:solidFill>
                        <a:srgbClr val="000000"/>
                      </a:solidFill>
                      <a:prstDash val="solid"/>
                    </a:lnT>
                    <a:lnB w="9525">
                      <a:solidFill>
                        <a:srgbClr val="000000"/>
                      </a:solidFill>
                      <a:prstDash val="solid"/>
                    </a:lnB>
                    <a:solidFill>
                      <a:srgbClr val="D9D9DA"/>
                    </a:solidFill>
                  </a:tcPr>
                </a:tc>
                <a:tc gridSpan="2">
                  <a:txBody>
                    <a:bodyPr/>
                    <a:lstStyle/>
                    <a:p>
                      <a:pPr>
                        <a:lnSpc>
                          <a:spcPct val="100000"/>
                        </a:lnSpc>
                      </a:pPr>
                      <a:endParaRPr sz="900" dirty="0">
                        <a:latin typeface="Times New Roman"/>
                        <a:cs typeface="Times New Roman"/>
                      </a:endParaRPr>
                    </a:p>
                  </a:txBody>
                  <a:tcPr marL="0" marR="0" marT="0" marB="0">
                    <a:lnT w="9525">
                      <a:solidFill>
                        <a:srgbClr val="000000"/>
                      </a:solidFill>
                      <a:prstDash val="solid"/>
                    </a:lnT>
                    <a:lnB w="9525">
                      <a:solidFill>
                        <a:srgbClr val="000000"/>
                      </a:solidFill>
                      <a:prstDash val="solid"/>
                    </a:lnB>
                    <a:solidFill>
                      <a:srgbClr val="00B050"/>
                    </a:solidFill>
                  </a:tcPr>
                </a:tc>
                <a:tc hMerge="1">
                  <a:txBody>
                    <a:bodyPr/>
                    <a:lstStyle/>
                    <a:p>
                      <a:endParaRPr/>
                    </a:p>
                  </a:txBody>
                  <a:tcPr marL="0" marR="0" marT="0" marB="0"/>
                </a:tc>
                <a:tc vMerge="1">
                  <a:txBody>
                    <a:bodyPr/>
                    <a:lstStyle/>
                    <a:p>
                      <a:endParaRPr/>
                    </a:p>
                  </a:txBody>
                  <a:tcPr marL="0" marR="0" marT="0" marB="0">
                    <a:lnR w="9525">
                      <a:solidFill>
                        <a:srgbClr val="000000"/>
                      </a:solidFill>
                      <a:prstDash val="solid"/>
                    </a:lnR>
                    <a:lnT w="9525">
                      <a:solidFill>
                        <a:srgbClr val="000000"/>
                      </a:solidFill>
                      <a:prstDash val="solid"/>
                    </a:lnT>
                    <a:lnB w="9525">
                      <a:solidFill>
                        <a:srgbClr val="000000"/>
                      </a:solidFill>
                      <a:prstDash val="solid"/>
                    </a:lnB>
                    <a:solidFill>
                      <a:srgbClr val="D9D9DA"/>
                    </a:solidFill>
                  </a:tcPr>
                </a:tc>
                <a:extLst>
                  <a:ext uri="{0D108BD9-81ED-4DB2-BD59-A6C34878D82A}">
                    <a16:rowId xmlns:a16="http://schemas.microsoft.com/office/drawing/2014/main" val="10002"/>
                  </a:ext>
                </a:extLst>
              </a:tr>
            </a:tbl>
          </a:graphicData>
        </a:graphic>
      </p:graphicFrame>
      <p:grpSp>
        <p:nvGrpSpPr>
          <p:cNvPr id="57" name="object 8">
            <a:extLst>
              <a:ext uri="{FF2B5EF4-FFF2-40B4-BE49-F238E27FC236}">
                <a16:creationId xmlns:a16="http://schemas.microsoft.com/office/drawing/2014/main" id="{477037E3-5483-F846-25B6-F8FC75738B7D}"/>
              </a:ext>
            </a:extLst>
          </p:cNvPr>
          <p:cNvGrpSpPr/>
          <p:nvPr/>
        </p:nvGrpSpPr>
        <p:grpSpPr>
          <a:xfrm>
            <a:off x="9169229" y="3301931"/>
            <a:ext cx="1123950" cy="847090"/>
            <a:chOff x="2329789" y="2427500"/>
            <a:chExt cx="1123950" cy="847090"/>
          </a:xfrm>
        </p:grpSpPr>
        <p:sp>
          <p:nvSpPr>
            <p:cNvPr id="58" name="object 9">
              <a:extLst>
                <a:ext uri="{FF2B5EF4-FFF2-40B4-BE49-F238E27FC236}">
                  <a16:creationId xmlns:a16="http://schemas.microsoft.com/office/drawing/2014/main" id="{1F084D7A-3DB5-0592-653A-2C47740FA3E9}"/>
                </a:ext>
              </a:extLst>
            </p:cNvPr>
            <p:cNvSpPr/>
            <p:nvPr/>
          </p:nvSpPr>
          <p:spPr>
            <a:xfrm>
              <a:off x="2333231" y="2878011"/>
              <a:ext cx="1116965" cy="393065"/>
            </a:xfrm>
            <a:custGeom>
              <a:avLst/>
              <a:gdLst/>
              <a:ahLst/>
              <a:cxnLst/>
              <a:rect l="l" t="t" r="r" b="b"/>
              <a:pathLst>
                <a:path w="1116964" h="393064">
                  <a:moveTo>
                    <a:pt x="1116672" y="0"/>
                  </a:moveTo>
                  <a:lnTo>
                    <a:pt x="0" y="0"/>
                  </a:lnTo>
                  <a:lnTo>
                    <a:pt x="0" y="392874"/>
                  </a:lnTo>
                  <a:lnTo>
                    <a:pt x="1116672" y="392874"/>
                  </a:lnTo>
                  <a:lnTo>
                    <a:pt x="1116672" y="0"/>
                  </a:lnTo>
                  <a:close/>
                </a:path>
              </a:pathLst>
            </a:custGeom>
            <a:solidFill>
              <a:srgbClr val="C00000"/>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object 10">
              <a:extLst>
                <a:ext uri="{FF2B5EF4-FFF2-40B4-BE49-F238E27FC236}">
                  <a16:creationId xmlns:a16="http://schemas.microsoft.com/office/drawing/2014/main" id="{EC3EDD67-F832-16C3-B80A-C89F18849F0D}"/>
                </a:ext>
              </a:extLst>
            </p:cNvPr>
            <p:cNvSpPr/>
            <p:nvPr/>
          </p:nvSpPr>
          <p:spPr>
            <a:xfrm>
              <a:off x="2333231" y="2878011"/>
              <a:ext cx="1116965" cy="393065"/>
            </a:xfrm>
            <a:custGeom>
              <a:avLst/>
              <a:gdLst/>
              <a:ahLst/>
              <a:cxnLst/>
              <a:rect l="l" t="t" r="r" b="b"/>
              <a:pathLst>
                <a:path w="1116964" h="393064">
                  <a:moveTo>
                    <a:pt x="0" y="392874"/>
                  </a:moveTo>
                  <a:lnTo>
                    <a:pt x="1116672" y="392874"/>
                  </a:lnTo>
                  <a:lnTo>
                    <a:pt x="1116672" y="0"/>
                  </a:lnTo>
                  <a:lnTo>
                    <a:pt x="0" y="0"/>
                  </a:lnTo>
                  <a:lnTo>
                    <a:pt x="0" y="392874"/>
                  </a:lnTo>
                  <a:close/>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object 11">
              <a:extLst>
                <a:ext uri="{FF2B5EF4-FFF2-40B4-BE49-F238E27FC236}">
                  <a16:creationId xmlns:a16="http://schemas.microsoft.com/office/drawing/2014/main" id="{462988EE-45C9-0637-C65A-828F155A5531}"/>
                </a:ext>
              </a:extLst>
            </p:cNvPr>
            <p:cNvSpPr/>
            <p:nvPr/>
          </p:nvSpPr>
          <p:spPr>
            <a:xfrm>
              <a:off x="2767495" y="2500652"/>
              <a:ext cx="248285" cy="471170"/>
            </a:xfrm>
            <a:custGeom>
              <a:avLst/>
              <a:gdLst/>
              <a:ahLst/>
              <a:cxnLst/>
              <a:rect l="l" t="t" r="r" b="b"/>
              <a:pathLst>
                <a:path w="248285" h="471169">
                  <a:moveTo>
                    <a:pt x="0" y="0"/>
                  </a:moveTo>
                  <a:lnTo>
                    <a:pt x="248158" y="0"/>
                  </a:lnTo>
                </a:path>
                <a:path w="248285" h="471169">
                  <a:moveTo>
                    <a:pt x="124040" y="0"/>
                  </a:moveTo>
                  <a:lnTo>
                    <a:pt x="124040" y="471081"/>
                  </a:lnTo>
                </a:path>
                <a:path w="248285" h="471169">
                  <a:moveTo>
                    <a:pt x="0" y="471081"/>
                  </a:moveTo>
                  <a:lnTo>
                    <a:pt x="248158" y="471081"/>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object 12">
              <a:extLst>
                <a:ext uri="{FF2B5EF4-FFF2-40B4-BE49-F238E27FC236}">
                  <a16:creationId xmlns:a16="http://schemas.microsoft.com/office/drawing/2014/main" id="{E2A22C6C-D3A2-E6D5-9096-E3EAF0D0D773}"/>
                </a:ext>
              </a:extLst>
            </p:cNvPr>
            <p:cNvSpPr/>
            <p:nvPr/>
          </p:nvSpPr>
          <p:spPr>
            <a:xfrm>
              <a:off x="2874530" y="3067008"/>
              <a:ext cx="25400" cy="25400"/>
            </a:xfrm>
            <a:custGeom>
              <a:avLst/>
              <a:gdLst/>
              <a:ahLst/>
              <a:cxnLst/>
              <a:rect l="l" t="t" r="r" b="b"/>
              <a:pathLst>
                <a:path w="25400" h="25400">
                  <a:moveTo>
                    <a:pt x="19519" y="0"/>
                  </a:moveTo>
                  <a:lnTo>
                    <a:pt x="5676" y="0"/>
                  </a:lnTo>
                  <a:lnTo>
                    <a:pt x="0" y="5664"/>
                  </a:lnTo>
                  <a:lnTo>
                    <a:pt x="0" y="12547"/>
                  </a:lnTo>
                  <a:lnTo>
                    <a:pt x="0" y="19507"/>
                  </a:lnTo>
                  <a:lnTo>
                    <a:pt x="5676" y="25158"/>
                  </a:lnTo>
                  <a:lnTo>
                    <a:pt x="19519" y="25158"/>
                  </a:lnTo>
                  <a:lnTo>
                    <a:pt x="25184" y="19507"/>
                  </a:lnTo>
                  <a:lnTo>
                    <a:pt x="25184" y="5664"/>
                  </a:lnTo>
                  <a:lnTo>
                    <a:pt x="19519"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object 13">
              <a:extLst>
                <a:ext uri="{FF2B5EF4-FFF2-40B4-BE49-F238E27FC236}">
                  <a16:creationId xmlns:a16="http://schemas.microsoft.com/office/drawing/2014/main" id="{F49E9FE2-E56C-F181-E4B3-3DD51D105C51}"/>
                </a:ext>
              </a:extLst>
            </p:cNvPr>
            <p:cNvSpPr/>
            <p:nvPr/>
          </p:nvSpPr>
          <p:spPr>
            <a:xfrm>
              <a:off x="2874530" y="3067008"/>
              <a:ext cx="25400" cy="25400"/>
            </a:xfrm>
            <a:custGeom>
              <a:avLst/>
              <a:gdLst/>
              <a:ahLst/>
              <a:cxnLst/>
              <a:rect l="l" t="t" r="r" b="b"/>
              <a:pathLst>
                <a:path w="25400" h="25400">
                  <a:moveTo>
                    <a:pt x="0" y="12547"/>
                  </a:moveTo>
                  <a:lnTo>
                    <a:pt x="0" y="5664"/>
                  </a:lnTo>
                  <a:lnTo>
                    <a:pt x="5676" y="0"/>
                  </a:lnTo>
                  <a:lnTo>
                    <a:pt x="12636" y="0"/>
                  </a:lnTo>
                  <a:lnTo>
                    <a:pt x="19519" y="0"/>
                  </a:lnTo>
                  <a:lnTo>
                    <a:pt x="25184" y="5664"/>
                  </a:lnTo>
                  <a:lnTo>
                    <a:pt x="25184" y="12547"/>
                  </a:lnTo>
                  <a:lnTo>
                    <a:pt x="25184" y="19507"/>
                  </a:lnTo>
                  <a:lnTo>
                    <a:pt x="19519" y="25158"/>
                  </a:lnTo>
                  <a:lnTo>
                    <a:pt x="12636" y="25158"/>
                  </a:lnTo>
                  <a:lnTo>
                    <a:pt x="5676" y="25158"/>
                  </a:lnTo>
                  <a:lnTo>
                    <a:pt x="0" y="19507"/>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object 14">
              <a:extLst>
                <a:ext uri="{FF2B5EF4-FFF2-40B4-BE49-F238E27FC236}">
                  <a16:creationId xmlns:a16="http://schemas.microsoft.com/office/drawing/2014/main" id="{B7557AB6-DC8F-E282-491E-B87EE5CBCA5A}"/>
                </a:ext>
              </a:extLst>
            </p:cNvPr>
            <p:cNvSpPr/>
            <p:nvPr/>
          </p:nvSpPr>
          <p:spPr>
            <a:xfrm>
              <a:off x="2834436" y="2773789"/>
              <a:ext cx="25400" cy="25400"/>
            </a:xfrm>
            <a:custGeom>
              <a:avLst/>
              <a:gdLst/>
              <a:ahLst/>
              <a:cxnLst/>
              <a:rect l="l" t="t" r="r" b="b"/>
              <a:pathLst>
                <a:path w="25400" h="25400">
                  <a:moveTo>
                    <a:pt x="19494" y="0"/>
                  </a:moveTo>
                  <a:lnTo>
                    <a:pt x="5651" y="0"/>
                  </a:lnTo>
                  <a:lnTo>
                    <a:pt x="0" y="5600"/>
                  </a:lnTo>
                  <a:lnTo>
                    <a:pt x="0" y="12547"/>
                  </a:lnTo>
                  <a:lnTo>
                    <a:pt x="0" y="19507"/>
                  </a:lnTo>
                  <a:lnTo>
                    <a:pt x="5651" y="25107"/>
                  </a:lnTo>
                  <a:lnTo>
                    <a:pt x="19494" y="25107"/>
                  </a:lnTo>
                  <a:lnTo>
                    <a:pt x="25171" y="19507"/>
                  </a:lnTo>
                  <a:lnTo>
                    <a:pt x="25171" y="5600"/>
                  </a:lnTo>
                  <a:lnTo>
                    <a:pt x="19494"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object 15">
              <a:extLst>
                <a:ext uri="{FF2B5EF4-FFF2-40B4-BE49-F238E27FC236}">
                  <a16:creationId xmlns:a16="http://schemas.microsoft.com/office/drawing/2014/main" id="{D5496300-0FE9-6FFA-29B5-5E22C2087504}"/>
                </a:ext>
              </a:extLst>
            </p:cNvPr>
            <p:cNvSpPr/>
            <p:nvPr/>
          </p:nvSpPr>
          <p:spPr>
            <a:xfrm>
              <a:off x="2834436" y="2773789"/>
              <a:ext cx="25400" cy="25400"/>
            </a:xfrm>
            <a:custGeom>
              <a:avLst/>
              <a:gdLst/>
              <a:ahLst/>
              <a:cxnLst/>
              <a:rect l="l" t="t" r="r" b="b"/>
              <a:pathLst>
                <a:path w="25400" h="25400">
                  <a:moveTo>
                    <a:pt x="0" y="12547"/>
                  </a:moveTo>
                  <a:lnTo>
                    <a:pt x="0" y="5600"/>
                  </a:lnTo>
                  <a:lnTo>
                    <a:pt x="5651" y="0"/>
                  </a:lnTo>
                  <a:lnTo>
                    <a:pt x="12611" y="0"/>
                  </a:lnTo>
                  <a:lnTo>
                    <a:pt x="19494" y="0"/>
                  </a:lnTo>
                  <a:lnTo>
                    <a:pt x="25171" y="5600"/>
                  </a:lnTo>
                  <a:lnTo>
                    <a:pt x="25171" y="12547"/>
                  </a:lnTo>
                  <a:lnTo>
                    <a:pt x="25171" y="19507"/>
                  </a:lnTo>
                  <a:lnTo>
                    <a:pt x="19494" y="25107"/>
                  </a:lnTo>
                  <a:lnTo>
                    <a:pt x="12611" y="25107"/>
                  </a:lnTo>
                  <a:lnTo>
                    <a:pt x="5651" y="25107"/>
                  </a:lnTo>
                  <a:lnTo>
                    <a:pt x="0" y="19507"/>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object 16">
              <a:extLst>
                <a:ext uri="{FF2B5EF4-FFF2-40B4-BE49-F238E27FC236}">
                  <a16:creationId xmlns:a16="http://schemas.microsoft.com/office/drawing/2014/main" id="{39C86DD3-ECE9-283C-5243-FBB9BEBA0BFF}"/>
                </a:ext>
              </a:extLst>
            </p:cNvPr>
            <p:cNvSpPr/>
            <p:nvPr/>
          </p:nvSpPr>
          <p:spPr>
            <a:xfrm>
              <a:off x="2902280" y="2958853"/>
              <a:ext cx="25400" cy="25400"/>
            </a:xfrm>
            <a:custGeom>
              <a:avLst/>
              <a:gdLst/>
              <a:ahLst/>
              <a:cxnLst/>
              <a:rect l="l" t="t" r="r" b="b"/>
              <a:pathLst>
                <a:path w="25400" h="25400">
                  <a:moveTo>
                    <a:pt x="19507" y="0"/>
                  </a:moveTo>
                  <a:lnTo>
                    <a:pt x="5664" y="0"/>
                  </a:lnTo>
                  <a:lnTo>
                    <a:pt x="0" y="5676"/>
                  </a:lnTo>
                  <a:lnTo>
                    <a:pt x="0" y="12623"/>
                  </a:lnTo>
                  <a:lnTo>
                    <a:pt x="0" y="19519"/>
                  </a:lnTo>
                  <a:lnTo>
                    <a:pt x="5664" y="25184"/>
                  </a:lnTo>
                  <a:lnTo>
                    <a:pt x="19507" y="25184"/>
                  </a:lnTo>
                  <a:lnTo>
                    <a:pt x="25171" y="19519"/>
                  </a:lnTo>
                  <a:lnTo>
                    <a:pt x="25171" y="5676"/>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object 17">
              <a:extLst>
                <a:ext uri="{FF2B5EF4-FFF2-40B4-BE49-F238E27FC236}">
                  <a16:creationId xmlns:a16="http://schemas.microsoft.com/office/drawing/2014/main" id="{12A9F9B1-6FF9-8FBE-B491-FDD465F3AB68}"/>
                </a:ext>
              </a:extLst>
            </p:cNvPr>
            <p:cNvSpPr/>
            <p:nvPr/>
          </p:nvSpPr>
          <p:spPr>
            <a:xfrm>
              <a:off x="2902280" y="2958853"/>
              <a:ext cx="25400" cy="25400"/>
            </a:xfrm>
            <a:custGeom>
              <a:avLst/>
              <a:gdLst/>
              <a:ahLst/>
              <a:cxnLst/>
              <a:rect l="l" t="t" r="r" b="b"/>
              <a:pathLst>
                <a:path w="25400" h="25400">
                  <a:moveTo>
                    <a:pt x="0" y="12623"/>
                  </a:moveTo>
                  <a:lnTo>
                    <a:pt x="0" y="5676"/>
                  </a:lnTo>
                  <a:lnTo>
                    <a:pt x="5664" y="0"/>
                  </a:lnTo>
                  <a:lnTo>
                    <a:pt x="12547" y="0"/>
                  </a:lnTo>
                  <a:lnTo>
                    <a:pt x="19507" y="0"/>
                  </a:lnTo>
                  <a:lnTo>
                    <a:pt x="25171" y="5676"/>
                  </a:lnTo>
                  <a:lnTo>
                    <a:pt x="25171" y="12623"/>
                  </a:lnTo>
                  <a:lnTo>
                    <a:pt x="25171" y="19519"/>
                  </a:lnTo>
                  <a:lnTo>
                    <a:pt x="19507" y="25184"/>
                  </a:lnTo>
                  <a:lnTo>
                    <a:pt x="12547" y="25184"/>
                  </a:lnTo>
                  <a:lnTo>
                    <a:pt x="5664" y="25184"/>
                  </a:lnTo>
                  <a:lnTo>
                    <a:pt x="0" y="19519"/>
                  </a:lnTo>
                  <a:lnTo>
                    <a:pt x="0" y="12623"/>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object 18">
              <a:extLst>
                <a:ext uri="{FF2B5EF4-FFF2-40B4-BE49-F238E27FC236}">
                  <a16:creationId xmlns:a16="http://schemas.microsoft.com/office/drawing/2014/main" id="{1A6D97D9-948C-FE47-0428-6EDB89ADFCA7}"/>
                </a:ext>
              </a:extLst>
            </p:cNvPr>
            <p:cNvSpPr/>
            <p:nvPr/>
          </p:nvSpPr>
          <p:spPr>
            <a:xfrm>
              <a:off x="2911551" y="2842917"/>
              <a:ext cx="25400" cy="25400"/>
            </a:xfrm>
            <a:custGeom>
              <a:avLst/>
              <a:gdLst/>
              <a:ahLst/>
              <a:cxnLst/>
              <a:rect l="l" t="t" r="r" b="b"/>
              <a:pathLst>
                <a:path w="25400" h="25400">
                  <a:moveTo>
                    <a:pt x="19507" y="0"/>
                  </a:moveTo>
                  <a:lnTo>
                    <a:pt x="5664" y="0"/>
                  </a:lnTo>
                  <a:lnTo>
                    <a:pt x="0" y="5676"/>
                  </a:lnTo>
                  <a:lnTo>
                    <a:pt x="0" y="12636"/>
                  </a:lnTo>
                  <a:lnTo>
                    <a:pt x="0" y="19519"/>
                  </a:lnTo>
                  <a:lnTo>
                    <a:pt x="5664" y="25184"/>
                  </a:lnTo>
                  <a:lnTo>
                    <a:pt x="19507" y="25184"/>
                  </a:lnTo>
                  <a:lnTo>
                    <a:pt x="25171" y="19519"/>
                  </a:lnTo>
                  <a:lnTo>
                    <a:pt x="25171" y="5676"/>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object 19">
              <a:extLst>
                <a:ext uri="{FF2B5EF4-FFF2-40B4-BE49-F238E27FC236}">
                  <a16:creationId xmlns:a16="http://schemas.microsoft.com/office/drawing/2014/main" id="{B1F2DD67-E2B8-1927-E61E-E1D9C48D71FE}"/>
                </a:ext>
              </a:extLst>
            </p:cNvPr>
            <p:cNvSpPr/>
            <p:nvPr/>
          </p:nvSpPr>
          <p:spPr>
            <a:xfrm>
              <a:off x="2911551" y="2842917"/>
              <a:ext cx="25400" cy="25400"/>
            </a:xfrm>
            <a:custGeom>
              <a:avLst/>
              <a:gdLst/>
              <a:ahLst/>
              <a:cxnLst/>
              <a:rect l="l" t="t" r="r" b="b"/>
              <a:pathLst>
                <a:path w="25400" h="25400">
                  <a:moveTo>
                    <a:pt x="0" y="12636"/>
                  </a:moveTo>
                  <a:lnTo>
                    <a:pt x="0" y="5676"/>
                  </a:lnTo>
                  <a:lnTo>
                    <a:pt x="5664" y="0"/>
                  </a:lnTo>
                  <a:lnTo>
                    <a:pt x="12623" y="0"/>
                  </a:lnTo>
                  <a:lnTo>
                    <a:pt x="19507" y="0"/>
                  </a:lnTo>
                  <a:lnTo>
                    <a:pt x="25171" y="5676"/>
                  </a:lnTo>
                  <a:lnTo>
                    <a:pt x="25171" y="12636"/>
                  </a:lnTo>
                  <a:lnTo>
                    <a:pt x="25171" y="19519"/>
                  </a:lnTo>
                  <a:lnTo>
                    <a:pt x="19507" y="25184"/>
                  </a:lnTo>
                  <a:lnTo>
                    <a:pt x="12623" y="25184"/>
                  </a:lnTo>
                  <a:lnTo>
                    <a:pt x="5664" y="25184"/>
                  </a:lnTo>
                  <a:lnTo>
                    <a:pt x="0" y="19519"/>
                  </a:lnTo>
                  <a:lnTo>
                    <a:pt x="0" y="12636"/>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object 20">
              <a:extLst>
                <a:ext uri="{FF2B5EF4-FFF2-40B4-BE49-F238E27FC236}">
                  <a16:creationId xmlns:a16="http://schemas.microsoft.com/office/drawing/2014/main" id="{22148E48-8CB6-E1A7-9127-C88A8045EA84}"/>
                </a:ext>
              </a:extLst>
            </p:cNvPr>
            <p:cNvSpPr/>
            <p:nvPr/>
          </p:nvSpPr>
          <p:spPr>
            <a:xfrm>
              <a:off x="2834767" y="2488420"/>
              <a:ext cx="25400" cy="25400"/>
            </a:xfrm>
            <a:custGeom>
              <a:avLst/>
              <a:gdLst/>
              <a:ahLst/>
              <a:cxnLst/>
              <a:rect l="l" t="t" r="r" b="b"/>
              <a:pathLst>
                <a:path w="25400" h="25400">
                  <a:moveTo>
                    <a:pt x="19494" y="0"/>
                  </a:moveTo>
                  <a:lnTo>
                    <a:pt x="5651" y="0"/>
                  </a:lnTo>
                  <a:lnTo>
                    <a:pt x="0" y="5613"/>
                  </a:lnTo>
                  <a:lnTo>
                    <a:pt x="0" y="12560"/>
                  </a:lnTo>
                  <a:lnTo>
                    <a:pt x="0" y="19519"/>
                  </a:lnTo>
                  <a:lnTo>
                    <a:pt x="5651" y="25107"/>
                  </a:lnTo>
                  <a:lnTo>
                    <a:pt x="19494" y="25107"/>
                  </a:lnTo>
                  <a:lnTo>
                    <a:pt x="25158" y="19519"/>
                  </a:lnTo>
                  <a:lnTo>
                    <a:pt x="25158" y="5613"/>
                  </a:lnTo>
                  <a:lnTo>
                    <a:pt x="19494"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object 21">
              <a:extLst>
                <a:ext uri="{FF2B5EF4-FFF2-40B4-BE49-F238E27FC236}">
                  <a16:creationId xmlns:a16="http://schemas.microsoft.com/office/drawing/2014/main" id="{8D51024D-F783-D60A-829F-E9AB9FC6DE6D}"/>
                </a:ext>
              </a:extLst>
            </p:cNvPr>
            <p:cNvSpPr/>
            <p:nvPr/>
          </p:nvSpPr>
          <p:spPr>
            <a:xfrm>
              <a:off x="2834767" y="2488420"/>
              <a:ext cx="25400" cy="25400"/>
            </a:xfrm>
            <a:custGeom>
              <a:avLst/>
              <a:gdLst/>
              <a:ahLst/>
              <a:cxnLst/>
              <a:rect l="l" t="t" r="r" b="b"/>
              <a:pathLst>
                <a:path w="25400" h="25400">
                  <a:moveTo>
                    <a:pt x="0" y="12560"/>
                  </a:moveTo>
                  <a:lnTo>
                    <a:pt x="0" y="5613"/>
                  </a:lnTo>
                  <a:lnTo>
                    <a:pt x="5651" y="0"/>
                  </a:lnTo>
                  <a:lnTo>
                    <a:pt x="12547" y="0"/>
                  </a:lnTo>
                  <a:lnTo>
                    <a:pt x="19494" y="0"/>
                  </a:lnTo>
                  <a:lnTo>
                    <a:pt x="25158" y="5613"/>
                  </a:lnTo>
                  <a:lnTo>
                    <a:pt x="25158" y="12560"/>
                  </a:lnTo>
                  <a:lnTo>
                    <a:pt x="25158" y="19519"/>
                  </a:lnTo>
                  <a:lnTo>
                    <a:pt x="19494" y="25107"/>
                  </a:lnTo>
                  <a:lnTo>
                    <a:pt x="12547" y="25107"/>
                  </a:lnTo>
                  <a:lnTo>
                    <a:pt x="5651" y="25107"/>
                  </a:lnTo>
                  <a:lnTo>
                    <a:pt x="0" y="19519"/>
                  </a:lnTo>
                  <a:lnTo>
                    <a:pt x="0" y="12560"/>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object 22">
              <a:extLst>
                <a:ext uri="{FF2B5EF4-FFF2-40B4-BE49-F238E27FC236}">
                  <a16:creationId xmlns:a16="http://schemas.microsoft.com/office/drawing/2014/main" id="{D81FAE90-59EF-8EFA-7C5D-440BA7D783F7}"/>
                </a:ext>
              </a:extLst>
            </p:cNvPr>
            <p:cNvSpPr/>
            <p:nvPr/>
          </p:nvSpPr>
          <p:spPr>
            <a:xfrm>
              <a:off x="2862046" y="2429786"/>
              <a:ext cx="25400" cy="25400"/>
            </a:xfrm>
            <a:custGeom>
              <a:avLst/>
              <a:gdLst/>
              <a:ahLst/>
              <a:cxnLst/>
              <a:rect l="l" t="t" r="r" b="b"/>
              <a:pathLst>
                <a:path w="25400" h="25400">
                  <a:moveTo>
                    <a:pt x="19507" y="0"/>
                  </a:moveTo>
                  <a:lnTo>
                    <a:pt x="5664" y="0"/>
                  </a:lnTo>
                  <a:lnTo>
                    <a:pt x="0" y="5664"/>
                  </a:lnTo>
                  <a:lnTo>
                    <a:pt x="0" y="12611"/>
                  </a:lnTo>
                  <a:lnTo>
                    <a:pt x="0" y="19494"/>
                  </a:lnTo>
                  <a:lnTo>
                    <a:pt x="5664" y="25171"/>
                  </a:lnTo>
                  <a:lnTo>
                    <a:pt x="19507" y="25171"/>
                  </a:lnTo>
                  <a:lnTo>
                    <a:pt x="25171" y="19494"/>
                  </a:lnTo>
                  <a:lnTo>
                    <a:pt x="25171"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object 23">
              <a:extLst>
                <a:ext uri="{FF2B5EF4-FFF2-40B4-BE49-F238E27FC236}">
                  <a16:creationId xmlns:a16="http://schemas.microsoft.com/office/drawing/2014/main" id="{2108B3AD-2A4D-48BA-F4CD-4D4F84F4D6BA}"/>
                </a:ext>
              </a:extLst>
            </p:cNvPr>
            <p:cNvSpPr/>
            <p:nvPr/>
          </p:nvSpPr>
          <p:spPr>
            <a:xfrm>
              <a:off x="2862046" y="2429786"/>
              <a:ext cx="25400" cy="25400"/>
            </a:xfrm>
            <a:custGeom>
              <a:avLst/>
              <a:gdLst/>
              <a:ahLst/>
              <a:cxnLst/>
              <a:rect l="l" t="t" r="r" b="b"/>
              <a:pathLst>
                <a:path w="25400" h="25400">
                  <a:moveTo>
                    <a:pt x="0" y="12611"/>
                  </a:moveTo>
                  <a:lnTo>
                    <a:pt x="0" y="5664"/>
                  </a:lnTo>
                  <a:lnTo>
                    <a:pt x="5664" y="0"/>
                  </a:lnTo>
                  <a:lnTo>
                    <a:pt x="12623" y="0"/>
                  </a:lnTo>
                  <a:lnTo>
                    <a:pt x="19507" y="0"/>
                  </a:lnTo>
                  <a:lnTo>
                    <a:pt x="25171" y="5664"/>
                  </a:lnTo>
                  <a:lnTo>
                    <a:pt x="25171" y="12611"/>
                  </a:lnTo>
                  <a:lnTo>
                    <a:pt x="25171" y="19494"/>
                  </a:lnTo>
                  <a:lnTo>
                    <a:pt x="19507" y="25171"/>
                  </a:lnTo>
                  <a:lnTo>
                    <a:pt x="12623" y="25171"/>
                  </a:lnTo>
                  <a:lnTo>
                    <a:pt x="5664" y="25171"/>
                  </a:lnTo>
                  <a:lnTo>
                    <a:pt x="0" y="19494"/>
                  </a:lnTo>
                  <a:lnTo>
                    <a:pt x="0" y="12611"/>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object 24">
              <a:extLst>
                <a:ext uri="{FF2B5EF4-FFF2-40B4-BE49-F238E27FC236}">
                  <a16:creationId xmlns:a16="http://schemas.microsoft.com/office/drawing/2014/main" id="{72C92F56-1BC3-8494-9340-86B0B4CE2653}"/>
                </a:ext>
              </a:extLst>
            </p:cNvPr>
            <p:cNvSpPr/>
            <p:nvPr/>
          </p:nvSpPr>
          <p:spPr>
            <a:xfrm>
              <a:off x="2842475" y="2445368"/>
              <a:ext cx="25400" cy="25400"/>
            </a:xfrm>
            <a:custGeom>
              <a:avLst/>
              <a:gdLst/>
              <a:ahLst/>
              <a:cxnLst/>
              <a:rect l="l" t="t" r="r" b="b"/>
              <a:pathLst>
                <a:path w="25400" h="25400">
                  <a:moveTo>
                    <a:pt x="19507" y="0"/>
                  </a:moveTo>
                  <a:lnTo>
                    <a:pt x="5664" y="0"/>
                  </a:lnTo>
                  <a:lnTo>
                    <a:pt x="0" y="5651"/>
                  </a:lnTo>
                  <a:lnTo>
                    <a:pt x="0" y="12547"/>
                  </a:lnTo>
                  <a:lnTo>
                    <a:pt x="0" y="19494"/>
                  </a:lnTo>
                  <a:lnTo>
                    <a:pt x="5664" y="25158"/>
                  </a:lnTo>
                  <a:lnTo>
                    <a:pt x="19507" y="25158"/>
                  </a:lnTo>
                  <a:lnTo>
                    <a:pt x="25171" y="19494"/>
                  </a:lnTo>
                  <a:lnTo>
                    <a:pt x="25171" y="5651"/>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object 25">
              <a:extLst>
                <a:ext uri="{FF2B5EF4-FFF2-40B4-BE49-F238E27FC236}">
                  <a16:creationId xmlns:a16="http://schemas.microsoft.com/office/drawing/2014/main" id="{F3AAA82D-F623-26DD-01B5-BC657CDDBFF9}"/>
                </a:ext>
              </a:extLst>
            </p:cNvPr>
            <p:cNvSpPr/>
            <p:nvPr/>
          </p:nvSpPr>
          <p:spPr>
            <a:xfrm>
              <a:off x="2842475" y="2445368"/>
              <a:ext cx="25400" cy="25400"/>
            </a:xfrm>
            <a:custGeom>
              <a:avLst/>
              <a:gdLst/>
              <a:ahLst/>
              <a:cxnLst/>
              <a:rect l="l" t="t" r="r" b="b"/>
              <a:pathLst>
                <a:path w="25400" h="25400">
                  <a:moveTo>
                    <a:pt x="0" y="12547"/>
                  </a:moveTo>
                  <a:lnTo>
                    <a:pt x="0" y="5651"/>
                  </a:lnTo>
                  <a:lnTo>
                    <a:pt x="5664" y="0"/>
                  </a:lnTo>
                  <a:lnTo>
                    <a:pt x="12560" y="0"/>
                  </a:lnTo>
                  <a:lnTo>
                    <a:pt x="19507" y="0"/>
                  </a:lnTo>
                  <a:lnTo>
                    <a:pt x="25171" y="5651"/>
                  </a:lnTo>
                  <a:lnTo>
                    <a:pt x="25171" y="12547"/>
                  </a:lnTo>
                  <a:lnTo>
                    <a:pt x="25171" y="19494"/>
                  </a:lnTo>
                  <a:lnTo>
                    <a:pt x="19507" y="25158"/>
                  </a:lnTo>
                  <a:lnTo>
                    <a:pt x="12560" y="25158"/>
                  </a:lnTo>
                  <a:lnTo>
                    <a:pt x="5664" y="25158"/>
                  </a:lnTo>
                  <a:lnTo>
                    <a:pt x="0" y="19494"/>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object 26">
              <a:extLst>
                <a:ext uri="{FF2B5EF4-FFF2-40B4-BE49-F238E27FC236}">
                  <a16:creationId xmlns:a16="http://schemas.microsoft.com/office/drawing/2014/main" id="{BAECB7A1-A76D-4201-CBA0-2FA8AA73D6DC}"/>
                </a:ext>
              </a:extLst>
            </p:cNvPr>
            <p:cNvSpPr/>
            <p:nvPr/>
          </p:nvSpPr>
          <p:spPr>
            <a:xfrm>
              <a:off x="2855290" y="3085029"/>
              <a:ext cx="25400" cy="25400"/>
            </a:xfrm>
            <a:custGeom>
              <a:avLst/>
              <a:gdLst/>
              <a:ahLst/>
              <a:cxnLst/>
              <a:rect l="l" t="t" r="r" b="b"/>
              <a:pathLst>
                <a:path w="25400" h="25400">
                  <a:moveTo>
                    <a:pt x="19507" y="0"/>
                  </a:moveTo>
                  <a:lnTo>
                    <a:pt x="5664" y="0"/>
                  </a:lnTo>
                  <a:lnTo>
                    <a:pt x="0" y="5664"/>
                  </a:lnTo>
                  <a:lnTo>
                    <a:pt x="0" y="12623"/>
                  </a:lnTo>
                  <a:lnTo>
                    <a:pt x="0" y="19507"/>
                  </a:lnTo>
                  <a:lnTo>
                    <a:pt x="5664" y="25171"/>
                  </a:lnTo>
                  <a:lnTo>
                    <a:pt x="19507" y="25171"/>
                  </a:lnTo>
                  <a:lnTo>
                    <a:pt x="25171" y="19507"/>
                  </a:lnTo>
                  <a:lnTo>
                    <a:pt x="25171"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object 27">
              <a:extLst>
                <a:ext uri="{FF2B5EF4-FFF2-40B4-BE49-F238E27FC236}">
                  <a16:creationId xmlns:a16="http://schemas.microsoft.com/office/drawing/2014/main" id="{D10EE3F7-0E06-DC7D-2EAB-40BC80DB095E}"/>
                </a:ext>
              </a:extLst>
            </p:cNvPr>
            <p:cNvSpPr/>
            <p:nvPr/>
          </p:nvSpPr>
          <p:spPr>
            <a:xfrm>
              <a:off x="2855290" y="3085029"/>
              <a:ext cx="25400" cy="25400"/>
            </a:xfrm>
            <a:custGeom>
              <a:avLst/>
              <a:gdLst/>
              <a:ahLst/>
              <a:cxnLst/>
              <a:rect l="l" t="t" r="r" b="b"/>
              <a:pathLst>
                <a:path w="25400" h="25400">
                  <a:moveTo>
                    <a:pt x="0" y="12623"/>
                  </a:moveTo>
                  <a:lnTo>
                    <a:pt x="0" y="5664"/>
                  </a:lnTo>
                  <a:lnTo>
                    <a:pt x="5664" y="0"/>
                  </a:lnTo>
                  <a:lnTo>
                    <a:pt x="12623" y="0"/>
                  </a:lnTo>
                  <a:lnTo>
                    <a:pt x="19507" y="0"/>
                  </a:lnTo>
                  <a:lnTo>
                    <a:pt x="25171" y="5664"/>
                  </a:lnTo>
                  <a:lnTo>
                    <a:pt x="25171" y="12623"/>
                  </a:lnTo>
                  <a:lnTo>
                    <a:pt x="25171" y="19507"/>
                  </a:lnTo>
                  <a:lnTo>
                    <a:pt x="19507" y="25171"/>
                  </a:lnTo>
                  <a:lnTo>
                    <a:pt x="12623" y="25171"/>
                  </a:lnTo>
                  <a:lnTo>
                    <a:pt x="5664" y="25171"/>
                  </a:lnTo>
                  <a:lnTo>
                    <a:pt x="0" y="19507"/>
                  </a:lnTo>
                  <a:lnTo>
                    <a:pt x="0" y="12623"/>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7" name="object 28">
              <a:extLst>
                <a:ext uri="{FF2B5EF4-FFF2-40B4-BE49-F238E27FC236}">
                  <a16:creationId xmlns:a16="http://schemas.microsoft.com/office/drawing/2014/main" id="{BEEED21D-6B6A-ECC5-869E-5C61A892AB39}"/>
                </a:ext>
              </a:extLst>
            </p:cNvPr>
            <p:cNvSpPr/>
            <p:nvPr/>
          </p:nvSpPr>
          <p:spPr>
            <a:xfrm>
              <a:off x="2914129" y="3203405"/>
              <a:ext cx="25400" cy="25400"/>
            </a:xfrm>
            <a:custGeom>
              <a:avLst/>
              <a:gdLst/>
              <a:ahLst/>
              <a:cxnLst/>
              <a:rect l="l" t="t" r="r" b="b"/>
              <a:pathLst>
                <a:path w="25400" h="25400">
                  <a:moveTo>
                    <a:pt x="19507" y="0"/>
                  </a:moveTo>
                  <a:lnTo>
                    <a:pt x="5664" y="0"/>
                  </a:lnTo>
                  <a:lnTo>
                    <a:pt x="0" y="5676"/>
                  </a:lnTo>
                  <a:lnTo>
                    <a:pt x="0" y="12623"/>
                  </a:lnTo>
                  <a:lnTo>
                    <a:pt x="0" y="19507"/>
                  </a:lnTo>
                  <a:lnTo>
                    <a:pt x="5664" y="25184"/>
                  </a:lnTo>
                  <a:lnTo>
                    <a:pt x="19507" y="25184"/>
                  </a:lnTo>
                  <a:lnTo>
                    <a:pt x="25171" y="19507"/>
                  </a:lnTo>
                  <a:lnTo>
                    <a:pt x="25171" y="5676"/>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8" name="object 29">
              <a:extLst>
                <a:ext uri="{FF2B5EF4-FFF2-40B4-BE49-F238E27FC236}">
                  <a16:creationId xmlns:a16="http://schemas.microsoft.com/office/drawing/2014/main" id="{3412C97C-1243-03B0-0FF6-C8E2B07A249D}"/>
                </a:ext>
              </a:extLst>
            </p:cNvPr>
            <p:cNvSpPr/>
            <p:nvPr/>
          </p:nvSpPr>
          <p:spPr>
            <a:xfrm>
              <a:off x="2914129" y="3203405"/>
              <a:ext cx="25400" cy="25400"/>
            </a:xfrm>
            <a:custGeom>
              <a:avLst/>
              <a:gdLst/>
              <a:ahLst/>
              <a:cxnLst/>
              <a:rect l="l" t="t" r="r" b="b"/>
              <a:pathLst>
                <a:path w="25400" h="25400">
                  <a:moveTo>
                    <a:pt x="0" y="12623"/>
                  </a:moveTo>
                  <a:lnTo>
                    <a:pt x="0" y="5676"/>
                  </a:lnTo>
                  <a:lnTo>
                    <a:pt x="5664" y="0"/>
                  </a:lnTo>
                  <a:lnTo>
                    <a:pt x="12547" y="0"/>
                  </a:lnTo>
                  <a:lnTo>
                    <a:pt x="19507" y="0"/>
                  </a:lnTo>
                  <a:lnTo>
                    <a:pt x="25171" y="5676"/>
                  </a:lnTo>
                  <a:lnTo>
                    <a:pt x="25171" y="12623"/>
                  </a:lnTo>
                  <a:lnTo>
                    <a:pt x="25171" y="19507"/>
                  </a:lnTo>
                  <a:lnTo>
                    <a:pt x="19507" y="25184"/>
                  </a:lnTo>
                  <a:lnTo>
                    <a:pt x="12547" y="25184"/>
                  </a:lnTo>
                  <a:lnTo>
                    <a:pt x="5664" y="25184"/>
                  </a:lnTo>
                  <a:lnTo>
                    <a:pt x="0" y="19507"/>
                  </a:lnTo>
                  <a:lnTo>
                    <a:pt x="0" y="12623"/>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79" name="object 30">
              <a:extLst>
                <a:ext uri="{FF2B5EF4-FFF2-40B4-BE49-F238E27FC236}">
                  <a16:creationId xmlns:a16="http://schemas.microsoft.com/office/drawing/2014/main" id="{7C62098C-8871-3328-E527-10992E3524F7}"/>
                </a:ext>
              </a:extLst>
            </p:cNvPr>
            <p:cNvSpPr/>
            <p:nvPr/>
          </p:nvSpPr>
          <p:spPr>
            <a:xfrm>
              <a:off x="2848851" y="2614086"/>
              <a:ext cx="25400" cy="25400"/>
            </a:xfrm>
            <a:custGeom>
              <a:avLst/>
              <a:gdLst/>
              <a:ahLst/>
              <a:cxnLst/>
              <a:rect l="l" t="t" r="r" b="b"/>
              <a:pathLst>
                <a:path w="25400" h="25400">
                  <a:moveTo>
                    <a:pt x="19507" y="0"/>
                  </a:moveTo>
                  <a:lnTo>
                    <a:pt x="5664" y="0"/>
                  </a:lnTo>
                  <a:lnTo>
                    <a:pt x="0" y="5651"/>
                  </a:lnTo>
                  <a:lnTo>
                    <a:pt x="0" y="12611"/>
                  </a:lnTo>
                  <a:lnTo>
                    <a:pt x="0" y="19494"/>
                  </a:lnTo>
                  <a:lnTo>
                    <a:pt x="5664" y="25158"/>
                  </a:lnTo>
                  <a:lnTo>
                    <a:pt x="19507" y="25158"/>
                  </a:lnTo>
                  <a:lnTo>
                    <a:pt x="25171" y="19494"/>
                  </a:lnTo>
                  <a:lnTo>
                    <a:pt x="25171" y="5651"/>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0" name="object 31">
              <a:extLst>
                <a:ext uri="{FF2B5EF4-FFF2-40B4-BE49-F238E27FC236}">
                  <a16:creationId xmlns:a16="http://schemas.microsoft.com/office/drawing/2014/main" id="{043519F3-A3A6-507D-688C-9A85A89CC40C}"/>
                </a:ext>
              </a:extLst>
            </p:cNvPr>
            <p:cNvSpPr/>
            <p:nvPr/>
          </p:nvSpPr>
          <p:spPr>
            <a:xfrm>
              <a:off x="2848851" y="2614086"/>
              <a:ext cx="25400" cy="25400"/>
            </a:xfrm>
            <a:custGeom>
              <a:avLst/>
              <a:gdLst/>
              <a:ahLst/>
              <a:cxnLst/>
              <a:rect l="l" t="t" r="r" b="b"/>
              <a:pathLst>
                <a:path w="25400" h="25400">
                  <a:moveTo>
                    <a:pt x="0" y="12611"/>
                  </a:moveTo>
                  <a:lnTo>
                    <a:pt x="0" y="5651"/>
                  </a:lnTo>
                  <a:lnTo>
                    <a:pt x="5664" y="0"/>
                  </a:lnTo>
                  <a:lnTo>
                    <a:pt x="12547" y="0"/>
                  </a:lnTo>
                  <a:lnTo>
                    <a:pt x="19507" y="0"/>
                  </a:lnTo>
                  <a:lnTo>
                    <a:pt x="25171" y="5651"/>
                  </a:lnTo>
                  <a:lnTo>
                    <a:pt x="25171" y="12611"/>
                  </a:lnTo>
                  <a:lnTo>
                    <a:pt x="25171" y="19494"/>
                  </a:lnTo>
                  <a:lnTo>
                    <a:pt x="19507" y="25158"/>
                  </a:lnTo>
                  <a:lnTo>
                    <a:pt x="12547" y="25158"/>
                  </a:lnTo>
                  <a:lnTo>
                    <a:pt x="5664" y="25158"/>
                  </a:lnTo>
                  <a:lnTo>
                    <a:pt x="0" y="19494"/>
                  </a:lnTo>
                  <a:lnTo>
                    <a:pt x="0" y="12611"/>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1" name="object 32">
              <a:extLst>
                <a:ext uri="{FF2B5EF4-FFF2-40B4-BE49-F238E27FC236}">
                  <a16:creationId xmlns:a16="http://schemas.microsoft.com/office/drawing/2014/main" id="{36716384-6868-D67B-7712-2318DCCDDF95}"/>
                </a:ext>
              </a:extLst>
            </p:cNvPr>
            <p:cNvSpPr/>
            <p:nvPr/>
          </p:nvSpPr>
          <p:spPr>
            <a:xfrm>
              <a:off x="2927845" y="3066423"/>
              <a:ext cx="25400" cy="25400"/>
            </a:xfrm>
            <a:custGeom>
              <a:avLst/>
              <a:gdLst/>
              <a:ahLst/>
              <a:cxnLst/>
              <a:rect l="l" t="t" r="r" b="b"/>
              <a:pathLst>
                <a:path w="25400" h="25400">
                  <a:moveTo>
                    <a:pt x="19507" y="0"/>
                  </a:moveTo>
                  <a:lnTo>
                    <a:pt x="5664" y="0"/>
                  </a:lnTo>
                  <a:lnTo>
                    <a:pt x="0" y="5664"/>
                  </a:lnTo>
                  <a:lnTo>
                    <a:pt x="0" y="12623"/>
                  </a:lnTo>
                  <a:lnTo>
                    <a:pt x="0" y="19507"/>
                  </a:lnTo>
                  <a:lnTo>
                    <a:pt x="5664" y="25184"/>
                  </a:lnTo>
                  <a:lnTo>
                    <a:pt x="19507" y="25184"/>
                  </a:lnTo>
                  <a:lnTo>
                    <a:pt x="25158" y="19507"/>
                  </a:lnTo>
                  <a:lnTo>
                    <a:pt x="25158"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2" name="object 33">
              <a:extLst>
                <a:ext uri="{FF2B5EF4-FFF2-40B4-BE49-F238E27FC236}">
                  <a16:creationId xmlns:a16="http://schemas.microsoft.com/office/drawing/2014/main" id="{9A1B593E-D168-46A5-BF8E-2483020DE1E4}"/>
                </a:ext>
              </a:extLst>
            </p:cNvPr>
            <p:cNvSpPr/>
            <p:nvPr/>
          </p:nvSpPr>
          <p:spPr>
            <a:xfrm>
              <a:off x="2927845" y="3066423"/>
              <a:ext cx="25400" cy="25400"/>
            </a:xfrm>
            <a:custGeom>
              <a:avLst/>
              <a:gdLst/>
              <a:ahLst/>
              <a:cxnLst/>
              <a:rect l="l" t="t" r="r" b="b"/>
              <a:pathLst>
                <a:path w="25400" h="25400">
                  <a:moveTo>
                    <a:pt x="0" y="12623"/>
                  </a:moveTo>
                  <a:lnTo>
                    <a:pt x="0" y="5664"/>
                  </a:lnTo>
                  <a:lnTo>
                    <a:pt x="5664" y="0"/>
                  </a:lnTo>
                  <a:lnTo>
                    <a:pt x="12611" y="0"/>
                  </a:lnTo>
                  <a:lnTo>
                    <a:pt x="19507" y="0"/>
                  </a:lnTo>
                  <a:lnTo>
                    <a:pt x="25158" y="5664"/>
                  </a:lnTo>
                  <a:lnTo>
                    <a:pt x="25158" y="12623"/>
                  </a:lnTo>
                  <a:lnTo>
                    <a:pt x="25158" y="19507"/>
                  </a:lnTo>
                  <a:lnTo>
                    <a:pt x="19507" y="25184"/>
                  </a:lnTo>
                  <a:lnTo>
                    <a:pt x="12611" y="25184"/>
                  </a:lnTo>
                  <a:lnTo>
                    <a:pt x="5664" y="25184"/>
                  </a:lnTo>
                  <a:lnTo>
                    <a:pt x="0" y="19507"/>
                  </a:lnTo>
                  <a:lnTo>
                    <a:pt x="0" y="12623"/>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object 34">
              <a:extLst>
                <a:ext uri="{FF2B5EF4-FFF2-40B4-BE49-F238E27FC236}">
                  <a16:creationId xmlns:a16="http://schemas.microsoft.com/office/drawing/2014/main" id="{C9045200-C65E-03F3-3F35-EE7E5C48500D}"/>
                </a:ext>
              </a:extLst>
            </p:cNvPr>
            <p:cNvSpPr/>
            <p:nvPr/>
          </p:nvSpPr>
          <p:spPr>
            <a:xfrm>
              <a:off x="2865462" y="2667706"/>
              <a:ext cx="25400" cy="25400"/>
            </a:xfrm>
            <a:custGeom>
              <a:avLst/>
              <a:gdLst/>
              <a:ahLst/>
              <a:cxnLst/>
              <a:rect l="l" t="t" r="r" b="b"/>
              <a:pathLst>
                <a:path w="25400" h="25400">
                  <a:moveTo>
                    <a:pt x="19507" y="0"/>
                  </a:moveTo>
                  <a:lnTo>
                    <a:pt x="5664" y="0"/>
                  </a:lnTo>
                  <a:lnTo>
                    <a:pt x="0" y="5664"/>
                  </a:lnTo>
                  <a:lnTo>
                    <a:pt x="0" y="12547"/>
                  </a:lnTo>
                  <a:lnTo>
                    <a:pt x="0" y="19507"/>
                  </a:lnTo>
                  <a:lnTo>
                    <a:pt x="5664" y="25171"/>
                  </a:lnTo>
                  <a:lnTo>
                    <a:pt x="19507" y="25171"/>
                  </a:lnTo>
                  <a:lnTo>
                    <a:pt x="25171" y="19507"/>
                  </a:lnTo>
                  <a:lnTo>
                    <a:pt x="25171"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4" name="object 35">
              <a:extLst>
                <a:ext uri="{FF2B5EF4-FFF2-40B4-BE49-F238E27FC236}">
                  <a16:creationId xmlns:a16="http://schemas.microsoft.com/office/drawing/2014/main" id="{B86539F9-B0A6-2225-96D2-DBA33832AFE5}"/>
                </a:ext>
              </a:extLst>
            </p:cNvPr>
            <p:cNvSpPr/>
            <p:nvPr/>
          </p:nvSpPr>
          <p:spPr>
            <a:xfrm>
              <a:off x="2865462" y="2667706"/>
              <a:ext cx="25400" cy="25400"/>
            </a:xfrm>
            <a:custGeom>
              <a:avLst/>
              <a:gdLst/>
              <a:ahLst/>
              <a:cxnLst/>
              <a:rect l="l" t="t" r="r" b="b"/>
              <a:pathLst>
                <a:path w="25400" h="25400">
                  <a:moveTo>
                    <a:pt x="0" y="12547"/>
                  </a:moveTo>
                  <a:lnTo>
                    <a:pt x="0" y="5664"/>
                  </a:lnTo>
                  <a:lnTo>
                    <a:pt x="5664" y="0"/>
                  </a:lnTo>
                  <a:lnTo>
                    <a:pt x="12560" y="0"/>
                  </a:lnTo>
                  <a:lnTo>
                    <a:pt x="19507" y="0"/>
                  </a:lnTo>
                  <a:lnTo>
                    <a:pt x="25171" y="5664"/>
                  </a:lnTo>
                  <a:lnTo>
                    <a:pt x="25171" y="12547"/>
                  </a:lnTo>
                  <a:lnTo>
                    <a:pt x="25171" y="19507"/>
                  </a:lnTo>
                  <a:lnTo>
                    <a:pt x="19507" y="25171"/>
                  </a:lnTo>
                  <a:lnTo>
                    <a:pt x="12560" y="25171"/>
                  </a:lnTo>
                  <a:lnTo>
                    <a:pt x="5664" y="25171"/>
                  </a:lnTo>
                  <a:lnTo>
                    <a:pt x="0" y="19507"/>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5" name="object 36">
              <a:extLst>
                <a:ext uri="{FF2B5EF4-FFF2-40B4-BE49-F238E27FC236}">
                  <a16:creationId xmlns:a16="http://schemas.microsoft.com/office/drawing/2014/main" id="{E1E14572-2F33-A74F-FD06-DB709E21406C}"/>
                </a:ext>
              </a:extLst>
            </p:cNvPr>
            <p:cNvSpPr/>
            <p:nvPr/>
          </p:nvSpPr>
          <p:spPr>
            <a:xfrm>
              <a:off x="2841129" y="2981715"/>
              <a:ext cx="25400" cy="25400"/>
            </a:xfrm>
            <a:custGeom>
              <a:avLst/>
              <a:gdLst/>
              <a:ahLst/>
              <a:cxnLst/>
              <a:rect l="l" t="t" r="r" b="b"/>
              <a:pathLst>
                <a:path w="25400" h="25400">
                  <a:moveTo>
                    <a:pt x="19507" y="0"/>
                  </a:moveTo>
                  <a:lnTo>
                    <a:pt x="5664" y="0"/>
                  </a:lnTo>
                  <a:lnTo>
                    <a:pt x="0" y="5651"/>
                  </a:lnTo>
                  <a:lnTo>
                    <a:pt x="0" y="12611"/>
                  </a:lnTo>
                  <a:lnTo>
                    <a:pt x="0" y="19494"/>
                  </a:lnTo>
                  <a:lnTo>
                    <a:pt x="5664" y="25171"/>
                  </a:lnTo>
                  <a:lnTo>
                    <a:pt x="19507" y="25171"/>
                  </a:lnTo>
                  <a:lnTo>
                    <a:pt x="25171" y="19494"/>
                  </a:lnTo>
                  <a:lnTo>
                    <a:pt x="25171" y="5651"/>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6" name="object 37">
              <a:extLst>
                <a:ext uri="{FF2B5EF4-FFF2-40B4-BE49-F238E27FC236}">
                  <a16:creationId xmlns:a16="http://schemas.microsoft.com/office/drawing/2014/main" id="{15C03B3F-12CB-77B6-04E6-63A6DEC700C1}"/>
                </a:ext>
              </a:extLst>
            </p:cNvPr>
            <p:cNvSpPr/>
            <p:nvPr/>
          </p:nvSpPr>
          <p:spPr>
            <a:xfrm>
              <a:off x="2841129" y="2981715"/>
              <a:ext cx="25400" cy="25400"/>
            </a:xfrm>
            <a:custGeom>
              <a:avLst/>
              <a:gdLst/>
              <a:ahLst/>
              <a:cxnLst/>
              <a:rect l="l" t="t" r="r" b="b"/>
              <a:pathLst>
                <a:path w="25400" h="25400">
                  <a:moveTo>
                    <a:pt x="0" y="12611"/>
                  </a:moveTo>
                  <a:lnTo>
                    <a:pt x="0" y="5651"/>
                  </a:lnTo>
                  <a:lnTo>
                    <a:pt x="5664" y="0"/>
                  </a:lnTo>
                  <a:lnTo>
                    <a:pt x="12623" y="0"/>
                  </a:lnTo>
                  <a:lnTo>
                    <a:pt x="19507" y="0"/>
                  </a:lnTo>
                  <a:lnTo>
                    <a:pt x="25171" y="5651"/>
                  </a:lnTo>
                  <a:lnTo>
                    <a:pt x="25171" y="12611"/>
                  </a:lnTo>
                  <a:lnTo>
                    <a:pt x="25171" y="19494"/>
                  </a:lnTo>
                  <a:lnTo>
                    <a:pt x="19507" y="25171"/>
                  </a:lnTo>
                  <a:lnTo>
                    <a:pt x="12623" y="25171"/>
                  </a:lnTo>
                  <a:lnTo>
                    <a:pt x="5664" y="25171"/>
                  </a:lnTo>
                  <a:lnTo>
                    <a:pt x="0" y="19494"/>
                  </a:lnTo>
                  <a:lnTo>
                    <a:pt x="0" y="12611"/>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object 38">
              <a:extLst>
                <a:ext uri="{FF2B5EF4-FFF2-40B4-BE49-F238E27FC236}">
                  <a16:creationId xmlns:a16="http://schemas.microsoft.com/office/drawing/2014/main" id="{69DE4DD3-62E7-A8A7-0C3B-1B1C1080728A}"/>
                </a:ext>
              </a:extLst>
            </p:cNvPr>
            <p:cNvSpPr/>
            <p:nvPr/>
          </p:nvSpPr>
          <p:spPr>
            <a:xfrm>
              <a:off x="2827477" y="2924170"/>
              <a:ext cx="25400" cy="25400"/>
            </a:xfrm>
            <a:custGeom>
              <a:avLst/>
              <a:gdLst/>
              <a:ahLst/>
              <a:cxnLst/>
              <a:rect l="l" t="t" r="r" b="b"/>
              <a:pathLst>
                <a:path w="25400" h="25400">
                  <a:moveTo>
                    <a:pt x="19507" y="0"/>
                  </a:moveTo>
                  <a:lnTo>
                    <a:pt x="5676" y="0"/>
                  </a:lnTo>
                  <a:lnTo>
                    <a:pt x="0" y="5651"/>
                  </a:lnTo>
                  <a:lnTo>
                    <a:pt x="0" y="12547"/>
                  </a:lnTo>
                  <a:lnTo>
                    <a:pt x="0" y="19494"/>
                  </a:lnTo>
                  <a:lnTo>
                    <a:pt x="5676" y="25158"/>
                  </a:lnTo>
                  <a:lnTo>
                    <a:pt x="19507" y="25158"/>
                  </a:lnTo>
                  <a:lnTo>
                    <a:pt x="25184" y="19494"/>
                  </a:lnTo>
                  <a:lnTo>
                    <a:pt x="25184" y="5651"/>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8" name="object 39">
              <a:extLst>
                <a:ext uri="{FF2B5EF4-FFF2-40B4-BE49-F238E27FC236}">
                  <a16:creationId xmlns:a16="http://schemas.microsoft.com/office/drawing/2014/main" id="{721CF870-FD87-5C14-C6E5-5B1276E1D0C4}"/>
                </a:ext>
              </a:extLst>
            </p:cNvPr>
            <p:cNvSpPr/>
            <p:nvPr/>
          </p:nvSpPr>
          <p:spPr>
            <a:xfrm>
              <a:off x="2827477" y="2924170"/>
              <a:ext cx="25400" cy="25400"/>
            </a:xfrm>
            <a:custGeom>
              <a:avLst/>
              <a:gdLst/>
              <a:ahLst/>
              <a:cxnLst/>
              <a:rect l="l" t="t" r="r" b="b"/>
              <a:pathLst>
                <a:path w="25400" h="25400">
                  <a:moveTo>
                    <a:pt x="0" y="12547"/>
                  </a:moveTo>
                  <a:lnTo>
                    <a:pt x="0" y="5651"/>
                  </a:lnTo>
                  <a:lnTo>
                    <a:pt x="5676" y="0"/>
                  </a:lnTo>
                  <a:lnTo>
                    <a:pt x="12560" y="0"/>
                  </a:lnTo>
                  <a:lnTo>
                    <a:pt x="19507" y="0"/>
                  </a:lnTo>
                  <a:lnTo>
                    <a:pt x="25184" y="5651"/>
                  </a:lnTo>
                  <a:lnTo>
                    <a:pt x="25184" y="12547"/>
                  </a:lnTo>
                  <a:lnTo>
                    <a:pt x="25184" y="19494"/>
                  </a:lnTo>
                  <a:lnTo>
                    <a:pt x="19507" y="25158"/>
                  </a:lnTo>
                  <a:lnTo>
                    <a:pt x="12560" y="25158"/>
                  </a:lnTo>
                  <a:lnTo>
                    <a:pt x="5676" y="25158"/>
                  </a:lnTo>
                  <a:lnTo>
                    <a:pt x="0" y="19494"/>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89" name="object 40">
              <a:extLst>
                <a:ext uri="{FF2B5EF4-FFF2-40B4-BE49-F238E27FC236}">
                  <a16:creationId xmlns:a16="http://schemas.microsoft.com/office/drawing/2014/main" id="{5700215A-94F3-83AC-E888-3E3D2098D3EA}"/>
                </a:ext>
              </a:extLst>
            </p:cNvPr>
            <p:cNvSpPr/>
            <p:nvPr/>
          </p:nvSpPr>
          <p:spPr>
            <a:xfrm>
              <a:off x="2878531" y="2865650"/>
              <a:ext cx="25400" cy="25400"/>
            </a:xfrm>
            <a:custGeom>
              <a:avLst/>
              <a:gdLst/>
              <a:ahLst/>
              <a:cxnLst/>
              <a:rect l="l" t="t" r="r" b="b"/>
              <a:pathLst>
                <a:path w="25400" h="25400">
                  <a:moveTo>
                    <a:pt x="19507" y="0"/>
                  </a:moveTo>
                  <a:lnTo>
                    <a:pt x="5664" y="0"/>
                  </a:lnTo>
                  <a:lnTo>
                    <a:pt x="0" y="5664"/>
                  </a:lnTo>
                  <a:lnTo>
                    <a:pt x="0" y="12623"/>
                  </a:lnTo>
                  <a:lnTo>
                    <a:pt x="0" y="19507"/>
                  </a:lnTo>
                  <a:lnTo>
                    <a:pt x="5664" y="25171"/>
                  </a:lnTo>
                  <a:lnTo>
                    <a:pt x="19507" y="25171"/>
                  </a:lnTo>
                  <a:lnTo>
                    <a:pt x="25171" y="19507"/>
                  </a:lnTo>
                  <a:lnTo>
                    <a:pt x="25171"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0" name="object 41">
              <a:extLst>
                <a:ext uri="{FF2B5EF4-FFF2-40B4-BE49-F238E27FC236}">
                  <a16:creationId xmlns:a16="http://schemas.microsoft.com/office/drawing/2014/main" id="{6086FEC7-FC53-F74D-84D7-620148D78EA7}"/>
                </a:ext>
              </a:extLst>
            </p:cNvPr>
            <p:cNvSpPr/>
            <p:nvPr/>
          </p:nvSpPr>
          <p:spPr>
            <a:xfrm>
              <a:off x="2878531" y="2865650"/>
              <a:ext cx="25400" cy="25400"/>
            </a:xfrm>
            <a:custGeom>
              <a:avLst/>
              <a:gdLst/>
              <a:ahLst/>
              <a:cxnLst/>
              <a:rect l="l" t="t" r="r" b="b"/>
              <a:pathLst>
                <a:path w="25400" h="25400">
                  <a:moveTo>
                    <a:pt x="0" y="12623"/>
                  </a:moveTo>
                  <a:lnTo>
                    <a:pt x="0" y="5664"/>
                  </a:lnTo>
                  <a:lnTo>
                    <a:pt x="5664" y="0"/>
                  </a:lnTo>
                  <a:lnTo>
                    <a:pt x="12611" y="0"/>
                  </a:lnTo>
                  <a:lnTo>
                    <a:pt x="19507" y="0"/>
                  </a:lnTo>
                  <a:lnTo>
                    <a:pt x="25171" y="5664"/>
                  </a:lnTo>
                  <a:lnTo>
                    <a:pt x="25171" y="12623"/>
                  </a:lnTo>
                  <a:lnTo>
                    <a:pt x="25171" y="19507"/>
                  </a:lnTo>
                  <a:lnTo>
                    <a:pt x="19507" y="25171"/>
                  </a:lnTo>
                  <a:lnTo>
                    <a:pt x="12611" y="25171"/>
                  </a:lnTo>
                  <a:lnTo>
                    <a:pt x="5664" y="25171"/>
                  </a:lnTo>
                  <a:lnTo>
                    <a:pt x="0" y="19507"/>
                  </a:lnTo>
                  <a:lnTo>
                    <a:pt x="0" y="12623"/>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1" name="object 42">
              <a:extLst>
                <a:ext uri="{FF2B5EF4-FFF2-40B4-BE49-F238E27FC236}">
                  <a16:creationId xmlns:a16="http://schemas.microsoft.com/office/drawing/2014/main" id="{A647E64F-5C84-D362-FA50-EB801B5639BE}"/>
                </a:ext>
              </a:extLst>
            </p:cNvPr>
            <p:cNvSpPr/>
            <p:nvPr/>
          </p:nvSpPr>
          <p:spPr>
            <a:xfrm>
              <a:off x="2855544" y="2896103"/>
              <a:ext cx="25400" cy="25400"/>
            </a:xfrm>
            <a:custGeom>
              <a:avLst/>
              <a:gdLst/>
              <a:ahLst/>
              <a:cxnLst/>
              <a:rect l="l" t="t" r="r" b="b"/>
              <a:pathLst>
                <a:path w="25400" h="25400">
                  <a:moveTo>
                    <a:pt x="19507" y="0"/>
                  </a:moveTo>
                  <a:lnTo>
                    <a:pt x="5676" y="0"/>
                  </a:lnTo>
                  <a:lnTo>
                    <a:pt x="0" y="5651"/>
                  </a:lnTo>
                  <a:lnTo>
                    <a:pt x="0" y="12547"/>
                  </a:lnTo>
                  <a:lnTo>
                    <a:pt x="0" y="19494"/>
                  </a:lnTo>
                  <a:lnTo>
                    <a:pt x="5676" y="25158"/>
                  </a:lnTo>
                  <a:lnTo>
                    <a:pt x="19507" y="25158"/>
                  </a:lnTo>
                  <a:lnTo>
                    <a:pt x="25184" y="19494"/>
                  </a:lnTo>
                  <a:lnTo>
                    <a:pt x="25184" y="5651"/>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2" name="object 43">
              <a:extLst>
                <a:ext uri="{FF2B5EF4-FFF2-40B4-BE49-F238E27FC236}">
                  <a16:creationId xmlns:a16="http://schemas.microsoft.com/office/drawing/2014/main" id="{FC422ACD-3CD1-CF65-0BA9-B2A358A718CF}"/>
                </a:ext>
              </a:extLst>
            </p:cNvPr>
            <p:cNvSpPr/>
            <p:nvPr/>
          </p:nvSpPr>
          <p:spPr>
            <a:xfrm>
              <a:off x="2855544" y="2896103"/>
              <a:ext cx="25400" cy="25400"/>
            </a:xfrm>
            <a:custGeom>
              <a:avLst/>
              <a:gdLst/>
              <a:ahLst/>
              <a:cxnLst/>
              <a:rect l="l" t="t" r="r" b="b"/>
              <a:pathLst>
                <a:path w="25400" h="25400">
                  <a:moveTo>
                    <a:pt x="0" y="12547"/>
                  </a:moveTo>
                  <a:lnTo>
                    <a:pt x="0" y="5651"/>
                  </a:lnTo>
                  <a:lnTo>
                    <a:pt x="5676" y="0"/>
                  </a:lnTo>
                  <a:lnTo>
                    <a:pt x="12560" y="0"/>
                  </a:lnTo>
                  <a:lnTo>
                    <a:pt x="19507" y="0"/>
                  </a:lnTo>
                  <a:lnTo>
                    <a:pt x="25184" y="5651"/>
                  </a:lnTo>
                  <a:lnTo>
                    <a:pt x="25184" y="12547"/>
                  </a:lnTo>
                  <a:lnTo>
                    <a:pt x="25184" y="19494"/>
                  </a:lnTo>
                  <a:lnTo>
                    <a:pt x="19507" y="25158"/>
                  </a:lnTo>
                  <a:lnTo>
                    <a:pt x="12560" y="25158"/>
                  </a:lnTo>
                  <a:lnTo>
                    <a:pt x="5676" y="25158"/>
                  </a:lnTo>
                  <a:lnTo>
                    <a:pt x="0" y="19494"/>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3" name="object 44">
              <a:extLst>
                <a:ext uri="{FF2B5EF4-FFF2-40B4-BE49-F238E27FC236}">
                  <a16:creationId xmlns:a16="http://schemas.microsoft.com/office/drawing/2014/main" id="{EEC0D671-6907-17BF-6836-DB68DE6C0DE3}"/>
                </a:ext>
              </a:extLst>
            </p:cNvPr>
            <p:cNvSpPr/>
            <p:nvPr/>
          </p:nvSpPr>
          <p:spPr>
            <a:xfrm>
              <a:off x="2915678" y="2446129"/>
              <a:ext cx="25400" cy="25400"/>
            </a:xfrm>
            <a:custGeom>
              <a:avLst/>
              <a:gdLst/>
              <a:ahLst/>
              <a:cxnLst/>
              <a:rect l="l" t="t" r="r" b="b"/>
              <a:pathLst>
                <a:path w="25400" h="25400">
                  <a:moveTo>
                    <a:pt x="19507" y="0"/>
                  </a:moveTo>
                  <a:lnTo>
                    <a:pt x="5664" y="0"/>
                  </a:lnTo>
                  <a:lnTo>
                    <a:pt x="0" y="5676"/>
                  </a:lnTo>
                  <a:lnTo>
                    <a:pt x="0" y="12560"/>
                  </a:lnTo>
                  <a:lnTo>
                    <a:pt x="0" y="19507"/>
                  </a:lnTo>
                  <a:lnTo>
                    <a:pt x="5664" y="25171"/>
                  </a:lnTo>
                  <a:lnTo>
                    <a:pt x="19507" y="25171"/>
                  </a:lnTo>
                  <a:lnTo>
                    <a:pt x="25158" y="19507"/>
                  </a:lnTo>
                  <a:lnTo>
                    <a:pt x="25158" y="5676"/>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4" name="object 45">
              <a:extLst>
                <a:ext uri="{FF2B5EF4-FFF2-40B4-BE49-F238E27FC236}">
                  <a16:creationId xmlns:a16="http://schemas.microsoft.com/office/drawing/2014/main" id="{2FDDEEF5-D333-6EFF-323E-F343CC4F69C6}"/>
                </a:ext>
              </a:extLst>
            </p:cNvPr>
            <p:cNvSpPr/>
            <p:nvPr/>
          </p:nvSpPr>
          <p:spPr>
            <a:xfrm>
              <a:off x="2915678" y="2446129"/>
              <a:ext cx="25400" cy="25400"/>
            </a:xfrm>
            <a:custGeom>
              <a:avLst/>
              <a:gdLst/>
              <a:ahLst/>
              <a:cxnLst/>
              <a:rect l="l" t="t" r="r" b="b"/>
              <a:pathLst>
                <a:path w="25400" h="25400">
                  <a:moveTo>
                    <a:pt x="0" y="12560"/>
                  </a:moveTo>
                  <a:lnTo>
                    <a:pt x="0" y="5676"/>
                  </a:lnTo>
                  <a:lnTo>
                    <a:pt x="5664" y="0"/>
                  </a:lnTo>
                  <a:lnTo>
                    <a:pt x="12611" y="0"/>
                  </a:lnTo>
                  <a:lnTo>
                    <a:pt x="19507" y="0"/>
                  </a:lnTo>
                  <a:lnTo>
                    <a:pt x="25158" y="5676"/>
                  </a:lnTo>
                  <a:lnTo>
                    <a:pt x="25158" y="12560"/>
                  </a:lnTo>
                  <a:lnTo>
                    <a:pt x="25158" y="19507"/>
                  </a:lnTo>
                  <a:lnTo>
                    <a:pt x="19507" y="25171"/>
                  </a:lnTo>
                  <a:lnTo>
                    <a:pt x="12611" y="25171"/>
                  </a:lnTo>
                  <a:lnTo>
                    <a:pt x="5664" y="25171"/>
                  </a:lnTo>
                  <a:lnTo>
                    <a:pt x="0" y="19507"/>
                  </a:lnTo>
                  <a:lnTo>
                    <a:pt x="0" y="12560"/>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5" name="object 46">
              <a:extLst>
                <a:ext uri="{FF2B5EF4-FFF2-40B4-BE49-F238E27FC236}">
                  <a16:creationId xmlns:a16="http://schemas.microsoft.com/office/drawing/2014/main" id="{FF65E10B-31B9-F6DB-7B1F-FD80A579B10E}"/>
                </a:ext>
              </a:extLst>
            </p:cNvPr>
            <p:cNvSpPr/>
            <p:nvPr/>
          </p:nvSpPr>
          <p:spPr>
            <a:xfrm>
              <a:off x="2832303" y="2917921"/>
              <a:ext cx="25400" cy="25400"/>
            </a:xfrm>
            <a:custGeom>
              <a:avLst/>
              <a:gdLst/>
              <a:ahLst/>
              <a:cxnLst/>
              <a:rect l="l" t="t" r="r" b="b"/>
              <a:pathLst>
                <a:path w="25400" h="25400">
                  <a:moveTo>
                    <a:pt x="19507" y="0"/>
                  </a:moveTo>
                  <a:lnTo>
                    <a:pt x="5664" y="0"/>
                  </a:lnTo>
                  <a:lnTo>
                    <a:pt x="0" y="5664"/>
                  </a:lnTo>
                  <a:lnTo>
                    <a:pt x="0" y="12547"/>
                  </a:lnTo>
                  <a:lnTo>
                    <a:pt x="0" y="19507"/>
                  </a:lnTo>
                  <a:lnTo>
                    <a:pt x="5664" y="25171"/>
                  </a:lnTo>
                  <a:lnTo>
                    <a:pt x="19507" y="25171"/>
                  </a:lnTo>
                  <a:lnTo>
                    <a:pt x="25184" y="19507"/>
                  </a:lnTo>
                  <a:lnTo>
                    <a:pt x="25184"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object 47">
              <a:extLst>
                <a:ext uri="{FF2B5EF4-FFF2-40B4-BE49-F238E27FC236}">
                  <a16:creationId xmlns:a16="http://schemas.microsoft.com/office/drawing/2014/main" id="{534BDB30-08DA-3E32-8B71-4457EF309AC3}"/>
                </a:ext>
              </a:extLst>
            </p:cNvPr>
            <p:cNvSpPr/>
            <p:nvPr/>
          </p:nvSpPr>
          <p:spPr>
            <a:xfrm>
              <a:off x="2832303" y="2917921"/>
              <a:ext cx="25400" cy="25400"/>
            </a:xfrm>
            <a:custGeom>
              <a:avLst/>
              <a:gdLst/>
              <a:ahLst/>
              <a:cxnLst/>
              <a:rect l="l" t="t" r="r" b="b"/>
              <a:pathLst>
                <a:path w="25400" h="25400">
                  <a:moveTo>
                    <a:pt x="0" y="12547"/>
                  </a:moveTo>
                  <a:lnTo>
                    <a:pt x="0" y="5664"/>
                  </a:lnTo>
                  <a:lnTo>
                    <a:pt x="5664" y="0"/>
                  </a:lnTo>
                  <a:lnTo>
                    <a:pt x="12623" y="0"/>
                  </a:lnTo>
                  <a:lnTo>
                    <a:pt x="19507" y="0"/>
                  </a:lnTo>
                  <a:lnTo>
                    <a:pt x="25184" y="5664"/>
                  </a:lnTo>
                  <a:lnTo>
                    <a:pt x="25184" y="12547"/>
                  </a:lnTo>
                  <a:lnTo>
                    <a:pt x="25184" y="19507"/>
                  </a:lnTo>
                  <a:lnTo>
                    <a:pt x="19507" y="25171"/>
                  </a:lnTo>
                  <a:lnTo>
                    <a:pt x="12623" y="25171"/>
                  </a:lnTo>
                  <a:lnTo>
                    <a:pt x="5664" y="25171"/>
                  </a:lnTo>
                  <a:lnTo>
                    <a:pt x="0" y="19507"/>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7" name="object 48">
              <a:extLst>
                <a:ext uri="{FF2B5EF4-FFF2-40B4-BE49-F238E27FC236}">
                  <a16:creationId xmlns:a16="http://schemas.microsoft.com/office/drawing/2014/main" id="{3A3B34CC-D142-F90A-C510-D6F66419828B}"/>
                </a:ext>
              </a:extLst>
            </p:cNvPr>
            <p:cNvSpPr/>
            <p:nvPr/>
          </p:nvSpPr>
          <p:spPr>
            <a:xfrm>
              <a:off x="2878658" y="2639894"/>
              <a:ext cx="25400" cy="25400"/>
            </a:xfrm>
            <a:custGeom>
              <a:avLst/>
              <a:gdLst/>
              <a:ahLst/>
              <a:cxnLst/>
              <a:rect l="l" t="t" r="r" b="b"/>
              <a:pathLst>
                <a:path w="25400" h="25400">
                  <a:moveTo>
                    <a:pt x="19507" y="0"/>
                  </a:moveTo>
                  <a:lnTo>
                    <a:pt x="5664" y="0"/>
                  </a:lnTo>
                  <a:lnTo>
                    <a:pt x="0" y="5664"/>
                  </a:lnTo>
                  <a:lnTo>
                    <a:pt x="0" y="12611"/>
                  </a:lnTo>
                  <a:lnTo>
                    <a:pt x="0" y="19507"/>
                  </a:lnTo>
                  <a:lnTo>
                    <a:pt x="5664" y="25171"/>
                  </a:lnTo>
                  <a:lnTo>
                    <a:pt x="19507" y="25171"/>
                  </a:lnTo>
                  <a:lnTo>
                    <a:pt x="25171" y="19507"/>
                  </a:lnTo>
                  <a:lnTo>
                    <a:pt x="25171"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bject 49">
              <a:extLst>
                <a:ext uri="{FF2B5EF4-FFF2-40B4-BE49-F238E27FC236}">
                  <a16:creationId xmlns:a16="http://schemas.microsoft.com/office/drawing/2014/main" id="{DCB9CFDF-055D-D290-1CBC-007AB4E48975}"/>
                </a:ext>
              </a:extLst>
            </p:cNvPr>
            <p:cNvSpPr/>
            <p:nvPr/>
          </p:nvSpPr>
          <p:spPr>
            <a:xfrm>
              <a:off x="2878658" y="2639894"/>
              <a:ext cx="25400" cy="25400"/>
            </a:xfrm>
            <a:custGeom>
              <a:avLst/>
              <a:gdLst/>
              <a:ahLst/>
              <a:cxnLst/>
              <a:rect l="l" t="t" r="r" b="b"/>
              <a:pathLst>
                <a:path w="25400" h="25400">
                  <a:moveTo>
                    <a:pt x="0" y="12611"/>
                  </a:moveTo>
                  <a:lnTo>
                    <a:pt x="0" y="5664"/>
                  </a:lnTo>
                  <a:lnTo>
                    <a:pt x="5664" y="0"/>
                  </a:lnTo>
                  <a:lnTo>
                    <a:pt x="12623" y="0"/>
                  </a:lnTo>
                  <a:lnTo>
                    <a:pt x="19507" y="0"/>
                  </a:lnTo>
                  <a:lnTo>
                    <a:pt x="25171" y="5664"/>
                  </a:lnTo>
                  <a:lnTo>
                    <a:pt x="25171" y="12611"/>
                  </a:lnTo>
                  <a:lnTo>
                    <a:pt x="25171" y="19507"/>
                  </a:lnTo>
                  <a:lnTo>
                    <a:pt x="19507" y="25171"/>
                  </a:lnTo>
                  <a:lnTo>
                    <a:pt x="12623" y="25171"/>
                  </a:lnTo>
                  <a:lnTo>
                    <a:pt x="5664" y="25171"/>
                  </a:lnTo>
                  <a:lnTo>
                    <a:pt x="0" y="19507"/>
                  </a:lnTo>
                  <a:lnTo>
                    <a:pt x="0" y="12611"/>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bject 50">
              <a:extLst>
                <a:ext uri="{FF2B5EF4-FFF2-40B4-BE49-F238E27FC236}">
                  <a16:creationId xmlns:a16="http://schemas.microsoft.com/office/drawing/2014/main" id="{0B997D78-1C97-A7B6-E9FE-BE3F52CF272D}"/>
                </a:ext>
              </a:extLst>
            </p:cNvPr>
            <p:cNvSpPr/>
            <p:nvPr/>
          </p:nvSpPr>
          <p:spPr>
            <a:xfrm>
              <a:off x="2868358" y="3054319"/>
              <a:ext cx="25400" cy="25400"/>
            </a:xfrm>
            <a:custGeom>
              <a:avLst/>
              <a:gdLst/>
              <a:ahLst/>
              <a:cxnLst/>
              <a:rect l="l" t="t" r="r" b="b"/>
              <a:pathLst>
                <a:path w="25400" h="25400">
                  <a:moveTo>
                    <a:pt x="19507" y="0"/>
                  </a:moveTo>
                  <a:lnTo>
                    <a:pt x="5664" y="0"/>
                  </a:lnTo>
                  <a:lnTo>
                    <a:pt x="0" y="5664"/>
                  </a:lnTo>
                  <a:lnTo>
                    <a:pt x="0" y="12623"/>
                  </a:lnTo>
                  <a:lnTo>
                    <a:pt x="0" y="19507"/>
                  </a:lnTo>
                  <a:lnTo>
                    <a:pt x="5664" y="25171"/>
                  </a:lnTo>
                  <a:lnTo>
                    <a:pt x="19507" y="25171"/>
                  </a:lnTo>
                  <a:lnTo>
                    <a:pt x="25171" y="19507"/>
                  </a:lnTo>
                  <a:lnTo>
                    <a:pt x="25171"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object 51">
              <a:extLst>
                <a:ext uri="{FF2B5EF4-FFF2-40B4-BE49-F238E27FC236}">
                  <a16:creationId xmlns:a16="http://schemas.microsoft.com/office/drawing/2014/main" id="{83485789-5C75-DEF5-C4D3-4ED426602538}"/>
                </a:ext>
              </a:extLst>
            </p:cNvPr>
            <p:cNvSpPr/>
            <p:nvPr/>
          </p:nvSpPr>
          <p:spPr>
            <a:xfrm>
              <a:off x="2868358" y="3054319"/>
              <a:ext cx="25400" cy="25400"/>
            </a:xfrm>
            <a:custGeom>
              <a:avLst/>
              <a:gdLst/>
              <a:ahLst/>
              <a:cxnLst/>
              <a:rect l="l" t="t" r="r" b="b"/>
              <a:pathLst>
                <a:path w="25400" h="25400">
                  <a:moveTo>
                    <a:pt x="0" y="12623"/>
                  </a:moveTo>
                  <a:lnTo>
                    <a:pt x="0" y="5664"/>
                  </a:lnTo>
                  <a:lnTo>
                    <a:pt x="5664" y="0"/>
                  </a:lnTo>
                  <a:lnTo>
                    <a:pt x="12611" y="0"/>
                  </a:lnTo>
                  <a:lnTo>
                    <a:pt x="19507" y="0"/>
                  </a:lnTo>
                  <a:lnTo>
                    <a:pt x="25171" y="5664"/>
                  </a:lnTo>
                  <a:lnTo>
                    <a:pt x="25171" y="12623"/>
                  </a:lnTo>
                  <a:lnTo>
                    <a:pt x="25171" y="19507"/>
                  </a:lnTo>
                  <a:lnTo>
                    <a:pt x="19507" y="25171"/>
                  </a:lnTo>
                  <a:lnTo>
                    <a:pt x="12611" y="25171"/>
                  </a:lnTo>
                  <a:lnTo>
                    <a:pt x="5664" y="25171"/>
                  </a:lnTo>
                  <a:lnTo>
                    <a:pt x="0" y="19507"/>
                  </a:lnTo>
                  <a:lnTo>
                    <a:pt x="0" y="12623"/>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01" name="object 52">
              <a:extLst>
                <a:ext uri="{FF2B5EF4-FFF2-40B4-BE49-F238E27FC236}">
                  <a16:creationId xmlns:a16="http://schemas.microsoft.com/office/drawing/2014/main" id="{72C0B80D-2069-4FC5-797F-E6D670CA846B}"/>
                </a:ext>
              </a:extLst>
            </p:cNvPr>
            <p:cNvSpPr/>
            <p:nvPr/>
          </p:nvSpPr>
          <p:spPr>
            <a:xfrm>
              <a:off x="2844342" y="2940312"/>
              <a:ext cx="25400" cy="25400"/>
            </a:xfrm>
            <a:custGeom>
              <a:avLst/>
              <a:gdLst/>
              <a:ahLst/>
              <a:cxnLst/>
              <a:rect l="l" t="t" r="r" b="b"/>
              <a:pathLst>
                <a:path w="25400" h="25400">
                  <a:moveTo>
                    <a:pt x="19519" y="0"/>
                  </a:moveTo>
                  <a:lnTo>
                    <a:pt x="5676" y="0"/>
                  </a:lnTo>
                  <a:lnTo>
                    <a:pt x="0" y="5676"/>
                  </a:lnTo>
                  <a:lnTo>
                    <a:pt x="0" y="12560"/>
                  </a:lnTo>
                  <a:lnTo>
                    <a:pt x="0" y="19519"/>
                  </a:lnTo>
                  <a:lnTo>
                    <a:pt x="5676" y="25184"/>
                  </a:lnTo>
                  <a:lnTo>
                    <a:pt x="19519" y="25184"/>
                  </a:lnTo>
                  <a:lnTo>
                    <a:pt x="25171" y="19519"/>
                  </a:lnTo>
                  <a:lnTo>
                    <a:pt x="25171" y="5676"/>
                  </a:lnTo>
                  <a:lnTo>
                    <a:pt x="19519"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object 53">
              <a:extLst>
                <a:ext uri="{FF2B5EF4-FFF2-40B4-BE49-F238E27FC236}">
                  <a16:creationId xmlns:a16="http://schemas.microsoft.com/office/drawing/2014/main" id="{6234DCC1-BC64-6E55-ED37-60E4B3C5641A}"/>
                </a:ext>
              </a:extLst>
            </p:cNvPr>
            <p:cNvSpPr/>
            <p:nvPr/>
          </p:nvSpPr>
          <p:spPr>
            <a:xfrm>
              <a:off x="2844342" y="2940312"/>
              <a:ext cx="25400" cy="25400"/>
            </a:xfrm>
            <a:custGeom>
              <a:avLst/>
              <a:gdLst/>
              <a:ahLst/>
              <a:cxnLst/>
              <a:rect l="l" t="t" r="r" b="b"/>
              <a:pathLst>
                <a:path w="25400" h="25400">
                  <a:moveTo>
                    <a:pt x="0" y="12560"/>
                  </a:moveTo>
                  <a:lnTo>
                    <a:pt x="0" y="5676"/>
                  </a:lnTo>
                  <a:lnTo>
                    <a:pt x="5676" y="0"/>
                  </a:lnTo>
                  <a:lnTo>
                    <a:pt x="12560" y="0"/>
                  </a:lnTo>
                  <a:lnTo>
                    <a:pt x="19519" y="0"/>
                  </a:lnTo>
                  <a:lnTo>
                    <a:pt x="25171" y="5676"/>
                  </a:lnTo>
                  <a:lnTo>
                    <a:pt x="25171" y="12560"/>
                  </a:lnTo>
                  <a:lnTo>
                    <a:pt x="25171" y="19519"/>
                  </a:lnTo>
                  <a:lnTo>
                    <a:pt x="19519" y="25184"/>
                  </a:lnTo>
                  <a:lnTo>
                    <a:pt x="12560" y="25184"/>
                  </a:lnTo>
                  <a:lnTo>
                    <a:pt x="5676" y="25184"/>
                  </a:lnTo>
                  <a:lnTo>
                    <a:pt x="0" y="19519"/>
                  </a:lnTo>
                  <a:lnTo>
                    <a:pt x="0" y="12560"/>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03" name="object 54">
              <a:extLst>
                <a:ext uri="{FF2B5EF4-FFF2-40B4-BE49-F238E27FC236}">
                  <a16:creationId xmlns:a16="http://schemas.microsoft.com/office/drawing/2014/main" id="{E7EE80DC-52B6-5C1E-743C-B8A5C66B7A79}"/>
                </a:ext>
              </a:extLst>
            </p:cNvPr>
            <p:cNvSpPr/>
            <p:nvPr/>
          </p:nvSpPr>
          <p:spPr>
            <a:xfrm>
              <a:off x="2878264" y="2932731"/>
              <a:ext cx="25400" cy="25400"/>
            </a:xfrm>
            <a:custGeom>
              <a:avLst/>
              <a:gdLst/>
              <a:ahLst/>
              <a:cxnLst/>
              <a:rect l="l" t="t" r="r" b="b"/>
              <a:pathLst>
                <a:path w="25400" h="25400">
                  <a:moveTo>
                    <a:pt x="19507" y="0"/>
                  </a:moveTo>
                  <a:lnTo>
                    <a:pt x="5676" y="0"/>
                  </a:lnTo>
                  <a:lnTo>
                    <a:pt x="0" y="5664"/>
                  </a:lnTo>
                  <a:lnTo>
                    <a:pt x="0" y="12611"/>
                  </a:lnTo>
                  <a:lnTo>
                    <a:pt x="0" y="19507"/>
                  </a:lnTo>
                  <a:lnTo>
                    <a:pt x="5676" y="25158"/>
                  </a:lnTo>
                  <a:lnTo>
                    <a:pt x="19507" y="25158"/>
                  </a:lnTo>
                  <a:lnTo>
                    <a:pt x="25184" y="19507"/>
                  </a:lnTo>
                  <a:lnTo>
                    <a:pt x="25184"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object 55">
              <a:extLst>
                <a:ext uri="{FF2B5EF4-FFF2-40B4-BE49-F238E27FC236}">
                  <a16:creationId xmlns:a16="http://schemas.microsoft.com/office/drawing/2014/main" id="{DE5DAC74-3B15-D91E-748D-1479F9139BDD}"/>
                </a:ext>
              </a:extLst>
            </p:cNvPr>
            <p:cNvSpPr/>
            <p:nvPr/>
          </p:nvSpPr>
          <p:spPr>
            <a:xfrm>
              <a:off x="2878264" y="2932731"/>
              <a:ext cx="25400" cy="25400"/>
            </a:xfrm>
            <a:custGeom>
              <a:avLst/>
              <a:gdLst/>
              <a:ahLst/>
              <a:cxnLst/>
              <a:rect l="l" t="t" r="r" b="b"/>
              <a:pathLst>
                <a:path w="25400" h="25400">
                  <a:moveTo>
                    <a:pt x="0" y="12611"/>
                  </a:moveTo>
                  <a:lnTo>
                    <a:pt x="0" y="5664"/>
                  </a:lnTo>
                  <a:lnTo>
                    <a:pt x="5676" y="0"/>
                  </a:lnTo>
                  <a:lnTo>
                    <a:pt x="12560" y="0"/>
                  </a:lnTo>
                  <a:lnTo>
                    <a:pt x="19507" y="0"/>
                  </a:lnTo>
                  <a:lnTo>
                    <a:pt x="25184" y="5664"/>
                  </a:lnTo>
                  <a:lnTo>
                    <a:pt x="25184" y="12611"/>
                  </a:lnTo>
                  <a:lnTo>
                    <a:pt x="25184" y="19507"/>
                  </a:lnTo>
                  <a:lnTo>
                    <a:pt x="19507" y="25158"/>
                  </a:lnTo>
                  <a:lnTo>
                    <a:pt x="12560" y="25158"/>
                  </a:lnTo>
                  <a:lnTo>
                    <a:pt x="5676" y="25158"/>
                  </a:lnTo>
                  <a:lnTo>
                    <a:pt x="0" y="19507"/>
                  </a:lnTo>
                  <a:lnTo>
                    <a:pt x="0" y="12611"/>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05" name="object 88">
            <a:extLst>
              <a:ext uri="{FF2B5EF4-FFF2-40B4-BE49-F238E27FC236}">
                <a16:creationId xmlns:a16="http://schemas.microsoft.com/office/drawing/2014/main" id="{264661F7-402A-BEA9-1614-5FFD158C674B}"/>
              </a:ext>
            </a:extLst>
          </p:cNvPr>
          <p:cNvGrpSpPr/>
          <p:nvPr/>
        </p:nvGrpSpPr>
        <p:grpSpPr>
          <a:xfrm>
            <a:off x="8438068" y="2333497"/>
            <a:ext cx="95250" cy="128905"/>
            <a:chOff x="1610739" y="1459066"/>
            <a:chExt cx="95250" cy="128905"/>
          </a:xfrm>
        </p:grpSpPr>
        <p:sp>
          <p:nvSpPr>
            <p:cNvPr id="106" name="object 89">
              <a:extLst>
                <a:ext uri="{FF2B5EF4-FFF2-40B4-BE49-F238E27FC236}">
                  <a16:creationId xmlns:a16="http://schemas.microsoft.com/office/drawing/2014/main" id="{5667AC6F-D79C-574C-D2FD-27E89F6A3A6B}"/>
                </a:ext>
              </a:extLst>
            </p:cNvPr>
            <p:cNvSpPr/>
            <p:nvPr/>
          </p:nvSpPr>
          <p:spPr>
            <a:xfrm>
              <a:off x="1613025" y="1560424"/>
              <a:ext cx="25400" cy="25400"/>
            </a:xfrm>
            <a:custGeom>
              <a:avLst/>
              <a:gdLst/>
              <a:ahLst/>
              <a:cxnLst/>
              <a:rect l="l" t="t" r="r" b="b"/>
              <a:pathLst>
                <a:path w="25400" h="25400">
                  <a:moveTo>
                    <a:pt x="19507" y="0"/>
                  </a:moveTo>
                  <a:lnTo>
                    <a:pt x="5664" y="0"/>
                  </a:lnTo>
                  <a:lnTo>
                    <a:pt x="0" y="5676"/>
                  </a:lnTo>
                  <a:lnTo>
                    <a:pt x="0" y="12560"/>
                  </a:lnTo>
                  <a:lnTo>
                    <a:pt x="0" y="19507"/>
                  </a:lnTo>
                  <a:lnTo>
                    <a:pt x="5664" y="25171"/>
                  </a:lnTo>
                  <a:lnTo>
                    <a:pt x="19507" y="25171"/>
                  </a:lnTo>
                  <a:lnTo>
                    <a:pt x="25171" y="19507"/>
                  </a:lnTo>
                  <a:lnTo>
                    <a:pt x="25171" y="5676"/>
                  </a:lnTo>
                  <a:lnTo>
                    <a:pt x="19507" y="0"/>
                  </a:lnTo>
                  <a:close/>
                </a:path>
              </a:pathLst>
            </a:custGeom>
            <a:solidFill>
              <a:srgbClr val="91919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07" name="object 90">
              <a:extLst>
                <a:ext uri="{FF2B5EF4-FFF2-40B4-BE49-F238E27FC236}">
                  <a16:creationId xmlns:a16="http://schemas.microsoft.com/office/drawing/2014/main" id="{2AA5699D-CD68-AA38-E6A4-3FA3A725B14B}"/>
                </a:ext>
              </a:extLst>
            </p:cNvPr>
            <p:cNvSpPr/>
            <p:nvPr/>
          </p:nvSpPr>
          <p:spPr>
            <a:xfrm>
              <a:off x="1613025" y="1560424"/>
              <a:ext cx="25400" cy="25400"/>
            </a:xfrm>
            <a:custGeom>
              <a:avLst/>
              <a:gdLst/>
              <a:ahLst/>
              <a:cxnLst/>
              <a:rect l="l" t="t" r="r" b="b"/>
              <a:pathLst>
                <a:path w="25400" h="25400">
                  <a:moveTo>
                    <a:pt x="0" y="12560"/>
                  </a:moveTo>
                  <a:lnTo>
                    <a:pt x="0" y="5676"/>
                  </a:lnTo>
                  <a:lnTo>
                    <a:pt x="5664" y="0"/>
                  </a:lnTo>
                  <a:lnTo>
                    <a:pt x="12623" y="0"/>
                  </a:lnTo>
                  <a:lnTo>
                    <a:pt x="19507" y="0"/>
                  </a:lnTo>
                  <a:lnTo>
                    <a:pt x="25171" y="5676"/>
                  </a:lnTo>
                  <a:lnTo>
                    <a:pt x="25171" y="12560"/>
                  </a:lnTo>
                  <a:lnTo>
                    <a:pt x="25171" y="19507"/>
                  </a:lnTo>
                  <a:lnTo>
                    <a:pt x="19507" y="25171"/>
                  </a:lnTo>
                  <a:lnTo>
                    <a:pt x="12623" y="25171"/>
                  </a:lnTo>
                  <a:lnTo>
                    <a:pt x="5664" y="25171"/>
                  </a:lnTo>
                  <a:lnTo>
                    <a:pt x="0" y="19507"/>
                  </a:lnTo>
                  <a:lnTo>
                    <a:pt x="0" y="12560"/>
                  </a:lnTo>
                </a:path>
              </a:pathLst>
            </a:custGeom>
            <a:ln w="19050">
              <a:solidFill>
                <a:srgbClr val="91919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08" name="object 91">
              <a:extLst>
                <a:ext uri="{FF2B5EF4-FFF2-40B4-BE49-F238E27FC236}">
                  <a16:creationId xmlns:a16="http://schemas.microsoft.com/office/drawing/2014/main" id="{E23CA957-21E2-7466-2953-DD92A1D029D8}"/>
                </a:ext>
              </a:extLst>
            </p:cNvPr>
            <p:cNvSpPr/>
            <p:nvPr/>
          </p:nvSpPr>
          <p:spPr>
            <a:xfrm>
              <a:off x="1678236" y="1461352"/>
              <a:ext cx="25400" cy="25400"/>
            </a:xfrm>
            <a:custGeom>
              <a:avLst/>
              <a:gdLst/>
              <a:ahLst/>
              <a:cxnLst/>
              <a:rect l="l" t="t" r="r" b="b"/>
              <a:pathLst>
                <a:path w="25400" h="25400">
                  <a:moveTo>
                    <a:pt x="19507" y="0"/>
                  </a:moveTo>
                  <a:lnTo>
                    <a:pt x="5664" y="0"/>
                  </a:lnTo>
                  <a:lnTo>
                    <a:pt x="0" y="5676"/>
                  </a:lnTo>
                  <a:lnTo>
                    <a:pt x="0" y="12623"/>
                  </a:lnTo>
                  <a:lnTo>
                    <a:pt x="0" y="19507"/>
                  </a:lnTo>
                  <a:lnTo>
                    <a:pt x="5664" y="25171"/>
                  </a:lnTo>
                  <a:lnTo>
                    <a:pt x="19507" y="25171"/>
                  </a:lnTo>
                  <a:lnTo>
                    <a:pt x="25171" y="19507"/>
                  </a:lnTo>
                  <a:lnTo>
                    <a:pt x="25171" y="5676"/>
                  </a:lnTo>
                  <a:lnTo>
                    <a:pt x="19507" y="0"/>
                  </a:lnTo>
                  <a:close/>
                </a:path>
              </a:pathLst>
            </a:custGeom>
            <a:solidFill>
              <a:srgbClr val="91919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09" name="object 92">
              <a:extLst>
                <a:ext uri="{FF2B5EF4-FFF2-40B4-BE49-F238E27FC236}">
                  <a16:creationId xmlns:a16="http://schemas.microsoft.com/office/drawing/2014/main" id="{064FAD53-64A4-063C-883B-A22430312A92}"/>
                </a:ext>
              </a:extLst>
            </p:cNvPr>
            <p:cNvSpPr/>
            <p:nvPr/>
          </p:nvSpPr>
          <p:spPr>
            <a:xfrm>
              <a:off x="1678236" y="1461352"/>
              <a:ext cx="25400" cy="25400"/>
            </a:xfrm>
            <a:custGeom>
              <a:avLst/>
              <a:gdLst/>
              <a:ahLst/>
              <a:cxnLst/>
              <a:rect l="l" t="t" r="r" b="b"/>
              <a:pathLst>
                <a:path w="25400" h="25400">
                  <a:moveTo>
                    <a:pt x="0" y="12623"/>
                  </a:moveTo>
                  <a:lnTo>
                    <a:pt x="0" y="5676"/>
                  </a:lnTo>
                  <a:lnTo>
                    <a:pt x="5664" y="0"/>
                  </a:lnTo>
                  <a:lnTo>
                    <a:pt x="12623" y="0"/>
                  </a:lnTo>
                  <a:lnTo>
                    <a:pt x="19507" y="0"/>
                  </a:lnTo>
                  <a:lnTo>
                    <a:pt x="25171" y="5676"/>
                  </a:lnTo>
                  <a:lnTo>
                    <a:pt x="25171" y="12623"/>
                  </a:lnTo>
                  <a:lnTo>
                    <a:pt x="25171" y="19507"/>
                  </a:lnTo>
                  <a:lnTo>
                    <a:pt x="19507" y="25171"/>
                  </a:lnTo>
                  <a:lnTo>
                    <a:pt x="12623" y="25171"/>
                  </a:lnTo>
                  <a:lnTo>
                    <a:pt x="5664" y="25171"/>
                  </a:lnTo>
                  <a:lnTo>
                    <a:pt x="0" y="19507"/>
                  </a:lnTo>
                  <a:lnTo>
                    <a:pt x="0" y="12623"/>
                  </a:lnTo>
                </a:path>
              </a:pathLst>
            </a:custGeom>
            <a:ln w="19050">
              <a:solidFill>
                <a:srgbClr val="91919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object 93">
              <a:extLst>
                <a:ext uri="{FF2B5EF4-FFF2-40B4-BE49-F238E27FC236}">
                  <a16:creationId xmlns:a16="http://schemas.microsoft.com/office/drawing/2014/main" id="{7EE48603-5EAF-C2C8-A600-A1BE7FAF5FDE}"/>
                </a:ext>
              </a:extLst>
            </p:cNvPr>
            <p:cNvSpPr/>
            <p:nvPr/>
          </p:nvSpPr>
          <p:spPr>
            <a:xfrm>
              <a:off x="1643732" y="1529019"/>
              <a:ext cx="25400" cy="25400"/>
            </a:xfrm>
            <a:custGeom>
              <a:avLst/>
              <a:gdLst/>
              <a:ahLst/>
              <a:cxnLst/>
              <a:rect l="l" t="t" r="r" b="b"/>
              <a:pathLst>
                <a:path w="25400" h="25400">
                  <a:moveTo>
                    <a:pt x="19507" y="0"/>
                  </a:moveTo>
                  <a:lnTo>
                    <a:pt x="5664" y="0"/>
                  </a:lnTo>
                  <a:lnTo>
                    <a:pt x="0" y="5664"/>
                  </a:lnTo>
                  <a:lnTo>
                    <a:pt x="0" y="12611"/>
                  </a:lnTo>
                  <a:lnTo>
                    <a:pt x="0" y="19507"/>
                  </a:lnTo>
                  <a:lnTo>
                    <a:pt x="5664" y="25158"/>
                  </a:lnTo>
                  <a:lnTo>
                    <a:pt x="19507" y="25158"/>
                  </a:lnTo>
                  <a:lnTo>
                    <a:pt x="25171" y="19507"/>
                  </a:lnTo>
                  <a:lnTo>
                    <a:pt x="25171" y="5664"/>
                  </a:lnTo>
                  <a:lnTo>
                    <a:pt x="19507" y="0"/>
                  </a:lnTo>
                  <a:close/>
                </a:path>
              </a:pathLst>
            </a:custGeom>
            <a:solidFill>
              <a:srgbClr val="91919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object 94">
              <a:extLst>
                <a:ext uri="{FF2B5EF4-FFF2-40B4-BE49-F238E27FC236}">
                  <a16:creationId xmlns:a16="http://schemas.microsoft.com/office/drawing/2014/main" id="{492B24A8-FB83-300F-7FEC-1EB1FA29B835}"/>
                </a:ext>
              </a:extLst>
            </p:cNvPr>
            <p:cNvSpPr/>
            <p:nvPr/>
          </p:nvSpPr>
          <p:spPr>
            <a:xfrm>
              <a:off x="1643732" y="1529019"/>
              <a:ext cx="25400" cy="25400"/>
            </a:xfrm>
            <a:custGeom>
              <a:avLst/>
              <a:gdLst/>
              <a:ahLst/>
              <a:cxnLst/>
              <a:rect l="l" t="t" r="r" b="b"/>
              <a:pathLst>
                <a:path w="25400" h="25400">
                  <a:moveTo>
                    <a:pt x="0" y="12611"/>
                  </a:moveTo>
                  <a:lnTo>
                    <a:pt x="0" y="5664"/>
                  </a:lnTo>
                  <a:lnTo>
                    <a:pt x="5664" y="0"/>
                  </a:lnTo>
                  <a:lnTo>
                    <a:pt x="12547" y="0"/>
                  </a:lnTo>
                  <a:lnTo>
                    <a:pt x="19507" y="0"/>
                  </a:lnTo>
                  <a:lnTo>
                    <a:pt x="25171" y="5664"/>
                  </a:lnTo>
                  <a:lnTo>
                    <a:pt x="25171" y="12611"/>
                  </a:lnTo>
                  <a:lnTo>
                    <a:pt x="25171" y="19507"/>
                  </a:lnTo>
                  <a:lnTo>
                    <a:pt x="19507" y="25158"/>
                  </a:lnTo>
                  <a:lnTo>
                    <a:pt x="12547" y="25158"/>
                  </a:lnTo>
                  <a:lnTo>
                    <a:pt x="5664" y="25158"/>
                  </a:lnTo>
                  <a:lnTo>
                    <a:pt x="0" y="19507"/>
                  </a:lnTo>
                  <a:lnTo>
                    <a:pt x="0" y="12611"/>
                  </a:lnTo>
                </a:path>
              </a:pathLst>
            </a:custGeom>
            <a:ln w="19050">
              <a:solidFill>
                <a:srgbClr val="91919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2" name="object 105">
            <a:extLst>
              <a:ext uri="{FF2B5EF4-FFF2-40B4-BE49-F238E27FC236}">
                <a16:creationId xmlns:a16="http://schemas.microsoft.com/office/drawing/2014/main" id="{3953DB2D-1B3A-40D7-01CB-54BD05E38511}"/>
              </a:ext>
            </a:extLst>
          </p:cNvPr>
          <p:cNvGrpSpPr/>
          <p:nvPr/>
        </p:nvGrpSpPr>
        <p:grpSpPr>
          <a:xfrm>
            <a:off x="8441485" y="1899818"/>
            <a:ext cx="78740" cy="30480"/>
            <a:chOff x="1614156" y="1025387"/>
            <a:chExt cx="78740" cy="30480"/>
          </a:xfrm>
        </p:grpSpPr>
        <p:sp>
          <p:nvSpPr>
            <p:cNvPr id="113" name="object 106">
              <a:extLst>
                <a:ext uri="{FF2B5EF4-FFF2-40B4-BE49-F238E27FC236}">
                  <a16:creationId xmlns:a16="http://schemas.microsoft.com/office/drawing/2014/main" id="{F8B34012-1814-2095-5915-B26F74D4F798}"/>
                </a:ext>
              </a:extLst>
            </p:cNvPr>
            <p:cNvSpPr/>
            <p:nvPr/>
          </p:nvSpPr>
          <p:spPr>
            <a:xfrm>
              <a:off x="1664910" y="1027879"/>
              <a:ext cx="25400" cy="25400"/>
            </a:xfrm>
            <a:custGeom>
              <a:avLst/>
              <a:gdLst/>
              <a:ahLst/>
              <a:cxnLst/>
              <a:rect l="l" t="t" r="r" b="b"/>
              <a:pathLst>
                <a:path w="25400" h="25400">
                  <a:moveTo>
                    <a:pt x="19507" y="0"/>
                  </a:moveTo>
                  <a:lnTo>
                    <a:pt x="5664" y="0"/>
                  </a:lnTo>
                  <a:lnTo>
                    <a:pt x="0" y="5664"/>
                  </a:lnTo>
                  <a:lnTo>
                    <a:pt x="0" y="12547"/>
                  </a:lnTo>
                  <a:lnTo>
                    <a:pt x="0" y="19494"/>
                  </a:lnTo>
                  <a:lnTo>
                    <a:pt x="5664" y="25158"/>
                  </a:lnTo>
                  <a:lnTo>
                    <a:pt x="19507" y="25158"/>
                  </a:lnTo>
                  <a:lnTo>
                    <a:pt x="25171" y="19494"/>
                  </a:lnTo>
                  <a:lnTo>
                    <a:pt x="25171" y="5664"/>
                  </a:lnTo>
                  <a:lnTo>
                    <a:pt x="19507" y="0"/>
                  </a:lnTo>
                  <a:close/>
                </a:path>
              </a:pathLst>
            </a:custGeom>
            <a:solidFill>
              <a:srgbClr val="91919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object 107">
              <a:extLst>
                <a:ext uri="{FF2B5EF4-FFF2-40B4-BE49-F238E27FC236}">
                  <a16:creationId xmlns:a16="http://schemas.microsoft.com/office/drawing/2014/main" id="{AC1DC8D1-E5DE-5ED1-0958-1C242826FE5F}"/>
                </a:ext>
              </a:extLst>
            </p:cNvPr>
            <p:cNvSpPr/>
            <p:nvPr/>
          </p:nvSpPr>
          <p:spPr>
            <a:xfrm>
              <a:off x="1664910" y="1027879"/>
              <a:ext cx="25400" cy="25400"/>
            </a:xfrm>
            <a:custGeom>
              <a:avLst/>
              <a:gdLst/>
              <a:ahLst/>
              <a:cxnLst/>
              <a:rect l="l" t="t" r="r" b="b"/>
              <a:pathLst>
                <a:path w="25400" h="25400">
                  <a:moveTo>
                    <a:pt x="0" y="12547"/>
                  </a:moveTo>
                  <a:lnTo>
                    <a:pt x="0" y="5664"/>
                  </a:lnTo>
                  <a:lnTo>
                    <a:pt x="5664" y="0"/>
                  </a:lnTo>
                  <a:lnTo>
                    <a:pt x="12623" y="0"/>
                  </a:lnTo>
                  <a:lnTo>
                    <a:pt x="19507" y="0"/>
                  </a:lnTo>
                  <a:lnTo>
                    <a:pt x="25171" y="5664"/>
                  </a:lnTo>
                  <a:lnTo>
                    <a:pt x="25171" y="12547"/>
                  </a:lnTo>
                  <a:lnTo>
                    <a:pt x="25171" y="19494"/>
                  </a:lnTo>
                  <a:lnTo>
                    <a:pt x="19507" y="25158"/>
                  </a:lnTo>
                  <a:lnTo>
                    <a:pt x="12623" y="25158"/>
                  </a:lnTo>
                  <a:lnTo>
                    <a:pt x="5664" y="25158"/>
                  </a:lnTo>
                  <a:lnTo>
                    <a:pt x="0" y="19494"/>
                  </a:lnTo>
                  <a:lnTo>
                    <a:pt x="0" y="12547"/>
                  </a:lnTo>
                </a:path>
              </a:pathLst>
            </a:custGeom>
            <a:ln w="19050">
              <a:solidFill>
                <a:srgbClr val="91919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15" name="object 108">
              <a:extLst>
                <a:ext uri="{FF2B5EF4-FFF2-40B4-BE49-F238E27FC236}">
                  <a16:creationId xmlns:a16="http://schemas.microsoft.com/office/drawing/2014/main" id="{BB635018-2231-B118-AA1A-D398555F4BF0}"/>
                </a:ext>
              </a:extLst>
            </p:cNvPr>
            <p:cNvSpPr/>
            <p:nvPr/>
          </p:nvSpPr>
          <p:spPr>
            <a:xfrm>
              <a:off x="1616442" y="1027673"/>
              <a:ext cx="25400" cy="25400"/>
            </a:xfrm>
            <a:custGeom>
              <a:avLst/>
              <a:gdLst/>
              <a:ahLst/>
              <a:cxnLst/>
              <a:rect l="l" t="t" r="r" b="b"/>
              <a:pathLst>
                <a:path w="25400" h="25400">
                  <a:moveTo>
                    <a:pt x="19507" y="0"/>
                  </a:moveTo>
                  <a:lnTo>
                    <a:pt x="5664" y="0"/>
                  </a:lnTo>
                  <a:lnTo>
                    <a:pt x="0" y="5676"/>
                  </a:lnTo>
                  <a:lnTo>
                    <a:pt x="0" y="12623"/>
                  </a:lnTo>
                  <a:lnTo>
                    <a:pt x="0" y="19507"/>
                  </a:lnTo>
                  <a:lnTo>
                    <a:pt x="5664" y="25171"/>
                  </a:lnTo>
                  <a:lnTo>
                    <a:pt x="19507" y="25171"/>
                  </a:lnTo>
                  <a:lnTo>
                    <a:pt x="25158" y="19507"/>
                  </a:lnTo>
                  <a:lnTo>
                    <a:pt x="25158" y="5676"/>
                  </a:lnTo>
                  <a:lnTo>
                    <a:pt x="19507" y="0"/>
                  </a:lnTo>
                  <a:close/>
                </a:path>
              </a:pathLst>
            </a:custGeom>
            <a:solidFill>
              <a:srgbClr val="91919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16" name="object 109">
              <a:extLst>
                <a:ext uri="{FF2B5EF4-FFF2-40B4-BE49-F238E27FC236}">
                  <a16:creationId xmlns:a16="http://schemas.microsoft.com/office/drawing/2014/main" id="{16B800D1-7AB0-42E2-5C34-BE803ED56CC5}"/>
                </a:ext>
              </a:extLst>
            </p:cNvPr>
            <p:cNvSpPr/>
            <p:nvPr/>
          </p:nvSpPr>
          <p:spPr>
            <a:xfrm>
              <a:off x="1616442" y="1027673"/>
              <a:ext cx="25400" cy="25400"/>
            </a:xfrm>
            <a:custGeom>
              <a:avLst/>
              <a:gdLst/>
              <a:ahLst/>
              <a:cxnLst/>
              <a:rect l="l" t="t" r="r" b="b"/>
              <a:pathLst>
                <a:path w="25400" h="25400">
                  <a:moveTo>
                    <a:pt x="0" y="12623"/>
                  </a:moveTo>
                  <a:lnTo>
                    <a:pt x="0" y="5676"/>
                  </a:lnTo>
                  <a:lnTo>
                    <a:pt x="5664" y="0"/>
                  </a:lnTo>
                  <a:lnTo>
                    <a:pt x="12611" y="0"/>
                  </a:lnTo>
                  <a:lnTo>
                    <a:pt x="19507" y="0"/>
                  </a:lnTo>
                  <a:lnTo>
                    <a:pt x="25158" y="5676"/>
                  </a:lnTo>
                  <a:lnTo>
                    <a:pt x="25158" y="12623"/>
                  </a:lnTo>
                  <a:lnTo>
                    <a:pt x="25158" y="19507"/>
                  </a:lnTo>
                  <a:lnTo>
                    <a:pt x="19507" y="25171"/>
                  </a:lnTo>
                  <a:lnTo>
                    <a:pt x="12611" y="25171"/>
                  </a:lnTo>
                  <a:lnTo>
                    <a:pt x="5664" y="25171"/>
                  </a:lnTo>
                  <a:lnTo>
                    <a:pt x="0" y="19507"/>
                  </a:lnTo>
                  <a:lnTo>
                    <a:pt x="0" y="12623"/>
                  </a:lnTo>
                </a:path>
              </a:pathLst>
            </a:custGeom>
            <a:ln w="19050">
              <a:solidFill>
                <a:srgbClr val="91919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7" name="object 110">
            <a:extLst>
              <a:ext uri="{FF2B5EF4-FFF2-40B4-BE49-F238E27FC236}">
                <a16:creationId xmlns:a16="http://schemas.microsoft.com/office/drawing/2014/main" id="{BD24C377-E94C-64BD-DE45-8E0FACA5F09F}"/>
              </a:ext>
            </a:extLst>
          </p:cNvPr>
          <p:cNvGrpSpPr/>
          <p:nvPr/>
        </p:nvGrpSpPr>
        <p:grpSpPr>
          <a:xfrm>
            <a:off x="8515899" y="2723854"/>
            <a:ext cx="29845" cy="29845"/>
            <a:chOff x="1688570" y="1849423"/>
            <a:chExt cx="29845" cy="29845"/>
          </a:xfrm>
        </p:grpSpPr>
        <p:sp>
          <p:nvSpPr>
            <p:cNvPr id="118" name="object 111">
              <a:extLst>
                <a:ext uri="{FF2B5EF4-FFF2-40B4-BE49-F238E27FC236}">
                  <a16:creationId xmlns:a16="http://schemas.microsoft.com/office/drawing/2014/main" id="{0CFBF8CF-F0FE-1D5F-D083-4C874FF64A9E}"/>
                </a:ext>
              </a:extLst>
            </p:cNvPr>
            <p:cNvSpPr/>
            <p:nvPr/>
          </p:nvSpPr>
          <p:spPr>
            <a:xfrm>
              <a:off x="1690856" y="1851709"/>
              <a:ext cx="25400" cy="25400"/>
            </a:xfrm>
            <a:custGeom>
              <a:avLst/>
              <a:gdLst/>
              <a:ahLst/>
              <a:cxnLst/>
              <a:rect l="l" t="t" r="r" b="b"/>
              <a:pathLst>
                <a:path w="25400" h="25400">
                  <a:moveTo>
                    <a:pt x="19507" y="0"/>
                  </a:moveTo>
                  <a:lnTo>
                    <a:pt x="5664" y="0"/>
                  </a:lnTo>
                  <a:lnTo>
                    <a:pt x="0" y="5676"/>
                  </a:lnTo>
                  <a:lnTo>
                    <a:pt x="0" y="12623"/>
                  </a:lnTo>
                  <a:lnTo>
                    <a:pt x="0" y="19507"/>
                  </a:lnTo>
                  <a:lnTo>
                    <a:pt x="5664" y="25171"/>
                  </a:lnTo>
                  <a:lnTo>
                    <a:pt x="19507" y="25171"/>
                  </a:lnTo>
                  <a:lnTo>
                    <a:pt x="25171" y="19507"/>
                  </a:lnTo>
                  <a:lnTo>
                    <a:pt x="25171" y="5676"/>
                  </a:lnTo>
                  <a:lnTo>
                    <a:pt x="19507" y="0"/>
                  </a:lnTo>
                  <a:close/>
                </a:path>
              </a:pathLst>
            </a:custGeom>
            <a:solidFill>
              <a:srgbClr val="91919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19" name="object 112">
              <a:extLst>
                <a:ext uri="{FF2B5EF4-FFF2-40B4-BE49-F238E27FC236}">
                  <a16:creationId xmlns:a16="http://schemas.microsoft.com/office/drawing/2014/main" id="{98AA6DB6-298B-58B7-48CD-99A2D154B091}"/>
                </a:ext>
              </a:extLst>
            </p:cNvPr>
            <p:cNvSpPr/>
            <p:nvPr/>
          </p:nvSpPr>
          <p:spPr>
            <a:xfrm>
              <a:off x="1690856" y="1851709"/>
              <a:ext cx="25400" cy="25400"/>
            </a:xfrm>
            <a:custGeom>
              <a:avLst/>
              <a:gdLst/>
              <a:ahLst/>
              <a:cxnLst/>
              <a:rect l="l" t="t" r="r" b="b"/>
              <a:pathLst>
                <a:path w="25400" h="25400">
                  <a:moveTo>
                    <a:pt x="0" y="12623"/>
                  </a:moveTo>
                  <a:lnTo>
                    <a:pt x="0" y="5676"/>
                  </a:lnTo>
                  <a:lnTo>
                    <a:pt x="5664" y="0"/>
                  </a:lnTo>
                  <a:lnTo>
                    <a:pt x="12547" y="0"/>
                  </a:lnTo>
                  <a:lnTo>
                    <a:pt x="19507" y="0"/>
                  </a:lnTo>
                  <a:lnTo>
                    <a:pt x="25171" y="5676"/>
                  </a:lnTo>
                  <a:lnTo>
                    <a:pt x="25171" y="12623"/>
                  </a:lnTo>
                  <a:lnTo>
                    <a:pt x="25171" y="19507"/>
                  </a:lnTo>
                  <a:lnTo>
                    <a:pt x="19507" y="25171"/>
                  </a:lnTo>
                  <a:lnTo>
                    <a:pt x="12547" y="25171"/>
                  </a:lnTo>
                  <a:lnTo>
                    <a:pt x="5664" y="25171"/>
                  </a:lnTo>
                  <a:lnTo>
                    <a:pt x="0" y="19507"/>
                  </a:lnTo>
                  <a:lnTo>
                    <a:pt x="0" y="12623"/>
                  </a:lnTo>
                </a:path>
              </a:pathLst>
            </a:custGeom>
            <a:ln w="19050">
              <a:solidFill>
                <a:srgbClr val="91919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0" name="object 113">
            <a:extLst>
              <a:ext uri="{FF2B5EF4-FFF2-40B4-BE49-F238E27FC236}">
                <a16:creationId xmlns:a16="http://schemas.microsoft.com/office/drawing/2014/main" id="{941D786C-6B99-2C39-1FEC-32F99D7CF9F4}"/>
              </a:ext>
            </a:extLst>
          </p:cNvPr>
          <p:cNvGrpSpPr/>
          <p:nvPr/>
        </p:nvGrpSpPr>
        <p:grpSpPr>
          <a:xfrm>
            <a:off x="9669906" y="1899895"/>
            <a:ext cx="85090" cy="30480"/>
            <a:chOff x="2842577" y="1025464"/>
            <a:chExt cx="85090" cy="30480"/>
          </a:xfrm>
        </p:grpSpPr>
        <p:sp>
          <p:nvSpPr>
            <p:cNvPr id="121" name="object 114">
              <a:extLst>
                <a:ext uri="{FF2B5EF4-FFF2-40B4-BE49-F238E27FC236}">
                  <a16:creationId xmlns:a16="http://schemas.microsoft.com/office/drawing/2014/main" id="{AD2417D7-E8E3-69E4-339D-B67832CC43CB}"/>
                </a:ext>
              </a:extLst>
            </p:cNvPr>
            <p:cNvSpPr/>
            <p:nvPr/>
          </p:nvSpPr>
          <p:spPr>
            <a:xfrm>
              <a:off x="2844863" y="1027933"/>
              <a:ext cx="25400" cy="25400"/>
            </a:xfrm>
            <a:custGeom>
              <a:avLst/>
              <a:gdLst/>
              <a:ahLst/>
              <a:cxnLst/>
              <a:rect l="l" t="t" r="r" b="b"/>
              <a:pathLst>
                <a:path w="25400" h="25400">
                  <a:moveTo>
                    <a:pt x="19507" y="0"/>
                  </a:moveTo>
                  <a:lnTo>
                    <a:pt x="5664" y="0"/>
                  </a:lnTo>
                  <a:lnTo>
                    <a:pt x="0" y="5664"/>
                  </a:lnTo>
                  <a:lnTo>
                    <a:pt x="0" y="12623"/>
                  </a:lnTo>
                  <a:lnTo>
                    <a:pt x="0" y="19507"/>
                  </a:lnTo>
                  <a:lnTo>
                    <a:pt x="5664" y="25171"/>
                  </a:lnTo>
                  <a:lnTo>
                    <a:pt x="19507" y="25171"/>
                  </a:lnTo>
                  <a:lnTo>
                    <a:pt x="25171" y="19507"/>
                  </a:lnTo>
                  <a:lnTo>
                    <a:pt x="25171"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22" name="object 115">
              <a:extLst>
                <a:ext uri="{FF2B5EF4-FFF2-40B4-BE49-F238E27FC236}">
                  <a16:creationId xmlns:a16="http://schemas.microsoft.com/office/drawing/2014/main" id="{A90753A3-414D-CD7D-8CCF-8BF26D6C2D0A}"/>
                </a:ext>
              </a:extLst>
            </p:cNvPr>
            <p:cNvSpPr/>
            <p:nvPr/>
          </p:nvSpPr>
          <p:spPr>
            <a:xfrm>
              <a:off x="2844863" y="1027933"/>
              <a:ext cx="25400" cy="25400"/>
            </a:xfrm>
            <a:custGeom>
              <a:avLst/>
              <a:gdLst/>
              <a:ahLst/>
              <a:cxnLst/>
              <a:rect l="l" t="t" r="r" b="b"/>
              <a:pathLst>
                <a:path w="25400" h="25400">
                  <a:moveTo>
                    <a:pt x="0" y="12623"/>
                  </a:moveTo>
                  <a:lnTo>
                    <a:pt x="0" y="5664"/>
                  </a:lnTo>
                  <a:lnTo>
                    <a:pt x="5664" y="0"/>
                  </a:lnTo>
                  <a:lnTo>
                    <a:pt x="12560" y="0"/>
                  </a:lnTo>
                  <a:lnTo>
                    <a:pt x="19507" y="0"/>
                  </a:lnTo>
                  <a:lnTo>
                    <a:pt x="25171" y="5664"/>
                  </a:lnTo>
                  <a:lnTo>
                    <a:pt x="25171" y="12623"/>
                  </a:lnTo>
                  <a:lnTo>
                    <a:pt x="25171" y="19507"/>
                  </a:lnTo>
                  <a:lnTo>
                    <a:pt x="19507" y="25171"/>
                  </a:lnTo>
                  <a:lnTo>
                    <a:pt x="12560" y="25171"/>
                  </a:lnTo>
                  <a:lnTo>
                    <a:pt x="5664" y="25171"/>
                  </a:lnTo>
                  <a:lnTo>
                    <a:pt x="0" y="19507"/>
                  </a:lnTo>
                  <a:lnTo>
                    <a:pt x="0" y="12623"/>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23" name="object 116">
              <a:extLst>
                <a:ext uri="{FF2B5EF4-FFF2-40B4-BE49-F238E27FC236}">
                  <a16:creationId xmlns:a16="http://schemas.microsoft.com/office/drawing/2014/main" id="{A329D115-827E-6C2D-0176-5488BC860FC4}"/>
                </a:ext>
              </a:extLst>
            </p:cNvPr>
            <p:cNvSpPr/>
            <p:nvPr/>
          </p:nvSpPr>
          <p:spPr>
            <a:xfrm>
              <a:off x="2899892" y="1027750"/>
              <a:ext cx="25400" cy="25400"/>
            </a:xfrm>
            <a:custGeom>
              <a:avLst/>
              <a:gdLst/>
              <a:ahLst/>
              <a:cxnLst/>
              <a:rect l="l" t="t" r="r" b="b"/>
              <a:pathLst>
                <a:path w="25400" h="25400">
                  <a:moveTo>
                    <a:pt x="19519" y="0"/>
                  </a:moveTo>
                  <a:lnTo>
                    <a:pt x="5676" y="0"/>
                  </a:lnTo>
                  <a:lnTo>
                    <a:pt x="0" y="5651"/>
                  </a:lnTo>
                  <a:lnTo>
                    <a:pt x="0" y="12547"/>
                  </a:lnTo>
                  <a:lnTo>
                    <a:pt x="0" y="19494"/>
                  </a:lnTo>
                  <a:lnTo>
                    <a:pt x="5676" y="25171"/>
                  </a:lnTo>
                  <a:lnTo>
                    <a:pt x="19519" y="25171"/>
                  </a:lnTo>
                  <a:lnTo>
                    <a:pt x="25184" y="19494"/>
                  </a:lnTo>
                  <a:lnTo>
                    <a:pt x="25184" y="5651"/>
                  </a:lnTo>
                  <a:lnTo>
                    <a:pt x="19519"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24" name="object 117">
              <a:extLst>
                <a:ext uri="{FF2B5EF4-FFF2-40B4-BE49-F238E27FC236}">
                  <a16:creationId xmlns:a16="http://schemas.microsoft.com/office/drawing/2014/main" id="{0931EC6B-E925-399A-AB50-DE5F92A262E6}"/>
                </a:ext>
              </a:extLst>
            </p:cNvPr>
            <p:cNvSpPr/>
            <p:nvPr/>
          </p:nvSpPr>
          <p:spPr>
            <a:xfrm>
              <a:off x="2899892" y="1027750"/>
              <a:ext cx="25400" cy="25400"/>
            </a:xfrm>
            <a:custGeom>
              <a:avLst/>
              <a:gdLst/>
              <a:ahLst/>
              <a:cxnLst/>
              <a:rect l="l" t="t" r="r" b="b"/>
              <a:pathLst>
                <a:path w="25400" h="25400">
                  <a:moveTo>
                    <a:pt x="0" y="12547"/>
                  </a:moveTo>
                  <a:lnTo>
                    <a:pt x="0" y="5651"/>
                  </a:lnTo>
                  <a:lnTo>
                    <a:pt x="5676" y="0"/>
                  </a:lnTo>
                  <a:lnTo>
                    <a:pt x="12560" y="0"/>
                  </a:lnTo>
                  <a:lnTo>
                    <a:pt x="19519" y="0"/>
                  </a:lnTo>
                  <a:lnTo>
                    <a:pt x="25184" y="5651"/>
                  </a:lnTo>
                  <a:lnTo>
                    <a:pt x="25184" y="12547"/>
                  </a:lnTo>
                  <a:lnTo>
                    <a:pt x="25184" y="19494"/>
                  </a:lnTo>
                  <a:lnTo>
                    <a:pt x="19519" y="25171"/>
                  </a:lnTo>
                  <a:lnTo>
                    <a:pt x="12560" y="25171"/>
                  </a:lnTo>
                  <a:lnTo>
                    <a:pt x="5676" y="25171"/>
                  </a:lnTo>
                  <a:lnTo>
                    <a:pt x="0" y="19494"/>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5" name="object 118">
            <a:extLst>
              <a:ext uri="{FF2B5EF4-FFF2-40B4-BE49-F238E27FC236}">
                <a16:creationId xmlns:a16="http://schemas.microsoft.com/office/drawing/2014/main" id="{619EC6E0-A176-1D37-11C2-597A7F152A98}"/>
              </a:ext>
            </a:extLst>
          </p:cNvPr>
          <p:cNvGrpSpPr/>
          <p:nvPr/>
        </p:nvGrpSpPr>
        <p:grpSpPr>
          <a:xfrm>
            <a:off x="9691852" y="2907392"/>
            <a:ext cx="29845" cy="29845"/>
            <a:chOff x="2864523" y="2032961"/>
            <a:chExt cx="29845" cy="29845"/>
          </a:xfrm>
        </p:grpSpPr>
        <p:sp>
          <p:nvSpPr>
            <p:cNvPr id="126" name="object 119">
              <a:extLst>
                <a:ext uri="{FF2B5EF4-FFF2-40B4-BE49-F238E27FC236}">
                  <a16:creationId xmlns:a16="http://schemas.microsoft.com/office/drawing/2014/main" id="{31501C8B-2774-86F2-4F4C-876DF1C196C7}"/>
                </a:ext>
              </a:extLst>
            </p:cNvPr>
            <p:cNvSpPr/>
            <p:nvPr/>
          </p:nvSpPr>
          <p:spPr>
            <a:xfrm>
              <a:off x="2866809" y="2035247"/>
              <a:ext cx="25400" cy="25400"/>
            </a:xfrm>
            <a:custGeom>
              <a:avLst/>
              <a:gdLst/>
              <a:ahLst/>
              <a:cxnLst/>
              <a:rect l="l" t="t" r="r" b="b"/>
              <a:pathLst>
                <a:path w="25400" h="25400">
                  <a:moveTo>
                    <a:pt x="19507" y="0"/>
                  </a:moveTo>
                  <a:lnTo>
                    <a:pt x="5664" y="0"/>
                  </a:lnTo>
                  <a:lnTo>
                    <a:pt x="0" y="5664"/>
                  </a:lnTo>
                  <a:lnTo>
                    <a:pt x="0" y="12547"/>
                  </a:lnTo>
                  <a:lnTo>
                    <a:pt x="0" y="19494"/>
                  </a:lnTo>
                  <a:lnTo>
                    <a:pt x="5664" y="25158"/>
                  </a:lnTo>
                  <a:lnTo>
                    <a:pt x="19507" y="25158"/>
                  </a:lnTo>
                  <a:lnTo>
                    <a:pt x="25171" y="19494"/>
                  </a:lnTo>
                  <a:lnTo>
                    <a:pt x="25171" y="5664"/>
                  </a:lnTo>
                  <a:lnTo>
                    <a:pt x="19507" y="0"/>
                  </a:lnTo>
                  <a:close/>
                </a:path>
              </a:pathLst>
            </a:custGeom>
            <a:solidFill>
              <a:srgbClr val="626261"/>
            </a:solidFill>
            <a:ln w="19050">
              <a:solidFill>
                <a:schemeClr val="tx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27" name="object 120">
              <a:extLst>
                <a:ext uri="{FF2B5EF4-FFF2-40B4-BE49-F238E27FC236}">
                  <a16:creationId xmlns:a16="http://schemas.microsoft.com/office/drawing/2014/main" id="{14B22B2D-5284-5A92-0415-3D6740E4EFE7}"/>
                </a:ext>
              </a:extLst>
            </p:cNvPr>
            <p:cNvSpPr/>
            <p:nvPr/>
          </p:nvSpPr>
          <p:spPr>
            <a:xfrm>
              <a:off x="2866809" y="2035247"/>
              <a:ext cx="25400" cy="25400"/>
            </a:xfrm>
            <a:custGeom>
              <a:avLst/>
              <a:gdLst/>
              <a:ahLst/>
              <a:cxnLst/>
              <a:rect l="l" t="t" r="r" b="b"/>
              <a:pathLst>
                <a:path w="25400" h="25400">
                  <a:moveTo>
                    <a:pt x="0" y="12547"/>
                  </a:moveTo>
                  <a:lnTo>
                    <a:pt x="0" y="5664"/>
                  </a:lnTo>
                  <a:lnTo>
                    <a:pt x="5664" y="0"/>
                  </a:lnTo>
                  <a:lnTo>
                    <a:pt x="12560" y="0"/>
                  </a:lnTo>
                  <a:lnTo>
                    <a:pt x="19507" y="0"/>
                  </a:lnTo>
                  <a:lnTo>
                    <a:pt x="25171" y="5664"/>
                  </a:lnTo>
                  <a:lnTo>
                    <a:pt x="25171" y="12547"/>
                  </a:lnTo>
                  <a:lnTo>
                    <a:pt x="25171" y="19494"/>
                  </a:lnTo>
                  <a:lnTo>
                    <a:pt x="19507" y="25158"/>
                  </a:lnTo>
                  <a:lnTo>
                    <a:pt x="12560" y="25158"/>
                  </a:lnTo>
                  <a:lnTo>
                    <a:pt x="5664" y="25158"/>
                  </a:lnTo>
                  <a:lnTo>
                    <a:pt x="0" y="19494"/>
                  </a:lnTo>
                  <a:lnTo>
                    <a:pt x="0" y="12547"/>
                  </a:lnTo>
                </a:path>
              </a:pathLst>
            </a:custGeom>
            <a:ln w="19050">
              <a:solidFill>
                <a:srgbClr val="62626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3" name="Group 142">
            <a:extLst>
              <a:ext uri="{FF2B5EF4-FFF2-40B4-BE49-F238E27FC236}">
                <a16:creationId xmlns:a16="http://schemas.microsoft.com/office/drawing/2014/main" id="{9AE88A49-DE62-10E3-D608-A3CDA0498077}"/>
              </a:ext>
            </a:extLst>
          </p:cNvPr>
          <p:cNvGrpSpPr/>
          <p:nvPr/>
        </p:nvGrpSpPr>
        <p:grpSpPr>
          <a:xfrm>
            <a:off x="7125357" y="1458177"/>
            <a:ext cx="3588335" cy="3265147"/>
            <a:chOff x="5741061" y="1646072"/>
            <a:chExt cx="3588335" cy="3265147"/>
          </a:xfrm>
        </p:grpSpPr>
        <p:sp>
          <p:nvSpPr>
            <p:cNvPr id="128" name="object 121">
              <a:extLst>
                <a:ext uri="{FF2B5EF4-FFF2-40B4-BE49-F238E27FC236}">
                  <a16:creationId xmlns:a16="http://schemas.microsoft.com/office/drawing/2014/main" id="{0EF8A386-DE95-23F8-F7D1-12B719735E17}"/>
                </a:ext>
              </a:extLst>
            </p:cNvPr>
            <p:cNvSpPr txBox="1"/>
            <p:nvPr/>
          </p:nvSpPr>
          <p:spPr>
            <a:xfrm>
              <a:off x="7111464" y="1838462"/>
              <a:ext cx="1266190" cy="144911"/>
            </a:xfrm>
            <a:prstGeom prst="rect">
              <a:avLst/>
            </a:prstGeom>
            <a:ln w="19050">
              <a:solidFill>
                <a:schemeClr val="tx1"/>
              </a:solidFill>
            </a:ln>
          </p:spPr>
          <p:txBody>
            <a:bodyPr vert="horz" wrap="square" lIns="0" tIns="13970" rIns="0" bIns="0" rtlCol="0">
              <a:spAutoFit/>
            </a:bodyPr>
            <a:lstStyle/>
            <a:p>
              <a:pPr marL="12700" marR="0" lvl="0" indent="0" algn="l" defTabSz="457200" rtl="0" eaLnBrk="1" fontAlgn="auto" latinLnBrk="0" hangingPunct="1">
                <a:lnSpc>
                  <a:spcPct val="100000"/>
                </a:lnSpc>
                <a:spcBef>
                  <a:spcPts val="110"/>
                </a:spcBef>
                <a:spcAft>
                  <a:spcPts val="0"/>
                </a:spcAft>
                <a:buClrTx/>
                <a:buSzTx/>
                <a:buFontTx/>
                <a:buNone/>
                <a:tabLst>
                  <a:tab pos="611505" algn="l"/>
                  <a:tab pos="1252855" algn="l"/>
                </a:tabLst>
                <a:defRPr/>
              </a:pPr>
              <a:r>
                <a:rPr kumimoji="0" sz="850" b="0" i="0" u="sng" strike="noStrike" kern="1200" cap="none" spc="0" normalizeH="0" baseline="0" noProof="0" dirty="0">
                  <a:ln>
                    <a:noFill/>
                  </a:ln>
                  <a:solidFill>
                    <a:srgbClr val="000000"/>
                  </a:solidFill>
                  <a:effectLst/>
                  <a:uLnTx/>
                  <a:uFill>
                    <a:solidFill>
                      <a:srgbClr val="000000"/>
                    </a:solidFill>
                  </a:uFill>
                  <a:latin typeface="Arial"/>
                  <a:ea typeface="+mn-ea"/>
                  <a:cs typeface="Arial"/>
                </a:rPr>
                <a:t> 	*	</a:t>
              </a:r>
              <a:endParaRPr kumimoji="0" sz="850" b="0" i="0" u="none" strike="noStrike" kern="1200" cap="none" spc="0" normalizeH="0" baseline="0" noProof="0" dirty="0">
                <a:ln>
                  <a:noFill/>
                </a:ln>
                <a:solidFill>
                  <a:srgbClr val="000000"/>
                </a:solidFill>
                <a:effectLst/>
                <a:uLnTx/>
                <a:uFillTx/>
                <a:latin typeface="Arial"/>
                <a:ea typeface="+mn-ea"/>
                <a:cs typeface="Arial"/>
              </a:endParaRPr>
            </a:p>
          </p:txBody>
        </p:sp>
        <p:grpSp>
          <p:nvGrpSpPr>
            <p:cNvPr id="129" name="object 122">
              <a:extLst>
                <a:ext uri="{FF2B5EF4-FFF2-40B4-BE49-F238E27FC236}">
                  <a16:creationId xmlns:a16="http://schemas.microsoft.com/office/drawing/2014/main" id="{97B4F01F-555D-CEE4-A487-29B20F97A07D}"/>
                </a:ext>
              </a:extLst>
            </p:cNvPr>
            <p:cNvGrpSpPr/>
            <p:nvPr/>
          </p:nvGrpSpPr>
          <p:grpSpPr>
            <a:xfrm>
              <a:off x="6368109" y="1679321"/>
              <a:ext cx="2747645" cy="2675890"/>
              <a:chOff x="888704" y="733497"/>
              <a:chExt cx="2747645" cy="2675890"/>
            </a:xfrm>
          </p:grpSpPr>
          <p:sp>
            <p:nvSpPr>
              <p:cNvPr id="130" name="object 123">
                <a:extLst>
                  <a:ext uri="{FF2B5EF4-FFF2-40B4-BE49-F238E27FC236}">
                    <a16:creationId xmlns:a16="http://schemas.microsoft.com/office/drawing/2014/main" id="{48895568-5275-0BF6-18AD-75372C688706}"/>
                  </a:ext>
                </a:extLst>
              </p:cNvPr>
              <p:cNvSpPr/>
              <p:nvPr/>
            </p:nvSpPr>
            <p:spPr>
              <a:xfrm>
                <a:off x="906345" y="733497"/>
                <a:ext cx="0" cy="2658745"/>
              </a:xfrm>
              <a:custGeom>
                <a:avLst/>
                <a:gdLst/>
                <a:ahLst/>
                <a:cxnLst/>
                <a:rect l="l" t="t" r="r" b="b"/>
                <a:pathLst>
                  <a:path h="2658745">
                    <a:moveTo>
                      <a:pt x="0" y="2658198"/>
                    </a:moveTo>
                    <a:lnTo>
                      <a:pt x="0" y="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1" name="object 124">
                <a:extLst>
                  <a:ext uri="{FF2B5EF4-FFF2-40B4-BE49-F238E27FC236}">
                    <a16:creationId xmlns:a16="http://schemas.microsoft.com/office/drawing/2014/main" id="{1A5342D4-6132-E286-0B39-1374A15AA312}"/>
                  </a:ext>
                </a:extLst>
              </p:cNvPr>
              <p:cNvSpPr/>
              <p:nvPr/>
            </p:nvSpPr>
            <p:spPr>
              <a:xfrm>
                <a:off x="888704" y="792400"/>
                <a:ext cx="17780" cy="2479040"/>
              </a:xfrm>
              <a:custGeom>
                <a:avLst/>
                <a:gdLst/>
                <a:ahLst/>
                <a:cxnLst/>
                <a:rect l="l" t="t" r="r" b="b"/>
                <a:pathLst>
                  <a:path w="17780" h="2479040">
                    <a:moveTo>
                      <a:pt x="0" y="2478481"/>
                    </a:moveTo>
                    <a:lnTo>
                      <a:pt x="17640" y="2478481"/>
                    </a:lnTo>
                  </a:path>
                  <a:path w="17780" h="2479040">
                    <a:moveTo>
                      <a:pt x="0" y="1858822"/>
                    </a:moveTo>
                    <a:lnTo>
                      <a:pt x="17640" y="1858822"/>
                    </a:lnTo>
                  </a:path>
                  <a:path w="17780" h="2479040">
                    <a:moveTo>
                      <a:pt x="0" y="1239240"/>
                    </a:moveTo>
                    <a:lnTo>
                      <a:pt x="17640" y="1239240"/>
                    </a:lnTo>
                  </a:path>
                  <a:path w="17780" h="2479040">
                    <a:moveTo>
                      <a:pt x="0" y="619582"/>
                    </a:moveTo>
                    <a:lnTo>
                      <a:pt x="17640" y="619582"/>
                    </a:lnTo>
                  </a:path>
                  <a:path w="17780" h="2479040">
                    <a:moveTo>
                      <a:pt x="0" y="0"/>
                    </a:moveTo>
                    <a:lnTo>
                      <a:pt x="17640" y="0"/>
                    </a:lnTo>
                  </a:path>
                </a:pathLst>
              </a:custGeom>
              <a:ln w="19050">
                <a:solidFill>
                  <a:srgbClr val="55555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2" name="object 125">
                <a:extLst>
                  <a:ext uri="{FF2B5EF4-FFF2-40B4-BE49-F238E27FC236}">
                    <a16:creationId xmlns:a16="http://schemas.microsoft.com/office/drawing/2014/main" id="{D8B9FA00-A587-ED0C-D72F-602092832199}"/>
                  </a:ext>
                </a:extLst>
              </p:cNvPr>
              <p:cNvSpPr/>
              <p:nvPr/>
            </p:nvSpPr>
            <p:spPr>
              <a:xfrm>
                <a:off x="906345" y="3391696"/>
                <a:ext cx="2729865" cy="0"/>
              </a:xfrm>
              <a:custGeom>
                <a:avLst/>
                <a:gdLst/>
                <a:ahLst/>
                <a:cxnLst/>
                <a:rect l="l" t="t" r="r" b="b"/>
                <a:pathLst>
                  <a:path w="2729865">
                    <a:moveTo>
                      <a:pt x="0" y="0"/>
                    </a:moveTo>
                    <a:lnTo>
                      <a:pt x="2729649" y="0"/>
                    </a:lnTo>
                  </a:path>
                </a:pathLst>
              </a:custGeom>
              <a:ln w="19050">
                <a:solidFill>
                  <a:srgbClr val="00000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sp>
            <p:nvSpPr>
              <p:cNvPr id="133" name="object 126">
                <a:extLst>
                  <a:ext uri="{FF2B5EF4-FFF2-40B4-BE49-F238E27FC236}">
                    <a16:creationId xmlns:a16="http://schemas.microsoft.com/office/drawing/2014/main" id="{8BC41DCF-2033-6994-6859-0AA256F216FB}"/>
                  </a:ext>
                </a:extLst>
              </p:cNvPr>
              <p:cNvSpPr/>
              <p:nvPr/>
            </p:nvSpPr>
            <p:spPr>
              <a:xfrm>
                <a:off x="1650814" y="3391696"/>
                <a:ext cx="1240790" cy="17780"/>
              </a:xfrm>
              <a:custGeom>
                <a:avLst/>
                <a:gdLst/>
                <a:ahLst/>
                <a:cxnLst/>
                <a:rect l="l" t="t" r="r" b="b"/>
                <a:pathLst>
                  <a:path w="1240789" h="17779">
                    <a:moveTo>
                      <a:pt x="0" y="17640"/>
                    </a:moveTo>
                    <a:lnTo>
                      <a:pt x="0" y="0"/>
                    </a:lnTo>
                  </a:path>
                  <a:path w="1240789" h="17779">
                    <a:moveTo>
                      <a:pt x="1240726" y="17640"/>
                    </a:moveTo>
                    <a:lnTo>
                      <a:pt x="1240726" y="0"/>
                    </a:lnTo>
                  </a:path>
                </a:pathLst>
              </a:custGeom>
              <a:ln w="19050">
                <a:solidFill>
                  <a:srgbClr val="55555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4" name="object 127">
              <a:extLst>
                <a:ext uri="{FF2B5EF4-FFF2-40B4-BE49-F238E27FC236}">
                  <a16:creationId xmlns:a16="http://schemas.microsoft.com/office/drawing/2014/main" id="{BEC61E13-0578-9AB9-B18E-01F2C0805C65}"/>
                </a:ext>
              </a:extLst>
            </p:cNvPr>
            <p:cNvSpPr txBox="1"/>
            <p:nvPr/>
          </p:nvSpPr>
          <p:spPr>
            <a:xfrm>
              <a:off x="6194750" y="4124467"/>
              <a:ext cx="141879" cy="182742"/>
            </a:xfrm>
            <a:prstGeom prst="rect">
              <a:avLst/>
            </a:prstGeom>
            <a:ln w="19050">
              <a:solidFill>
                <a:schemeClr val="tx1"/>
              </a:solidFill>
            </a:ln>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6E6E6E"/>
                  </a:solidFill>
                  <a:effectLst/>
                  <a:uLnTx/>
                  <a:uFillTx/>
                  <a:latin typeface="Arial"/>
                  <a:ea typeface="+mn-ea"/>
                  <a:cs typeface="Arial"/>
                </a:rPr>
                <a:t>0</a:t>
              </a:r>
              <a:endParaRPr kumimoji="0" sz="1100" b="0" i="0" u="none" strike="noStrike" kern="1200" cap="none" spc="0" normalizeH="0" baseline="0" noProof="0">
                <a:ln>
                  <a:noFill/>
                </a:ln>
                <a:solidFill>
                  <a:srgbClr val="FFFFFF"/>
                </a:solidFill>
                <a:effectLst/>
                <a:uLnTx/>
                <a:uFillTx/>
                <a:latin typeface="Arial"/>
                <a:ea typeface="+mn-ea"/>
                <a:cs typeface="Arial"/>
              </a:endParaRPr>
            </a:p>
          </p:txBody>
        </p:sp>
        <p:sp>
          <p:nvSpPr>
            <p:cNvPr id="135" name="object 128">
              <a:extLst>
                <a:ext uri="{FF2B5EF4-FFF2-40B4-BE49-F238E27FC236}">
                  <a16:creationId xmlns:a16="http://schemas.microsoft.com/office/drawing/2014/main" id="{81C9763B-0C65-8819-D1BB-E3EF808B6DCD}"/>
                </a:ext>
              </a:extLst>
            </p:cNvPr>
            <p:cNvSpPr txBox="1"/>
            <p:nvPr/>
          </p:nvSpPr>
          <p:spPr>
            <a:xfrm>
              <a:off x="6115350" y="3504853"/>
              <a:ext cx="221394" cy="182742"/>
            </a:xfrm>
            <a:prstGeom prst="rect">
              <a:avLst/>
            </a:prstGeom>
            <a:ln w="19050">
              <a:solidFill>
                <a:schemeClr val="tx1"/>
              </a:solidFill>
            </a:ln>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6E6E6E"/>
                  </a:solidFill>
                  <a:effectLst/>
                  <a:uLnTx/>
                  <a:uFillTx/>
                  <a:latin typeface="Arial"/>
                  <a:ea typeface="+mn-ea"/>
                  <a:cs typeface="Arial"/>
                </a:rPr>
                <a:t>50</a:t>
              </a:r>
              <a:endParaRPr kumimoji="0" sz="1100" b="0" i="0" u="none" strike="noStrike" kern="1200" cap="none" spc="0" normalizeH="0" baseline="0" noProof="0">
                <a:ln>
                  <a:noFill/>
                </a:ln>
                <a:solidFill>
                  <a:srgbClr val="FFFFFF"/>
                </a:solidFill>
                <a:effectLst/>
                <a:uLnTx/>
                <a:uFillTx/>
                <a:latin typeface="Arial"/>
                <a:ea typeface="+mn-ea"/>
                <a:cs typeface="Arial"/>
              </a:endParaRPr>
            </a:p>
          </p:txBody>
        </p:sp>
        <p:sp>
          <p:nvSpPr>
            <p:cNvPr id="136" name="object 129">
              <a:extLst>
                <a:ext uri="{FF2B5EF4-FFF2-40B4-BE49-F238E27FC236}">
                  <a16:creationId xmlns:a16="http://schemas.microsoft.com/office/drawing/2014/main" id="{E7EE6E56-45EE-BC1B-448C-1EAB28BD8003}"/>
                </a:ext>
              </a:extLst>
            </p:cNvPr>
            <p:cNvSpPr txBox="1"/>
            <p:nvPr/>
          </p:nvSpPr>
          <p:spPr>
            <a:xfrm>
              <a:off x="6055017" y="2885298"/>
              <a:ext cx="342462" cy="182742"/>
            </a:xfrm>
            <a:prstGeom prst="rect">
              <a:avLst/>
            </a:prstGeom>
            <a:ln w="19050">
              <a:noFill/>
            </a:ln>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6E6E6E"/>
                  </a:solidFill>
                  <a:effectLst/>
                  <a:uLnTx/>
                  <a:uFillTx/>
                  <a:latin typeface="Arial"/>
                  <a:ea typeface="+mn-ea"/>
                  <a:cs typeface="Arial"/>
                </a:rPr>
                <a:t>1</a:t>
              </a:r>
              <a:r>
                <a:rPr kumimoji="0" sz="1100" b="0" i="0" u="none" strike="noStrike" kern="1200" cap="none" spc="0" normalizeH="0" baseline="0" noProof="0" dirty="0">
                  <a:ln>
                    <a:noFill/>
                  </a:ln>
                  <a:solidFill>
                    <a:srgbClr val="000000"/>
                  </a:solidFill>
                  <a:effectLst/>
                  <a:uLnTx/>
                  <a:uFillTx/>
                  <a:latin typeface="Arial"/>
                  <a:ea typeface="+mn-ea"/>
                  <a:cs typeface="Arial"/>
                </a:rPr>
                <a:t>0</a:t>
              </a:r>
              <a:r>
                <a:rPr kumimoji="0" sz="1100" b="0" i="0" u="none" strike="noStrike" kern="1200" cap="none" spc="0" normalizeH="0" baseline="0" noProof="0" dirty="0">
                  <a:ln>
                    <a:noFill/>
                  </a:ln>
                  <a:solidFill>
                    <a:srgbClr val="6E6E6E"/>
                  </a:solidFill>
                  <a:effectLst/>
                  <a:uLnTx/>
                  <a:uFillTx/>
                  <a:latin typeface="Arial"/>
                  <a:ea typeface="+mn-ea"/>
                  <a:cs typeface="Arial"/>
                </a:rPr>
                <a:t>0</a:t>
              </a:r>
              <a:endParaRPr kumimoji="0" sz="1100" b="0" i="0" u="none" strike="noStrike" kern="1200" cap="none" spc="0" normalizeH="0" baseline="0" noProof="0" dirty="0">
                <a:ln>
                  <a:noFill/>
                </a:ln>
                <a:solidFill>
                  <a:srgbClr val="FFFFFF"/>
                </a:solidFill>
                <a:effectLst/>
                <a:uLnTx/>
                <a:uFillTx/>
                <a:latin typeface="Arial"/>
                <a:ea typeface="+mn-ea"/>
                <a:cs typeface="Arial"/>
              </a:endParaRPr>
            </a:p>
          </p:txBody>
        </p:sp>
        <p:sp>
          <p:nvSpPr>
            <p:cNvPr id="137" name="object 130">
              <a:extLst>
                <a:ext uri="{FF2B5EF4-FFF2-40B4-BE49-F238E27FC236}">
                  <a16:creationId xmlns:a16="http://schemas.microsoft.com/office/drawing/2014/main" id="{FD889BAB-74E4-B985-AD20-1C470991226A}"/>
                </a:ext>
              </a:extLst>
            </p:cNvPr>
            <p:cNvSpPr txBox="1"/>
            <p:nvPr/>
          </p:nvSpPr>
          <p:spPr>
            <a:xfrm>
              <a:off x="6036009" y="2265627"/>
              <a:ext cx="300909" cy="182742"/>
            </a:xfrm>
            <a:prstGeom prst="rect">
              <a:avLst/>
            </a:prstGeom>
            <a:ln w="19050">
              <a:solidFill>
                <a:schemeClr val="tx1"/>
              </a:solidFill>
            </a:ln>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6E6E6E"/>
                  </a:solidFill>
                  <a:effectLst/>
                  <a:uLnTx/>
                  <a:uFillTx/>
                  <a:latin typeface="Arial"/>
                  <a:ea typeface="+mn-ea"/>
                  <a:cs typeface="Arial"/>
                </a:rPr>
                <a:t>150</a:t>
              </a:r>
              <a:endParaRPr kumimoji="0" sz="1100" b="0" i="0" u="none" strike="noStrike" kern="1200" cap="none" spc="0" normalizeH="0" baseline="0" noProof="0" dirty="0">
                <a:ln>
                  <a:noFill/>
                </a:ln>
                <a:solidFill>
                  <a:srgbClr val="FFFFFF"/>
                </a:solidFill>
                <a:effectLst/>
                <a:uLnTx/>
                <a:uFillTx/>
                <a:latin typeface="Arial"/>
                <a:ea typeface="+mn-ea"/>
                <a:cs typeface="Arial"/>
              </a:endParaRPr>
            </a:p>
          </p:txBody>
        </p:sp>
        <p:sp>
          <p:nvSpPr>
            <p:cNvPr id="138" name="object 131">
              <a:extLst>
                <a:ext uri="{FF2B5EF4-FFF2-40B4-BE49-F238E27FC236}">
                  <a16:creationId xmlns:a16="http://schemas.microsoft.com/office/drawing/2014/main" id="{61713AC4-EBCD-1F5B-9B59-932D3DB59A59}"/>
                </a:ext>
              </a:extLst>
            </p:cNvPr>
            <p:cNvSpPr txBox="1"/>
            <p:nvPr/>
          </p:nvSpPr>
          <p:spPr>
            <a:xfrm>
              <a:off x="6036009" y="1646072"/>
              <a:ext cx="300909" cy="182742"/>
            </a:xfrm>
            <a:prstGeom prst="rect">
              <a:avLst/>
            </a:prstGeom>
            <a:ln w="19050">
              <a:solidFill>
                <a:schemeClr val="tx1"/>
              </a:solidFill>
            </a:ln>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6E6E6E"/>
                  </a:solidFill>
                  <a:effectLst/>
                  <a:uLnTx/>
                  <a:uFillTx/>
                  <a:latin typeface="Arial"/>
                  <a:ea typeface="+mn-ea"/>
                  <a:cs typeface="Arial"/>
                </a:rPr>
                <a:t>200</a:t>
              </a:r>
              <a:endParaRPr kumimoji="0" sz="1100" b="0" i="0" u="none" strike="noStrike" kern="1200" cap="none" spc="0" normalizeH="0" baseline="0" noProof="0" dirty="0">
                <a:ln>
                  <a:noFill/>
                </a:ln>
                <a:solidFill>
                  <a:srgbClr val="FFFFFF"/>
                </a:solidFill>
                <a:effectLst/>
                <a:uLnTx/>
                <a:uFillTx/>
                <a:latin typeface="Arial"/>
                <a:ea typeface="+mn-ea"/>
                <a:cs typeface="Arial"/>
              </a:endParaRPr>
            </a:p>
          </p:txBody>
        </p:sp>
        <p:sp>
          <p:nvSpPr>
            <p:cNvPr id="139" name="object 132">
              <a:extLst>
                <a:ext uri="{FF2B5EF4-FFF2-40B4-BE49-F238E27FC236}">
                  <a16:creationId xmlns:a16="http://schemas.microsoft.com/office/drawing/2014/main" id="{D24808F3-F124-3C99-08B3-927951CEF3E8}"/>
                </a:ext>
              </a:extLst>
            </p:cNvPr>
            <p:cNvSpPr txBox="1"/>
            <p:nvPr/>
          </p:nvSpPr>
          <p:spPr>
            <a:xfrm>
              <a:off x="6755117" y="4504355"/>
              <a:ext cx="662516" cy="182742"/>
            </a:xfrm>
            <a:prstGeom prst="rect">
              <a:avLst/>
            </a:prstGeom>
            <a:ln w="19050">
              <a:solidFill>
                <a:schemeClr val="tx1"/>
              </a:solidFill>
            </a:ln>
          </p:spPr>
          <p:txBody>
            <a:bodyPr vert="horz" wrap="square" lIns="0" tIns="13335" rIns="0" bIns="0" rtlCol="0">
              <a:spAutoFit/>
            </a:bodyPr>
            <a:lstStyle/>
            <a:p>
              <a:pPr marL="12700" marR="0" lvl="0" indent="0" algn="ctr" defTabSz="4572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000000"/>
                  </a:solidFill>
                  <a:effectLst/>
                  <a:uLnTx/>
                  <a:uFillTx/>
                  <a:latin typeface="Arial"/>
                  <a:ea typeface="+mn-ea"/>
                  <a:cs typeface="Arial"/>
                </a:rPr>
                <a:t>Control</a:t>
              </a:r>
            </a:p>
          </p:txBody>
        </p:sp>
        <p:sp>
          <p:nvSpPr>
            <p:cNvPr id="140" name="object 133">
              <a:extLst>
                <a:ext uri="{FF2B5EF4-FFF2-40B4-BE49-F238E27FC236}">
                  <a16:creationId xmlns:a16="http://schemas.microsoft.com/office/drawing/2014/main" id="{FEA7C2C4-2A3B-6467-54A7-7346645C4361}"/>
                </a:ext>
              </a:extLst>
            </p:cNvPr>
            <p:cNvSpPr txBox="1"/>
            <p:nvPr/>
          </p:nvSpPr>
          <p:spPr>
            <a:xfrm>
              <a:off x="7523793" y="4499133"/>
              <a:ext cx="1805603" cy="182742"/>
            </a:xfrm>
            <a:prstGeom prst="rect">
              <a:avLst/>
            </a:prstGeom>
            <a:ln w="19050">
              <a:solidFill>
                <a:schemeClr val="tx1"/>
              </a:solidFill>
            </a:ln>
          </p:spPr>
          <p:txBody>
            <a:bodyPr vert="horz" wrap="square" lIns="0" tIns="13335" rIns="0" bIns="0" rtlCol="0">
              <a:spAutoFit/>
            </a:bodyPr>
            <a:lstStyle/>
            <a:p>
              <a:pPr marL="12700" marR="0" lvl="0" indent="0" algn="ctr" defTabSz="457200" rtl="0" eaLnBrk="1" fontAlgn="auto" latinLnBrk="0" hangingPunct="1">
                <a:lnSpc>
                  <a:spcPct val="100000"/>
                </a:lnSpc>
                <a:spcBef>
                  <a:spcPts val="105"/>
                </a:spcBef>
                <a:spcAft>
                  <a:spcPts val="0"/>
                </a:spcAft>
                <a:buClrTx/>
                <a:buSzTx/>
                <a:buFontTx/>
                <a:buNone/>
                <a:tabLst/>
                <a:defRPr/>
              </a:pPr>
              <a:r>
                <a:rPr kumimoji="0" sz="1100" b="0" i="0" u="none" strike="noStrike" kern="1200" cap="none" spc="0" normalizeH="0" baseline="0" noProof="0" dirty="0">
                  <a:ln>
                    <a:noFill/>
                  </a:ln>
                  <a:solidFill>
                    <a:srgbClr val="000000"/>
                  </a:solidFill>
                  <a:effectLst/>
                  <a:uLnTx/>
                  <a:uFillTx/>
                  <a:latin typeface="Arial"/>
                  <a:ea typeface="+mn-ea"/>
                  <a:cs typeface="Arial"/>
                </a:rPr>
                <a:t>Tryptophan</a:t>
              </a:r>
              <a:r>
                <a:rPr kumimoji="0" sz="1100" b="0" i="0" u="none" strike="noStrike" kern="1200" cap="none" spc="-25" normalizeH="0" baseline="0" noProof="0" dirty="0">
                  <a:ln>
                    <a:noFill/>
                  </a:ln>
                  <a:solidFill>
                    <a:srgbClr val="000000"/>
                  </a:solidFill>
                  <a:effectLst/>
                  <a:uLnTx/>
                  <a:uFillTx/>
                  <a:latin typeface="Arial"/>
                  <a:ea typeface="+mn-ea"/>
                  <a:cs typeface="Arial"/>
                </a:rPr>
                <a:t> </a:t>
              </a:r>
              <a:r>
                <a:rPr kumimoji="0" sz="1100" b="0" i="0" u="none" strike="noStrike" kern="1200" cap="none" spc="0" normalizeH="0" baseline="0" noProof="0" dirty="0">
                  <a:ln>
                    <a:noFill/>
                  </a:ln>
                  <a:solidFill>
                    <a:srgbClr val="000000"/>
                  </a:solidFill>
                  <a:effectLst/>
                  <a:uLnTx/>
                  <a:uFillTx/>
                  <a:latin typeface="Arial"/>
                  <a:ea typeface="+mn-ea"/>
                  <a:cs typeface="Arial"/>
                </a:rPr>
                <a:t>Depletion</a:t>
              </a:r>
            </a:p>
          </p:txBody>
        </p:sp>
        <p:sp>
          <p:nvSpPr>
            <p:cNvPr id="141" name="object 134">
              <a:extLst>
                <a:ext uri="{FF2B5EF4-FFF2-40B4-BE49-F238E27FC236}">
                  <a16:creationId xmlns:a16="http://schemas.microsoft.com/office/drawing/2014/main" id="{0872B427-A189-AD48-7BE6-1F7AACBDAEE1}"/>
                </a:ext>
              </a:extLst>
            </p:cNvPr>
            <p:cNvSpPr txBox="1"/>
            <p:nvPr/>
          </p:nvSpPr>
          <p:spPr>
            <a:xfrm>
              <a:off x="7292504" y="4713088"/>
              <a:ext cx="1187311" cy="198131"/>
            </a:xfrm>
            <a:prstGeom prst="rect">
              <a:avLst/>
            </a:prstGeom>
            <a:ln w="19050">
              <a:solidFill>
                <a:schemeClr val="tx1"/>
              </a:solidFill>
            </a:ln>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mn-ea"/>
                  <a:cs typeface="Arial"/>
                </a:rPr>
                <a:t>Treatment</a:t>
              </a:r>
            </a:p>
          </p:txBody>
        </p:sp>
        <p:sp>
          <p:nvSpPr>
            <p:cNvPr id="142" name="object 135">
              <a:extLst>
                <a:ext uri="{FF2B5EF4-FFF2-40B4-BE49-F238E27FC236}">
                  <a16:creationId xmlns:a16="http://schemas.microsoft.com/office/drawing/2014/main" id="{C7DAD527-5BE7-AEFD-CC07-3FCE4E296A07}"/>
                </a:ext>
              </a:extLst>
            </p:cNvPr>
            <p:cNvSpPr txBox="1"/>
            <p:nvPr/>
          </p:nvSpPr>
          <p:spPr>
            <a:xfrm>
              <a:off x="5741061" y="2373840"/>
              <a:ext cx="184666" cy="983478"/>
            </a:xfrm>
            <a:prstGeom prst="rect">
              <a:avLst/>
            </a:prstGeom>
            <a:ln w="19050">
              <a:solidFill>
                <a:schemeClr val="tx1"/>
              </a:solidFill>
            </a:ln>
          </p:spPr>
          <p:txBody>
            <a:bodyPr vert="vert270" wrap="square" lIns="0" tIns="16510" rIns="0" bIns="0" rtlCol="0">
              <a:spAutoFit/>
            </a:bodyPr>
            <a:lstStyle/>
            <a:p>
              <a:pPr marL="12700" marR="0" lvl="0" indent="0" algn="l" defTabSz="457200" rtl="0" eaLnBrk="1" fontAlgn="auto" latinLnBrk="0" hangingPunct="1">
                <a:lnSpc>
                  <a:spcPct val="100000"/>
                </a:lnSpc>
                <a:spcBef>
                  <a:spcPts val="130"/>
                </a:spcBef>
                <a:spcAft>
                  <a:spcPts val="0"/>
                </a:spcAft>
                <a:buClrTx/>
                <a:buSzTx/>
                <a:buFontTx/>
                <a:buNone/>
                <a:tabLst/>
                <a:defRPr/>
              </a:pPr>
              <a:r>
                <a:rPr kumimoji="0" sz="1200" b="0" i="0" u="none" strike="noStrike" kern="1200" cap="none" spc="0" normalizeH="0" baseline="0" noProof="0" dirty="0">
                  <a:ln>
                    <a:noFill/>
                  </a:ln>
                  <a:solidFill>
                    <a:srgbClr val="000000"/>
                  </a:solidFill>
                  <a:effectLst/>
                  <a:uLnTx/>
                  <a:uFillTx/>
                  <a:latin typeface="Arial"/>
                  <a:ea typeface="+mn-ea"/>
                  <a:cs typeface="Arial"/>
                </a:rPr>
                <a:t>Tolerance</a:t>
              </a:r>
              <a:r>
                <a:rPr kumimoji="0" sz="1200" b="0" i="0" u="none" strike="noStrike" kern="1200" cap="none" spc="-35" normalizeH="0" baseline="0" noProof="0" dirty="0">
                  <a:ln>
                    <a:noFill/>
                  </a:ln>
                  <a:solidFill>
                    <a:srgbClr val="000000"/>
                  </a:solidFill>
                  <a:effectLst/>
                  <a:uLnTx/>
                  <a:uFillTx/>
                  <a:latin typeface="Arial"/>
                  <a:ea typeface="+mn-ea"/>
                  <a:cs typeface="Arial"/>
                </a:rPr>
                <a:t> </a:t>
              </a:r>
              <a:r>
                <a:rPr kumimoji="0" sz="1200" b="0" i="0" u="none" strike="noStrike" kern="1200" cap="none" spc="0" normalizeH="0" baseline="0" noProof="0" dirty="0">
                  <a:ln>
                    <a:noFill/>
                  </a:ln>
                  <a:solidFill>
                    <a:srgbClr val="000000"/>
                  </a:solidFill>
                  <a:effectLst/>
                  <a:uLnTx/>
                  <a:uFillTx/>
                  <a:latin typeface="Arial"/>
                  <a:ea typeface="+mn-ea"/>
                  <a:cs typeface="Arial"/>
                </a:rPr>
                <a:t>(s)</a:t>
              </a:r>
            </a:p>
          </p:txBody>
        </p:sp>
      </p:grpSp>
      <p:sp>
        <p:nvSpPr>
          <p:cNvPr id="144" name="TextBox 143">
            <a:extLst>
              <a:ext uri="{FF2B5EF4-FFF2-40B4-BE49-F238E27FC236}">
                <a16:creationId xmlns:a16="http://schemas.microsoft.com/office/drawing/2014/main" id="{DF6B034A-E987-A2FE-2603-37D939A13CE4}"/>
              </a:ext>
            </a:extLst>
          </p:cNvPr>
          <p:cNvSpPr txBox="1"/>
          <p:nvPr/>
        </p:nvSpPr>
        <p:spPr bwMode="auto">
          <a:xfrm>
            <a:off x="445971" y="4831110"/>
            <a:ext cx="1145406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Affiliative tactile interactions help regulate physiological arousal and confer resilience to acute and chronic stress. C-tactile afferents (CTs) are a population of unmyelinated, low threshold mechanosensitive cutaneous nerve </a:t>
            </a:r>
            <a:r>
              <a:rPr kumimoji="0" lang="en-US" sz="1400" b="0" i="0" u="none" strike="noStrike" kern="1200" cap="none" spc="0" normalizeH="0" baseline="0" noProof="0" dirty="0" err="1">
                <a:ln>
                  <a:noFill/>
                </a:ln>
                <a:solidFill>
                  <a:srgbClr val="000000"/>
                </a:solidFill>
                <a:effectLst/>
                <a:uLnTx/>
                <a:uFillTx/>
                <a:latin typeface="Arial"/>
                <a:ea typeface="+mn-ea"/>
                <a:cs typeface="+mn-cs"/>
              </a:rPr>
              <a:t>fibres</a:t>
            </a:r>
            <a:r>
              <a:rPr kumimoji="0" lang="en-US" sz="1400" b="0" i="0" u="none" strike="noStrike" kern="1200" cap="none" spc="0" normalizeH="0" baseline="0" noProof="0" dirty="0">
                <a:ln>
                  <a:noFill/>
                </a:ln>
                <a:solidFill>
                  <a:srgbClr val="000000"/>
                </a:solidFill>
                <a:effectLst/>
                <a:uLnTx/>
                <a:uFillTx/>
                <a:latin typeface="Arial"/>
                <a:ea typeface="+mn-ea"/>
                <a:cs typeface="+mn-cs"/>
              </a:rPr>
              <a:t> which respond optimally to a low force stimulus, moving at between 1 and 10 cm/s. In a double blind, placebo-controlled design, the effect of acute tryptophan depletion (ATD) on 25 female participants’ ratings of directly and vicariously experienced touch was investigated. Psychophysical techniques were used to deliver dynamic tactile stimuli; some velocities were targeted to optimally activate CTs (1–10cm/s).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a:ea typeface="+mn-ea"/>
                <a:cs typeface="+mn-cs"/>
              </a:rPr>
              <a:t>Depletion of central serotonin levels modulates neural and behavioral responsiveness to appetitive sensory signals.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95C1A976-5287-E794-8D65-A4C718911734}"/>
              </a:ext>
            </a:extLst>
          </p:cNvPr>
          <p:cNvSpPr txBox="1"/>
          <p:nvPr/>
        </p:nvSpPr>
        <p:spPr bwMode="auto">
          <a:xfrm>
            <a:off x="4610120" y="2325838"/>
            <a:ext cx="5657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b="1" dirty="0">
                <a:solidFill>
                  <a:srgbClr val="FF0000"/>
                </a:solidFill>
                <a:latin typeface="Calibri" panose="020F0502020204030204" pitchFamily="34" charset="0"/>
              </a:rPr>
              <a:t>ATD</a:t>
            </a:r>
          </a:p>
        </p:txBody>
      </p:sp>
    </p:spTree>
    <p:extLst>
      <p:ext uri="{BB962C8B-B14F-4D97-AF65-F5344CB8AC3E}">
        <p14:creationId xmlns:p14="http://schemas.microsoft.com/office/powerpoint/2010/main" val="2814704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7899-A51E-4717-B14D-4AC6D099B57A}"/>
              </a:ext>
            </a:extLst>
          </p:cNvPr>
          <p:cNvSpPr>
            <a:spLocks noGrp="1"/>
          </p:cNvSpPr>
          <p:nvPr>
            <p:ph type="title"/>
          </p:nvPr>
        </p:nvSpPr>
        <p:spPr/>
        <p:txBody>
          <a:bodyPr/>
          <a:lstStyle/>
          <a:p>
            <a:r>
              <a:rPr lang="en-US" dirty="0"/>
              <a:t>Altered Function of Neural Networks </a:t>
            </a:r>
            <a:br>
              <a:rPr lang="en-US" dirty="0"/>
            </a:br>
            <a:r>
              <a:rPr lang="en-US" dirty="0"/>
              <a:t>Associated with Bipolar Disorder</a:t>
            </a:r>
          </a:p>
        </p:txBody>
      </p:sp>
      <p:sp>
        <p:nvSpPr>
          <p:cNvPr id="4" name="Text Placeholder 3">
            <a:extLst>
              <a:ext uri="{FF2B5EF4-FFF2-40B4-BE49-F238E27FC236}">
                <a16:creationId xmlns:a16="http://schemas.microsoft.com/office/drawing/2014/main" id="{6FAA8133-37DC-4519-9622-FB317FADAFC9}"/>
              </a:ext>
            </a:extLst>
          </p:cNvPr>
          <p:cNvSpPr>
            <a:spLocks noGrp="1"/>
          </p:cNvSpPr>
          <p:nvPr>
            <p:ph type="body" sz="quarter" idx="13"/>
          </p:nvPr>
        </p:nvSpPr>
        <p:spPr/>
        <p:txBody>
          <a:bodyPr/>
          <a:lstStyle/>
          <a:p>
            <a:r>
              <a:rPr lang="en-US" dirty="0" err="1"/>
              <a:t>Conio</a:t>
            </a:r>
            <a:r>
              <a:rPr lang="en-US" dirty="0"/>
              <a:t> B, et al. </a:t>
            </a:r>
            <a:r>
              <a:rPr lang="pl-PL" i="1" dirty="0"/>
              <a:t>Mol Psychiatry</a:t>
            </a:r>
            <a:r>
              <a:rPr lang="pl-PL" dirty="0"/>
              <a:t>. 2020;25(1):82-93.</a:t>
            </a:r>
            <a:endParaRPr lang="en-US" dirty="0"/>
          </a:p>
        </p:txBody>
      </p:sp>
      <p:pic>
        <p:nvPicPr>
          <p:cNvPr id="17" name="Picture 16">
            <a:extLst>
              <a:ext uri="{FF2B5EF4-FFF2-40B4-BE49-F238E27FC236}">
                <a16:creationId xmlns:a16="http://schemas.microsoft.com/office/drawing/2014/main" id="{4279F767-3B46-1A48-96A1-CD24FA51130D}"/>
              </a:ext>
            </a:extLst>
          </p:cNvPr>
          <p:cNvPicPr>
            <a:picLocks noChangeAspect="1"/>
          </p:cNvPicPr>
          <p:nvPr/>
        </p:nvPicPr>
        <p:blipFill>
          <a:blip r:embed="rId2"/>
          <a:stretch>
            <a:fillRect/>
          </a:stretch>
        </p:blipFill>
        <p:spPr>
          <a:xfrm>
            <a:off x="820898" y="1454008"/>
            <a:ext cx="10550156" cy="4707642"/>
          </a:xfrm>
          <a:prstGeom prst="rect">
            <a:avLst/>
          </a:prstGeom>
        </p:spPr>
      </p:pic>
      <p:sp>
        <p:nvSpPr>
          <p:cNvPr id="3" name="TextBox 2">
            <a:extLst>
              <a:ext uri="{FF2B5EF4-FFF2-40B4-BE49-F238E27FC236}">
                <a16:creationId xmlns:a16="http://schemas.microsoft.com/office/drawing/2014/main" id="{831BF196-049B-B849-BB3A-193F7A24D91D}"/>
              </a:ext>
            </a:extLst>
          </p:cNvPr>
          <p:cNvSpPr txBox="1"/>
          <p:nvPr/>
        </p:nvSpPr>
        <p:spPr>
          <a:xfrm>
            <a:off x="3317376" y="3701842"/>
            <a:ext cx="651140" cy="338554"/>
          </a:xfrm>
          <a:prstGeom prst="rect">
            <a:avLst/>
          </a:prstGeom>
          <a:noFill/>
        </p:spPr>
        <p:txBody>
          <a:bodyPr wrap="none" rtlCol="0">
            <a:spAutoFit/>
          </a:bodyPr>
          <a:lstStyle/>
          <a:p>
            <a:r>
              <a:rPr lang="en-US" sz="1600" dirty="0">
                <a:solidFill>
                  <a:schemeClr val="bg1"/>
                </a:solidFill>
              </a:rPr>
              <a:t>DMN</a:t>
            </a:r>
          </a:p>
        </p:txBody>
      </p:sp>
      <p:sp>
        <p:nvSpPr>
          <p:cNvPr id="6" name="TextBox 5">
            <a:extLst>
              <a:ext uri="{FF2B5EF4-FFF2-40B4-BE49-F238E27FC236}">
                <a16:creationId xmlns:a16="http://schemas.microsoft.com/office/drawing/2014/main" id="{3D82C17E-9A81-D843-A3A4-36D85D43A1A5}"/>
              </a:ext>
            </a:extLst>
          </p:cNvPr>
          <p:cNvSpPr txBox="1"/>
          <p:nvPr/>
        </p:nvSpPr>
        <p:spPr>
          <a:xfrm>
            <a:off x="5958143" y="3746812"/>
            <a:ext cx="639919" cy="338554"/>
          </a:xfrm>
          <a:prstGeom prst="rect">
            <a:avLst/>
          </a:prstGeom>
          <a:noFill/>
        </p:spPr>
        <p:txBody>
          <a:bodyPr wrap="none" rtlCol="0">
            <a:spAutoFit/>
          </a:bodyPr>
          <a:lstStyle/>
          <a:p>
            <a:r>
              <a:rPr lang="en-US" sz="1600" dirty="0">
                <a:solidFill>
                  <a:schemeClr val="bg1"/>
                </a:solidFill>
              </a:rPr>
              <a:t>SMN</a:t>
            </a:r>
          </a:p>
        </p:txBody>
      </p:sp>
      <p:sp>
        <p:nvSpPr>
          <p:cNvPr id="7" name="TextBox 6">
            <a:extLst>
              <a:ext uri="{FF2B5EF4-FFF2-40B4-BE49-F238E27FC236}">
                <a16:creationId xmlns:a16="http://schemas.microsoft.com/office/drawing/2014/main" id="{942DF581-5458-9F4F-AF5E-97019AABAECA}"/>
              </a:ext>
            </a:extLst>
          </p:cNvPr>
          <p:cNvSpPr txBox="1"/>
          <p:nvPr/>
        </p:nvSpPr>
        <p:spPr>
          <a:xfrm>
            <a:off x="5331055" y="3746812"/>
            <a:ext cx="468398" cy="338554"/>
          </a:xfrm>
          <a:prstGeom prst="rect">
            <a:avLst/>
          </a:prstGeom>
          <a:noFill/>
        </p:spPr>
        <p:txBody>
          <a:bodyPr wrap="none" rtlCol="0">
            <a:spAutoFit/>
          </a:bodyPr>
          <a:lstStyle/>
          <a:p>
            <a:r>
              <a:rPr lang="en-US" sz="1600" dirty="0">
                <a:solidFill>
                  <a:schemeClr val="bg1"/>
                </a:solidFill>
              </a:rPr>
              <a:t>SN</a:t>
            </a:r>
          </a:p>
        </p:txBody>
      </p:sp>
    </p:spTree>
    <p:extLst>
      <p:ext uri="{BB962C8B-B14F-4D97-AF65-F5344CB8AC3E}">
        <p14:creationId xmlns:p14="http://schemas.microsoft.com/office/powerpoint/2010/main" val="671887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714B5D-5C6F-05C1-73D6-151747DBB4EC}"/>
              </a:ext>
            </a:extLst>
          </p:cNvPr>
          <p:cNvSpPr>
            <a:spLocks noGrp="1"/>
          </p:cNvSpPr>
          <p:nvPr>
            <p:ph type="body" sz="quarter" idx="13"/>
          </p:nvPr>
        </p:nvSpPr>
        <p:spPr/>
        <p:txBody>
          <a:bodyPr/>
          <a:lstStyle/>
          <a:p>
            <a:r>
              <a:rPr lang="en-US" dirty="0" err="1"/>
              <a:t>Lykouras</a:t>
            </a:r>
            <a:r>
              <a:rPr lang="en-US" dirty="0"/>
              <a:t> et al, </a:t>
            </a:r>
            <a:r>
              <a:rPr lang="en-US" spc="-10" dirty="0">
                <a:solidFill>
                  <a:srgbClr val="231F20"/>
                </a:solidFill>
                <a:cs typeface="Myriad Pro"/>
              </a:rPr>
              <a:t>2011, </a:t>
            </a:r>
            <a:r>
              <a:rPr lang="en-US" dirty="0" err="1">
                <a:solidFill>
                  <a:srgbClr val="231F20"/>
                </a:solidFill>
                <a:cs typeface="Myriad Pro"/>
              </a:rPr>
              <a:t>Neuropsychobiology</a:t>
            </a:r>
            <a:r>
              <a:rPr lang="en-US" spc="-10" dirty="0">
                <a:solidFill>
                  <a:srgbClr val="231F20"/>
                </a:solidFill>
                <a:cs typeface="Myriad Pro"/>
              </a:rPr>
              <a:t>; 63:77–81; </a:t>
            </a:r>
            <a:r>
              <a:rPr lang="en-US" spc="500" dirty="0">
                <a:solidFill>
                  <a:srgbClr val="231F20"/>
                </a:solidFill>
                <a:cs typeface="Myriad Pro"/>
              </a:rPr>
              <a:t> </a:t>
            </a:r>
            <a:r>
              <a:rPr lang="en-US" dirty="0" err="1"/>
              <a:t>Yatham</a:t>
            </a:r>
            <a:r>
              <a:rPr lang="en-US" dirty="0"/>
              <a:t> et al, 2010,</a:t>
            </a:r>
            <a:r>
              <a:rPr lang="en-US" dirty="0">
                <a:effectLst/>
              </a:rPr>
              <a:t>The British Journal of Psychiatry,</a:t>
            </a:r>
            <a:r>
              <a:rPr lang="en-US" dirty="0"/>
              <a:t> </a:t>
            </a:r>
            <a:r>
              <a:rPr lang="en-US" dirty="0">
                <a:effectLst/>
              </a:rPr>
              <a:t>196: 47–51. </a:t>
            </a:r>
            <a:endParaRPr lang="en-US" dirty="0"/>
          </a:p>
        </p:txBody>
      </p:sp>
      <p:sp>
        <p:nvSpPr>
          <p:cNvPr id="3" name="Title 2">
            <a:extLst>
              <a:ext uri="{FF2B5EF4-FFF2-40B4-BE49-F238E27FC236}">
                <a16:creationId xmlns:a16="http://schemas.microsoft.com/office/drawing/2014/main" id="{E71F6173-9A86-C1F8-2ECA-FF6F45B32832}"/>
              </a:ext>
            </a:extLst>
          </p:cNvPr>
          <p:cNvSpPr>
            <a:spLocks noGrp="1"/>
          </p:cNvSpPr>
          <p:nvPr>
            <p:ph type="title"/>
          </p:nvPr>
        </p:nvSpPr>
        <p:spPr/>
        <p:txBody>
          <a:bodyPr/>
          <a:lstStyle/>
          <a:p>
            <a:r>
              <a:rPr lang="en-US" dirty="0"/>
              <a:t>Diminished 5HT signaling in mania</a:t>
            </a:r>
          </a:p>
        </p:txBody>
      </p:sp>
      <p:pic>
        <p:nvPicPr>
          <p:cNvPr id="5" name="Picture 4" descr="Diagram&#10;&#10;Description automatically generated">
            <a:extLst>
              <a:ext uri="{FF2B5EF4-FFF2-40B4-BE49-F238E27FC236}">
                <a16:creationId xmlns:a16="http://schemas.microsoft.com/office/drawing/2014/main" id="{945995B4-82FB-CAD4-CF90-BCAF0586E0A8}"/>
              </a:ext>
            </a:extLst>
          </p:cNvPr>
          <p:cNvPicPr>
            <a:picLocks noChangeAspect="1"/>
          </p:cNvPicPr>
          <p:nvPr/>
        </p:nvPicPr>
        <p:blipFill>
          <a:blip r:embed="rId2"/>
          <a:stretch>
            <a:fillRect/>
          </a:stretch>
        </p:blipFill>
        <p:spPr>
          <a:xfrm>
            <a:off x="5690440" y="1196433"/>
            <a:ext cx="5522155" cy="4879640"/>
          </a:xfrm>
          <a:prstGeom prst="rect">
            <a:avLst/>
          </a:prstGeom>
        </p:spPr>
      </p:pic>
      <p:sp>
        <p:nvSpPr>
          <p:cNvPr id="6" name="TextBox 5">
            <a:extLst>
              <a:ext uri="{FF2B5EF4-FFF2-40B4-BE49-F238E27FC236}">
                <a16:creationId xmlns:a16="http://schemas.microsoft.com/office/drawing/2014/main" id="{B7F3757A-8C59-0FE0-B43A-D2D1C9054692}"/>
              </a:ext>
            </a:extLst>
          </p:cNvPr>
          <p:cNvSpPr txBox="1"/>
          <p:nvPr/>
        </p:nvSpPr>
        <p:spPr>
          <a:xfrm>
            <a:off x="8632317" y="3981456"/>
            <a:ext cx="3448521" cy="2308324"/>
          </a:xfrm>
          <a:prstGeom prst="rect">
            <a:avLst/>
          </a:prstGeom>
          <a:noFill/>
        </p:spPr>
        <p:txBody>
          <a:bodyPr wrap="square" rtlCol="0">
            <a:spAutoFit/>
          </a:bodyPr>
          <a:lstStyle/>
          <a:p>
            <a:r>
              <a:rPr lang="en-US" sz="1600" dirty="0">
                <a:effectLst/>
                <a:latin typeface="AdvPS32D2BA"/>
              </a:rPr>
              <a:t>Participants (</a:t>
            </a:r>
            <a:r>
              <a:rPr lang="en-US" sz="1600" dirty="0">
                <a:effectLst/>
                <a:latin typeface="AdvPS32D2BB"/>
              </a:rPr>
              <a:t>n</a:t>
            </a:r>
            <a:r>
              <a:rPr lang="en-US" sz="1600" dirty="0">
                <a:effectLst/>
                <a:latin typeface="AdvPS32D2BA"/>
              </a:rPr>
              <a:t>=10) with DSM–IV bipolar I disorder – manic episode and healthy controls (</a:t>
            </a:r>
            <a:r>
              <a:rPr lang="en-US" sz="1600" dirty="0">
                <a:effectLst/>
                <a:latin typeface="AdvPS32D2BB"/>
              </a:rPr>
              <a:t>n</a:t>
            </a:r>
            <a:r>
              <a:rPr lang="en-US" sz="1600" dirty="0">
                <a:effectLst/>
                <a:latin typeface="AdvPS32D2BA"/>
              </a:rPr>
              <a:t>=10) underwent [18F]- </a:t>
            </a:r>
            <a:r>
              <a:rPr lang="en-US" sz="1600" dirty="0" err="1">
                <a:effectLst/>
                <a:latin typeface="AdvPS32D2BA"/>
              </a:rPr>
              <a:t>setoperone</a:t>
            </a:r>
            <a:r>
              <a:rPr lang="en-US" sz="1600" dirty="0">
                <a:effectLst/>
                <a:latin typeface="AdvPS32D2BA"/>
              </a:rPr>
              <a:t> scans. </a:t>
            </a:r>
          </a:p>
          <a:p>
            <a:r>
              <a:rPr lang="en-US" sz="1600" dirty="0">
                <a:effectLst/>
                <a:latin typeface="AdvPS32D2BA"/>
              </a:rPr>
              <a:t>Individuals with current mania had significantly lower 5-HT2 receptor binding potential in frontal, temporal, parietal and occipital cortical regions. </a:t>
            </a:r>
            <a:endParaRPr lang="en-US" sz="1600" dirty="0">
              <a:effectLst/>
            </a:endParaRPr>
          </a:p>
          <a:p>
            <a:endParaRPr lang="en-US" sz="1600" dirty="0">
              <a:effectLst/>
            </a:endParaRPr>
          </a:p>
        </p:txBody>
      </p:sp>
      <p:grpSp>
        <p:nvGrpSpPr>
          <p:cNvPr id="8" name="Group 7">
            <a:extLst>
              <a:ext uri="{FF2B5EF4-FFF2-40B4-BE49-F238E27FC236}">
                <a16:creationId xmlns:a16="http://schemas.microsoft.com/office/drawing/2014/main" id="{06008816-9AB2-E8AB-4917-E6BE6E948C19}"/>
              </a:ext>
            </a:extLst>
          </p:cNvPr>
          <p:cNvGrpSpPr/>
          <p:nvPr/>
        </p:nvGrpSpPr>
        <p:grpSpPr>
          <a:xfrm>
            <a:off x="637246" y="1329104"/>
            <a:ext cx="4386575" cy="3733015"/>
            <a:chOff x="648004" y="914399"/>
            <a:chExt cx="3159125" cy="3186430"/>
          </a:xfrm>
        </p:grpSpPr>
        <p:grpSp>
          <p:nvGrpSpPr>
            <p:cNvPr id="9" name="object 12">
              <a:extLst>
                <a:ext uri="{FF2B5EF4-FFF2-40B4-BE49-F238E27FC236}">
                  <a16:creationId xmlns:a16="http://schemas.microsoft.com/office/drawing/2014/main" id="{697A9523-85EC-A08A-6F1C-0389D6B7EFA0}"/>
                </a:ext>
              </a:extLst>
            </p:cNvPr>
            <p:cNvGrpSpPr/>
            <p:nvPr/>
          </p:nvGrpSpPr>
          <p:grpSpPr>
            <a:xfrm>
              <a:off x="1151356" y="1069936"/>
              <a:ext cx="2440305" cy="2593340"/>
              <a:chOff x="1151356" y="1069936"/>
              <a:chExt cx="2440305" cy="2593340"/>
            </a:xfrm>
          </p:grpSpPr>
          <p:sp>
            <p:nvSpPr>
              <p:cNvPr id="69" name="object 13">
                <a:extLst>
                  <a:ext uri="{FF2B5EF4-FFF2-40B4-BE49-F238E27FC236}">
                    <a16:creationId xmlns:a16="http://schemas.microsoft.com/office/drawing/2014/main" id="{3ACA2537-AE5B-05E8-DED7-07577295391D}"/>
                  </a:ext>
                </a:extLst>
              </p:cNvPr>
              <p:cNvSpPr/>
              <p:nvPr/>
            </p:nvSpPr>
            <p:spPr>
              <a:xfrm>
                <a:off x="1375117" y="2084273"/>
                <a:ext cx="1790700" cy="777240"/>
              </a:xfrm>
              <a:custGeom>
                <a:avLst/>
                <a:gdLst/>
                <a:ahLst/>
                <a:cxnLst/>
                <a:rect l="l" t="t" r="r" b="b"/>
                <a:pathLst>
                  <a:path w="1790700" h="777239">
                    <a:moveTo>
                      <a:pt x="0" y="776884"/>
                    </a:moveTo>
                    <a:lnTo>
                      <a:pt x="449275" y="613079"/>
                    </a:lnTo>
                    <a:lnTo>
                      <a:pt x="893876" y="0"/>
                    </a:lnTo>
                    <a:lnTo>
                      <a:pt x="1343164" y="133388"/>
                    </a:lnTo>
                    <a:lnTo>
                      <a:pt x="1790103" y="468007"/>
                    </a:lnTo>
                  </a:path>
                </a:pathLst>
              </a:custGeom>
              <a:ln w="28575">
                <a:solidFill>
                  <a:schemeClr val="accent5"/>
                </a:solidFill>
              </a:ln>
            </p:spPr>
            <p:txBody>
              <a:bodyPr wrap="square" lIns="0" tIns="0" rIns="0" bIns="0" rtlCol="0"/>
              <a:lstStyle/>
              <a:p>
                <a:endParaRPr/>
              </a:p>
            </p:txBody>
          </p:sp>
          <p:sp>
            <p:nvSpPr>
              <p:cNvPr id="70" name="object 14">
                <a:extLst>
                  <a:ext uri="{FF2B5EF4-FFF2-40B4-BE49-F238E27FC236}">
                    <a16:creationId xmlns:a16="http://schemas.microsoft.com/office/drawing/2014/main" id="{8E28A4BB-4F32-99F1-7B18-928AE8B23498}"/>
                  </a:ext>
                </a:extLst>
              </p:cNvPr>
              <p:cNvSpPr/>
              <p:nvPr/>
            </p:nvSpPr>
            <p:spPr>
              <a:xfrm>
                <a:off x="1501470" y="2833077"/>
                <a:ext cx="1783080" cy="217804"/>
              </a:xfrm>
              <a:custGeom>
                <a:avLst/>
                <a:gdLst/>
                <a:ahLst/>
                <a:cxnLst/>
                <a:rect l="l" t="t" r="r" b="b"/>
                <a:pathLst>
                  <a:path w="1783079" h="217805">
                    <a:moveTo>
                      <a:pt x="0" y="159118"/>
                    </a:moveTo>
                    <a:lnTo>
                      <a:pt x="444601" y="0"/>
                    </a:lnTo>
                    <a:lnTo>
                      <a:pt x="893889" y="91262"/>
                    </a:lnTo>
                    <a:lnTo>
                      <a:pt x="1338491" y="173164"/>
                    </a:lnTo>
                    <a:lnTo>
                      <a:pt x="1783079" y="217614"/>
                    </a:lnTo>
                  </a:path>
                </a:pathLst>
              </a:custGeom>
              <a:ln w="28575">
                <a:solidFill>
                  <a:srgbClr val="0064A2"/>
                </a:solidFill>
                <a:prstDash val="sysDot"/>
              </a:ln>
            </p:spPr>
            <p:txBody>
              <a:bodyPr wrap="square" lIns="0" tIns="0" rIns="0" bIns="0" rtlCol="0"/>
              <a:lstStyle/>
              <a:p>
                <a:endParaRPr/>
              </a:p>
            </p:txBody>
          </p:sp>
          <p:sp>
            <p:nvSpPr>
              <p:cNvPr id="71" name="object 15">
                <a:extLst>
                  <a:ext uri="{FF2B5EF4-FFF2-40B4-BE49-F238E27FC236}">
                    <a16:creationId xmlns:a16="http://schemas.microsoft.com/office/drawing/2014/main" id="{6CEC4995-3950-296D-35A2-42184F2CD69A}"/>
                  </a:ext>
                </a:extLst>
              </p:cNvPr>
              <p:cNvSpPr/>
              <p:nvPr/>
            </p:nvSpPr>
            <p:spPr>
              <a:xfrm>
                <a:off x="1618475" y="2680982"/>
                <a:ext cx="1785620" cy="356235"/>
              </a:xfrm>
              <a:custGeom>
                <a:avLst/>
                <a:gdLst/>
                <a:ahLst/>
                <a:cxnLst/>
                <a:rect l="l" t="t" r="r" b="b"/>
                <a:pathLst>
                  <a:path w="1785620" h="356235">
                    <a:moveTo>
                      <a:pt x="0" y="0"/>
                    </a:moveTo>
                    <a:lnTo>
                      <a:pt x="449275" y="173151"/>
                    </a:lnTo>
                    <a:lnTo>
                      <a:pt x="896226" y="219951"/>
                    </a:lnTo>
                    <a:lnTo>
                      <a:pt x="1340815" y="287820"/>
                    </a:lnTo>
                    <a:lnTo>
                      <a:pt x="1785416" y="355676"/>
                    </a:lnTo>
                  </a:path>
                </a:pathLst>
              </a:custGeom>
              <a:ln w="28575">
                <a:solidFill>
                  <a:srgbClr val="FF0000"/>
                </a:solidFill>
                <a:prstDash val="sysDash"/>
              </a:ln>
            </p:spPr>
            <p:txBody>
              <a:bodyPr wrap="square" lIns="0" tIns="0" rIns="0" bIns="0" rtlCol="0"/>
              <a:lstStyle/>
              <a:p>
                <a:endParaRPr/>
              </a:p>
            </p:txBody>
          </p:sp>
          <p:sp>
            <p:nvSpPr>
              <p:cNvPr id="72" name="object 16">
                <a:extLst>
                  <a:ext uri="{FF2B5EF4-FFF2-40B4-BE49-F238E27FC236}">
                    <a16:creationId xmlns:a16="http://schemas.microsoft.com/office/drawing/2014/main" id="{DEA0BC11-FE25-1187-0EC7-470EF22C0815}"/>
                  </a:ext>
                </a:extLst>
              </p:cNvPr>
              <p:cNvSpPr/>
              <p:nvPr/>
            </p:nvSpPr>
            <p:spPr>
              <a:xfrm>
                <a:off x="1153579" y="1072159"/>
                <a:ext cx="2435860" cy="2588895"/>
              </a:xfrm>
              <a:custGeom>
                <a:avLst/>
                <a:gdLst/>
                <a:ahLst/>
                <a:cxnLst/>
                <a:rect l="l" t="t" r="r" b="b"/>
                <a:pathLst>
                  <a:path w="2435860" h="2588895">
                    <a:moveTo>
                      <a:pt x="43192" y="0"/>
                    </a:moveTo>
                    <a:lnTo>
                      <a:pt x="43192" y="2588653"/>
                    </a:lnTo>
                  </a:path>
                  <a:path w="2435860" h="2588895">
                    <a:moveTo>
                      <a:pt x="43180" y="2588641"/>
                    </a:moveTo>
                    <a:lnTo>
                      <a:pt x="2435720" y="2588641"/>
                    </a:lnTo>
                  </a:path>
                  <a:path w="2435860" h="2588895">
                    <a:moveTo>
                      <a:pt x="0" y="2164270"/>
                    </a:moveTo>
                    <a:lnTo>
                      <a:pt x="43205" y="2164270"/>
                    </a:lnTo>
                  </a:path>
                </a:pathLst>
              </a:custGeom>
              <a:ln w="12700">
                <a:solidFill>
                  <a:srgbClr val="231F20"/>
                </a:solidFill>
              </a:ln>
            </p:spPr>
            <p:txBody>
              <a:bodyPr wrap="square" lIns="0" tIns="0" rIns="0" bIns="0" rtlCol="0"/>
              <a:lstStyle/>
              <a:p>
                <a:endParaRPr/>
              </a:p>
            </p:txBody>
          </p:sp>
        </p:grpSp>
        <p:sp>
          <p:nvSpPr>
            <p:cNvPr id="10" name="object 17">
              <a:extLst>
                <a:ext uri="{FF2B5EF4-FFF2-40B4-BE49-F238E27FC236}">
                  <a16:creationId xmlns:a16="http://schemas.microsoft.com/office/drawing/2014/main" id="{91B44536-B7B7-A625-F515-03EB9E2BF5EA}"/>
                </a:ext>
              </a:extLst>
            </p:cNvPr>
            <p:cNvSpPr txBox="1"/>
            <p:nvPr/>
          </p:nvSpPr>
          <p:spPr>
            <a:xfrm>
              <a:off x="1069098" y="3159394"/>
              <a:ext cx="61594" cy="142302"/>
            </a:xfrm>
            <a:prstGeom prst="rect">
              <a:avLst/>
            </a:prstGeom>
            <a:ln w="12700">
              <a:noFill/>
            </a:ln>
          </p:spPr>
          <p:txBody>
            <a:bodyPr vert="horz" wrap="square" lIns="0" tIns="12700" rIns="0" bIns="0" rtlCol="0">
              <a:spAutoFit/>
            </a:bodyPr>
            <a:lstStyle/>
            <a:p>
              <a:pPr>
                <a:lnSpc>
                  <a:spcPct val="100000"/>
                </a:lnSpc>
                <a:spcBef>
                  <a:spcPts val="100"/>
                </a:spcBef>
              </a:pPr>
              <a:r>
                <a:rPr sz="1000" b="1" dirty="0">
                  <a:solidFill>
                    <a:srgbClr val="231F20"/>
                  </a:solidFill>
                  <a:latin typeface="Myriad Pro"/>
                  <a:cs typeface="Myriad Pro"/>
                </a:rPr>
                <a:t>6</a:t>
              </a:r>
              <a:endParaRPr sz="1000" b="1">
                <a:latin typeface="Myriad Pro"/>
                <a:cs typeface="Myriad Pro"/>
              </a:endParaRPr>
            </a:p>
          </p:txBody>
        </p:sp>
        <p:sp>
          <p:nvSpPr>
            <p:cNvPr id="11" name="object 18">
              <a:extLst>
                <a:ext uri="{FF2B5EF4-FFF2-40B4-BE49-F238E27FC236}">
                  <a16:creationId xmlns:a16="http://schemas.microsoft.com/office/drawing/2014/main" id="{36D57E99-E47C-0E99-5515-C534A8DB2B62}"/>
                </a:ext>
              </a:extLst>
            </p:cNvPr>
            <p:cNvSpPr/>
            <p:nvPr/>
          </p:nvSpPr>
          <p:spPr>
            <a:xfrm>
              <a:off x="1153579" y="1490433"/>
              <a:ext cx="43815" cy="1310005"/>
            </a:xfrm>
            <a:custGeom>
              <a:avLst/>
              <a:gdLst/>
              <a:ahLst/>
              <a:cxnLst/>
              <a:rect l="l" t="t" r="r" b="b"/>
              <a:pathLst>
                <a:path w="43815" h="1310005">
                  <a:moveTo>
                    <a:pt x="0" y="1309497"/>
                  </a:moveTo>
                  <a:lnTo>
                    <a:pt x="43205" y="1309497"/>
                  </a:lnTo>
                </a:path>
                <a:path w="43815" h="1310005">
                  <a:moveTo>
                    <a:pt x="0" y="872998"/>
                  </a:moveTo>
                  <a:lnTo>
                    <a:pt x="43205" y="872998"/>
                  </a:lnTo>
                </a:path>
                <a:path w="43815" h="1310005">
                  <a:moveTo>
                    <a:pt x="0" y="436499"/>
                  </a:moveTo>
                  <a:lnTo>
                    <a:pt x="43205" y="436499"/>
                  </a:lnTo>
                </a:path>
                <a:path w="43815" h="1310005">
                  <a:moveTo>
                    <a:pt x="0" y="0"/>
                  </a:moveTo>
                  <a:lnTo>
                    <a:pt x="43205" y="0"/>
                  </a:lnTo>
                </a:path>
              </a:pathLst>
            </a:custGeom>
            <a:ln w="12700">
              <a:solidFill>
                <a:srgbClr val="231F20"/>
              </a:solidFill>
            </a:ln>
          </p:spPr>
          <p:txBody>
            <a:bodyPr wrap="square" lIns="0" tIns="0" rIns="0" bIns="0" rtlCol="0"/>
            <a:lstStyle/>
            <a:p>
              <a:endParaRPr/>
            </a:p>
          </p:txBody>
        </p:sp>
        <p:sp>
          <p:nvSpPr>
            <p:cNvPr id="12" name="object 19">
              <a:extLst>
                <a:ext uri="{FF2B5EF4-FFF2-40B4-BE49-F238E27FC236}">
                  <a16:creationId xmlns:a16="http://schemas.microsoft.com/office/drawing/2014/main" id="{994407B2-6BD9-129F-2383-100ECC2197A4}"/>
                </a:ext>
              </a:extLst>
            </p:cNvPr>
            <p:cNvSpPr txBox="1"/>
            <p:nvPr/>
          </p:nvSpPr>
          <p:spPr>
            <a:xfrm>
              <a:off x="1069098" y="2722907"/>
              <a:ext cx="61594" cy="142302"/>
            </a:xfrm>
            <a:prstGeom prst="rect">
              <a:avLst/>
            </a:prstGeom>
            <a:ln w="12700">
              <a:noFill/>
            </a:ln>
          </p:spPr>
          <p:txBody>
            <a:bodyPr vert="horz" wrap="square" lIns="0" tIns="12700" rIns="0" bIns="0" rtlCol="0">
              <a:spAutoFit/>
            </a:bodyPr>
            <a:lstStyle/>
            <a:p>
              <a:pPr>
                <a:lnSpc>
                  <a:spcPct val="100000"/>
                </a:lnSpc>
                <a:spcBef>
                  <a:spcPts val="100"/>
                </a:spcBef>
              </a:pPr>
              <a:r>
                <a:rPr sz="1000" b="1" dirty="0">
                  <a:solidFill>
                    <a:srgbClr val="231F20"/>
                  </a:solidFill>
                  <a:latin typeface="Myriad Pro"/>
                  <a:cs typeface="Myriad Pro"/>
                </a:rPr>
                <a:t>9</a:t>
              </a:r>
              <a:endParaRPr sz="1000" b="1">
                <a:latin typeface="Myriad Pro"/>
                <a:cs typeface="Myriad Pro"/>
              </a:endParaRPr>
            </a:p>
          </p:txBody>
        </p:sp>
        <p:sp>
          <p:nvSpPr>
            <p:cNvPr id="13" name="object 20">
              <a:extLst>
                <a:ext uri="{FF2B5EF4-FFF2-40B4-BE49-F238E27FC236}">
                  <a16:creationId xmlns:a16="http://schemas.microsoft.com/office/drawing/2014/main" id="{D69C6268-E149-8363-C081-CF73A4C8C5DC}"/>
                </a:ext>
              </a:extLst>
            </p:cNvPr>
            <p:cNvSpPr txBox="1"/>
            <p:nvPr/>
          </p:nvSpPr>
          <p:spPr>
            <a:xfrm>
              <a:off x="1017446" y="2286417"/>
              <a:ext cx="113664" cy="142302"/>
            </a:xfrm>
            <a:prstGeom prst="rect">
              <a:avLst/>
            </a:prstGeom>
            <a:ln w="12700">
              <a:noFill/>
            </a:ln>
          </p:spPr>
          <p:txBody>
            <a:bodyPr vert="horz" wrap="square" lIns="0" tIns="12700" rIns="0" bIns="0" rtlCol="0">
              <a:spAutoFit/>
            </a:bodyPr>
            <a:lstStyle/>
            <a:p>
              <a:pPr>
                <a:lnSpc>
                  <a:spcPct val="100000"/>
                </a:lnSpc>
                <a:spcBef>
                  <a:spcPts val="100"/>
                </a:spcBef>
              </a:pPr>
              <a:r>
                <a:rPr sz="1000" b="1" spc="-25" dirty="0">
                  <a:solidFill>
                    <a:srgbClr val="231F20"/>
                  </a:solidFill>
                  <a:latin typeface="Myriad Pro"/>
                  <a:cs typeface="Myriad Pro"/>
                </a:rPr>
                <a:t>12</a:t>
              </a:r>
              <a:endParaRPr sz="1000" b="1">
                <a:latin typeface="Myriad Pro"/>
                <a:cs typeface="Myriad Pro"/>
              </a:endParaRPr>
            </a:p>
          </p:txBody>
        </p:sp>
        <p:sp>
          <p:nvSpPr>
            <p:cNvPr id="14" name="object 21">
              <a:extLst>
                <a:ext uri="{FF2B5EF4-FFF2-40B4-BE49-F238E27FC236}">
                  <a16:creationId xmlns:a16="http://schemas.microsoft.com/office/drawing/2014/main" id="{340BD7C6-3C8D-EEC8-AF18-C600AAAA63D5}"/>
                </a:ext>
              </a:extLst>
            </p:cNvPr>
            <p:cNvSpPr txBox="1"/>
            <p:nvPr/>
          </p:nvSpPr>
          <p:spPr>
            <a:xfrm>
              <a:off x="1018722" y="1849917"/>
              <a:ext cx="113664" cy="142302"/>
            </a:xfrm>
            <a:prstGeom prst="rect">
              <a:avLst/>
            </a:prstGeom>
            <a:ln w="12700">
              <a:noFill/>
            </a:ln>
          </p:spPr>
          <p:txBody>
            <a:bodyPr vert="horz" wrap="square" lIns="0" tIns="12700" rIns="0" bIns="0" rtlCol="0">
              <a:spAutoFit/>
            </a:bodyPr>
            <a:lstStyle/>
            <a:p>
              <a:pPr>
                <a:lnSpc>
                  <a:spcPct val="100000"/>
                </a:lnSpc>
                <a:spcBef>
                  <a:spcPts val="100"/>
                </a:spcBef>
              </a:pPr>
              <a:r>
                <a:rPr sz="1000" b="1" spc="-25" dirty="0">
                  <a:solidFill>
                    <a:srgbClr val="231F20"/>
                  </a:solidFill>
                  <a:latin typeface="Myriad Pro"/>
                  <a:cs typeface="Myriad Pro"/>
                </a:rPr>
                <a:t>15</a:t>
              </a:r>
              <a:endParaRPr sz="1000" b="1" dirty="0">
                <a:latin typeface="Myriad Pro"/>
                <a:cs typeface="Myriad Pro"/>
              </a:endParaRPr>
            </a:p>
          </p:txBody>
        </p:sp>
        <p:sp>
          <p:nvSpPr>
            <p:cNvPr id="15" name="object 22">
              <a:extLst>
                <a:ext uri="{FF2B5EF4-FFF2-40B4-BE49-F238E27FC236}">
                  <a16:creationId xmlns:a16="http://schemas.microsoft.com/office/drawing/2014/main" id="{A749CDA5-2E5E-0FDB-DF67-5794278F2138}"/>
                </a:ext>
              </a:extLst>
            </p:cNvPr>
            <p:cNvSpPr txBox="1"/>
            <p:nvPr/>
          </p:nvSpPr>
          <p:spPr>
            <a:xfrm>
              <a:off x="855409" y="2108066"/>
              <a:ext cx="88662" cy="729951"/>
            </a:xfrm>
            <a:prstGeom prst="rect">
              <a:avLst/>
            </a:prstGeom>
            <a:ln w="12700">
              <a:noFill/>
            </a:ln>
          </p:spPr>
          <p:txBody>
            <a:bodyPr vert="vert270" wrap="square" lIns="0" tIns="0" rIns="0" bIns="0" rtlCol="0">
              <a:spAutoFit/>
            </a:bodyPr>
            <a:lstStyle/>
            <a:p>
              <a:pPr marL="12700">
                <a:lnSpc>
                  <a:spcPts val="830"/>
                </a:lnSpc>
              </a:pPr>
              <a:r>
                <a:rPr sz="1200" b="1" dirty="0">
                  <a:solidFill>
                    <a:srgbClr val="231F20"/>
                  </a:solidFill>
                  <a:latin typeface="Myriad Pro"/>
                  <a:cs typeface="Myriad Pro"/>
                </a:rPr>
                <a:t>PRL</a:t>
              </a:r>
              <a:r>
                <a:rPr sz="1200" b="1" spc="25" dirty="0">
                  <a:solidFill>
                    <a:srgbClr val="231F20"/>
                  </a:solidFill>
                  <a:latin typeface="Myriad Pro"/>
                  <a:cs typeface="Myriad Pro"/>
                </a:rPr>
                <a:t> </a:t>
              </a:r>
              <a:r>
                <a:rPr sz="1200" b="1" spc="-10" dirty="0">
                  <a:solidFill>
                    <a:srgbClr val="231F20"/>
                  </a:solidFill>
                  <a:latin typeface="Myriad Pro"/>
                  <a:cs typeface="Myriad Pro"/>
                </a:rPr>
                <a:t>(ng/ml)</a:t>
              </a:r>
              <a:endParaRPr sz="1200" b="1" dirty="0">
                <a:latin typeface="Myriad Pro"/>
                <a:cs typeface="Myriad Pro"/>
              </a:endParaRPr>
            </a:p>
          </p:txBody>
        </p:sp>
        <p:sp>
          <p:nvSpPr>
            <p:cNvPr id="16" name="object 23">
              <a:extLst>
                <a:ext uri="{FF2B5EF4-FFF2-40B4-BE49-F238E27FC236}">
                  <a16:creationId xmlns:a16="http://schemas.microsoft.com/office/drawing/2014/main" id="{CFB4D488-F84B-C1C5-E35F-4F5AFE651A9E}"/>
                </a:ext>
              </a:extLst>
            </p:cNvPr>
            <p:cNvSpPr/>
            <p:nvPr/>
          </p:nvSpPr>
          <p:spPr>
            <a:xfrm>
              <a:off x="1499514" y="3660787"/>
              <a:ext cx="0" cy="43815"/>
            </a:xfrm>
            <a:custGeom>
              <a:avLst/>
              <a:gdLst/>
              <a:ahLst/>
              <a:cxnLst/>
              <a:rect l="l" t="t" r="r" b="b"/>
              <a:pathLst>
                <a:path h="43814">
                  <a:moveTo>
                    <a:pt x="0" y="43205"/>
                  </a:moveTo>
                  <a:lnTo>
                    <a:pt x="0" y="0"/>
                  </a:lnTo>
                </a:path>
              </a:pathLst>
            </a:custGeom>
            <a:ln w="12700">
              <a:solidFill>
                <a:srgbClr val="231F20"/>
              </a:solidFill>
            </a:ln>
          </p:spPr>
          <p:txBody>
            <a:bodyPr wrap="square" lIns="0" tIns="0" rIns="0" bIns="0" rtlCol="0"/>
            <a:lstStyle/>
            <a:p>
              <a:endParaRPr/>
            </a:p>
          </p:txBody>
        </p:sp>
        <p:sp>
          <p:nvSpPr>
            <p:cNvPr id="17" name="object 24">
              <a:extLst>
                <a:ext uri="{FF2B5EF4-FFF2-40B4-BE49-F238E27FC236}">
                  <a16:creationId xmlns:a16="http://schemas.microsoft.com/office/drawing/2014/main" id="{40D2BA8C-B32A-9217-DE75-895FF3F7A5FB}"/>
                </a:ext>
              </a:extLst>
            </p:cNvPr>
            <p:cNvSpPr txBox="1"/>
            <p:nvPr/>
          </p:nvSpPr>
          <p:spPr>
            <a:xfrm>
              <a:off x="1475892" y="3695600"/>
              <a:ext cx="61594" cy="142302"/>
            </a:xfrm>
            <a:prstGeom prst="rect">
              <a:avLst/>
            </a:prstGeom>
            <a:ln w="12700">
              <a:noFill/>
            </a:ln>
          </p:spPr>
          <p:txBody>
            <a:bodyPr vert="horz" wrap="square" lIns="0" tIns="12700" rIns="0" bIns="0" rtlCol="0">
              <a:spAutoFit/>
            </a:bodyPr>
            <a:lstStyle/>
            <a:p>
              <a:pPr>
                <a:lnSpc>
                  <a:spcPct val="100000"/>
                </a:lnSpc>
                <a:spcBef>
                  <a:spcPts val="100"/>
                </a:spcBef>
              </a:pPr>
              <a:r>
                <a:rPr sz="1000" b="1" dirty="0">
                  <a:solidFill>
                    <a:srgbClr val="231F20"/>
                  </a:solidFill>
                  <a:latin typeface="Myriad Pro"/>
                  <a:cs typeface="Myriad Pro"/>
                </a:rPr>
                <a:t>0</a:t>
              </a:r>
              <a:endParaRPr sz="1000" b="1">
                <a:latin typeface="Myriad Pro"/>
                <a:cs typeface="Myriad Pro"/>
              </a:endParaRPr>
            </a:p>
          </p:txBody>
        </p:sp>
        <p:grpSp>
          <p:nvGrpSpPr>
            <p:cNvPr id="18" name="object 25">
              <a:extLst>
                <a:ext uri="{FF2B5EF4-FFF2-40B4-BE49-F238E27FC236}">
                  <a16:creationId xmlns:a16="http://schemas.microsoft.com/office/drawing/2014/main" id="{D4DA529D-A6DB-363D-3743-0F34D1DB716E}"/>
                </a:ext>
              </a:extLst>
            </p:cNvPr>
            <p:cNvGrpSpPr/>
            <p:nvPr/>
          </p:nvGrpSpPr>
          <p:grpSpPr>
            <a:xfrm>
              <a:off x="1346225" y="2238552"/>
              <a:ext cx="1940560" cy="1468120"/>
              <a:chOff x="1346225" y="2238552"/>
              <a:chExt cx="1940560" cy="1468120"/>
            </a:xfrm>
          </p:grpSpPr>
          <p:sp>
            <p:nvSpPr>
              <p:cNvPr id="62" name="object 26">
                <a:extLst>
                  <a:ext uri="{FF2B5EF4-FFF2-40B4-BE49-F238E27FC236}">
                    <a16:creationId xmlns:a16="http://schemas.microsoft.com/office/drawing/2014/main" id="{62E888C4-649E-EA7A-1D57-A3465885F90A}"/>
                  </a:ext>
                </a:extLst>
              </p:cNvPr>
              <p:cNvSpPr/>
              <p:nvPr/>
            </p:nvSpPr>
            <p:spPr>
              <a:xfrm>
                <a:off x="1348447" y="2560167"/>
                <a:ext cx="59055" cy="601345"/>
              </a:xfrm>
              <a:custGeom>
                <a:avLst/>
                <a:gdLst/>
                <a:ahLst/>
                <a:cxnLst/>
                <a:rect l="l" t="t" r="r" b="b"/>
                <a:pathLst>
                  <a:path w="59055" h="601344">
                    <a:moveTo>
                      <a:pt x="29375" y="0"/>
                    </a:moveTo>
                    <a:lnTo>
                      <a:pt x="29375" y="601014"/>
                    </a:lnTo>
                  </a:path>
                  <a:path w="59055" h="601344">
                    <a:moveTo>
                      <a:pt x="0" y="12"/>
                    </a:moveTo>
                    <a:lnTo>
                      <a:pt x="58762" y="12"/>
                    </a:lnTo>
                  </a:path>
                  <a:path w="59055" h="601344">
                    <a:moveTo>
                      <a:pt x="0" y="601014"/>
                    </a:moveTo>
                    <a:lnTo>
                      <a:pt x="58762" y="601014"/>
                    </a:lnTo>
                  </a:path>
                </a:pathLst>
              </a:custGeom>
              <a:ln w="12700">
                <a:solidFill>
                  <a:srgbClr val="231F20"/>
                </a:solidFill>
              </a:ln>
            </p:spPr>
            <p:txBody>
              <a:bodyPr wrap="square" lIns="0" tIns="0" rIns="0" bIns="0" rtlCol="0"/>
              <a:lstStyle/>
              <a:p>
                <a:endParaRPr/>
              </a:p>
            </p:txBody>
          </p:sp>
          <p:sp>
            <p:nvSpPr>
              <p:cNvPr id="63" name="object 27">
                <a:extLst>
                  <a:ext uri="{FF2B5EF4-FFF2-40B4-BE49-F238E27FC236}">
                    <a16:creationId xmlns:a16="http://schemas.microsoft.com/office/drawing/2014/main" id="{BA2561E9-AC5E-0FEA-E585-74AD523B26C5}"/>
                  </a:ext>
                </a:extLst>
              </p:cNvPr>
              <p:cNvSpPr/>
              <p:nvPr/>
            </p:nvSpPr>
            <p:spPr>
              <a:xfrm>
                <a:off x="1355153" y="2838017"/>
                <a:ext cx="45720" cy="45720"/>
              </a:xfrm>
              <a:custGeom>
                <a:avLst/>
                <a:gdLst/>
                <a:ahLst/>
                <a:cxnLst/>
                <a:rect l="l" t="t" r="r" b="b"/>
                <a:pathLst>
                  <a:path w="45719" h="45719">
                    <a:moveTo>
                      <a:pt x="22669" y="0"/>
                    </a:moveTo>
                    <a:lnTo>
                      <a:pt x="13860" y="1786"/>
                    </a:lnTo>
                    <a:lnTo>
                      <a:pt x="6653" y="6653"/>
                    </a:lnTo>
                    <a:lnTo>
                      <a:pt x="1786" y="13860"/>
                    </a:lnTo>
                    <a:lnTo>
                      <a:pt x="0" y="22669"/>
                    </a:lnTo>
                    <a:lnTo>
                      <a:pt x="1786" y="31476"/>
                    </a:lnTo>
                    <a:lnTo>
                      <a:pt x="6653" y="38679"/>
                    </a:lnTo>
                    <a:lnTo>
                      <a:pt x="13860" y="43541"/>
                    </a:lnTo>
                    <a:lnTo>
                      <a:pt x="22669" y="45326"/>
                    </a:lnTo>
                    <a:lnTo>
                      <a:pt x="31478" y="43541"/>
                    </a:lnTo>
                    <a:lnTo>
                      <a:pt x="38685" y="38679"/>
                    </a:lnTo>
                    <a:lnTo>
                      <a:pt x="43552" y="31476"/>
                    </a:lnTo>
                    <a:lnTo>
                      <a:pt x="45339" y="22669"/>
                    </a:lnTo>
                    <a:lnTo>
                      <a:pt x="43552" y="13860"/>
                    </a:lnTo>
                    <a:lnTo>
                      <a:pt x="38685" y="6653"/>
                    </a:lnTo>
                    <a:lnTo>
                      <a:pt x="31478" y="1786"/>
                    </a:lnTo>
                    <a:lnTo>
                      <a:pt x="22669" y="0"/>
                    </a:lnTo>
                    <a:close/>
                  </a:path>
                </a:pathLst>
              </a:custGeom>
              <a:solidFill>
                <a:srgbClr val="231F20"/>
              </a:solidFill>
              <a:ln w="12700">
                <a:solidFill>
                  <a:schemeClr val="tx1"/>
                </a:solidFill>
              </a:ln>
            </p:spPr>
            <p:txBody>
              <a:bodyPr wrap="square" lIns="0" tIns="0" rIns="0" bIns="0" rtlCol="0"/>
              <a:lstStyle/>
              <a:p>
                <a:endParaRPr/>
              </a:p>
            </p:txBody>
          </p:sp>
          <p:sp>
            <p:nvSpPr>
              <p:cNvPr id="64" name="object 28">
                <a:extLst>
                  <a:ext uri="{FF2B5EF4-FFF2-40B4-BE49-F238E27FC236}">
                    <a16:creationId xmlns:a16="http://schemas.microsoft.com/office/drawing/2014/main" id="{61FF8384-DF60-AF58-FCD8-83F44893BB84}"/>
                  </a:ext>
                </a:extLst>
              </p:cNvPr>
              <p:cNvSpPr/>
              <p:nvPr/>
            </p:nvSpPr>
            <p:spPr>
              <a:xfrm>
                <a:off x="1355153" y="2715132"/>
                <a:ext cx="175260" cy="552450"/>
              </a:xfrm>
              <a:custGeom>
                <a:avLst/>
                <a:gdLst/>
                <a:ahLst/>
                <a:cxnLst/>
                <a:rect l="l" t="t" r="r" b="b"/>
                <a:pathLst>
                  <a:path w="175259" h="552450">
                    <a:moveTo>
                      <a:pt x="22669" y="122885"/>
                    </a:moveTo>
                    <a:lnTo>
                      <a:pt x="31478" y="124671"/>
                    </a:lnTo>
                    <a:lnTo>
                      <a:pt x="38685" y="129538"/>
                    </a:lnTo>
                    <a:lnTo>
                      <a:pt x="43552" y="136745"/>
                    </a:lnTo>
                    <a:lnTo>
                      <a:pt x="45339" y="145554"/>
                    </a:lnTo>
                    <a:lnTo>
                      <a:pt x="43552" y="154361"/>
                    </a:lnTo>
                    <a:lnTo>
                      <a:pt x="38685" y="161564"/>
                    </a:lnTo>
                    <a:lnTo>
                      <a:pt x="31478" y="166426"/>
                    </a:lnTo>
                    <a:lnTo>
                      <a:pt x="22669" y="168211"/>
                    </a:lnTo>
                    <a:lnTo>
                      <a:pt x="13860" y="166426"/>
                    </a:lnTo>
                    <a:lnTo>
                      <a:pt x="6653" y="161564"/>
                    </a:lnTo>
                    <a:lnTo>
                      <a:pt x="1786" y="154361"/>
                    </a:lnTo>
                    <a:lnTo>
                      <a:pt x="0" y="145554"/>
                    </a:lnTo>
                    <a:lnTo>
                      <a:pt x="1786" y="136745"/>
                    </a:lnTo>
                    <a:lnTo>
                      <a:pt x="6653" y="129538"/>
                    </a:lnTo>
                    <a:lnTo>
                      <a:pt x="13860" y="124671"/>
                    </a:lnTo>
                    <a:lnTo>
                      <a:pt x="22669" y="122885"/>
                    </a:lnTo>
                    <a:close/>
                  </a:path>
                  <a:path w="175259" h="552450">
                    <a:moveTo>
                      <a:pt x="145300" y="0"/>
                    </a:moveTo>
                    <a:lnTo>
                      <a:pt x="145300" y="551840"/>
                    </a:lnTo>
                  </a:path>
                  <a:path w="175259" h="552450">
                    <a:moveTo>
                      <a:pt x="115925" y="12"/>
                    </a:moveTo>
                    <a:lnTo>
                      <a:pt x="174688" y="12"/>
                    </a:lnTo>
                  </a:path>
                  <a:path w="175259" h="552450">
                    <a:moveTo>
                      <a:pt x="115925" y="551840"/>
                    </a:moveTo>
                    <a:lnTo>
                      <a:pt x="174688" y="551840"/>
                    </a:lnTo>
                  </a:path>
                </a:pathLst>
              </a:custGeom>
              <a:ln w="12700">
                <a:solidFill>
                  <a:srgbClr val="231F20"/>
                </a:solidFill>
              </a:ln>
            </p:spPr>
            <p:txBody>
              <a:bodyPr wrap="square" lIns="0" tIns="0" rIns="0" bIns="0" rtlCol="0"/>
              <a:lstStyle/>
              <a:p>
                <a:endParaRPr/>
              </a:p>
            </p:txBody>
          </p:sp>
          <p:sp>
            <p:nvSpPr>
              <p:cNvPr id="65" name="object 29">
                <a:extLst>
                  <a:ext uri="{FF2B5EF4-FFF2-40B4-BE49-F238E27FC236}">
                    <a16:creationId xmlns:a16="http://schemas.microsoft.com/office/drawing/2014/main" id="{1FE023D1-5F7E-FBEB-0681-34EC6ED7D0FD}"/>
                  </a:ext>
                </a:extLst>
              </p:cNvPr>
              <p:cNvSpPr/>
              <p:nvPr/>
            </p:nvSpPr>
            <p:spPr>
              <a:xfrm>
                <a:off x="1477784" y="2968396"/>
                <a:ext cx="45720" cy="45720"/>
              </a:xfrm>
              <a:custGeom>
                <a:avLst/>
                <a:gdLst/>
                <a:ahLst/>
                <a:cxnLst/>
                <a:rect l="l" t="t" r="r" b="b"/>
                <a:pathLst>
                  <a:path w="45719" h="45719">
                    <a:moveTo>
                      <a:pt x="22669" y="0"/>
                    </a:moveTo>
                    <a:lnTo>
                      <a:pt x="13860" y="1786"/>
                    </a:lnTo>
                    <a:lnTo>
                      <a:pt x="6653" y="6653"/>
                    </a:lnTo>
                    <a:lnTo>
                      <a:pt x="1786" y="13860"/>
                    </a:lnTo>
                    <a:lnTo>
                      <a:pt x="0" y="22669"/>
                    </a:lnTo>
                    <a:lnTo>
                      <a:pt x="1786" y="31476"/>
                    </a:lnTo>
                    <a:lnTo>
                      <a:pt x="6653" y="38679"/>
                    </a:lnTo>
                    <a:lnTo>
                      <a:pt x="13860" y="43541"/>
                    </a:lnTo>
                    <a:lnTo>
                      <a:pt x="22669" y="45326"/>
                    </a:lnTo>
                    <a:lnTo>
                      <a:pt x="31478" y="43541"/>
                    </a:lnTo>
                    <a:lnTo>
                      <a:pt x="38685" y="38679"/>
                    </a:lnTo>
                    <a:lnTo>
                      <a:pt x="43552" y="31476"/>
                    </a:lnTo>
                    <a:lnTo>
                      <a:pt x="45338" y="22669"/>
                    </a:lnTo>
                    <a:lnTo>
                      <a:pt x="43552" y="13860"/>
                    </a:lnTo>
                    <a:lnTo>
                      <a:pt x="38685" y="6653"/>
                    </a:lnTo>
                    <a:lnTo>
                      <a:pt x="31478" y="1786"/>
                    </a:lnTo>
                    <a:lnTo>
                      <a:pt x="22669" y="0"/>
                    </a:lnTo>
                    <a:close/>
                  </a:path>
                </a:pathLst>
              </a:custGeom>
              <a:solidFill>
                <a:srgbClr val="FFFFFF"/>
              </a:solidFill>
              <a:ln w="12700">
                <a:solidFill>
                  <a:schemeClr val="tx1"/>
                </a:solidFill>
              </a:ln>
            </p:spPr>
            <p:txBody>
              <a:bodyPr wrap="square" lIns="0" tIns="0" rIns="0" bIns="0" rtlCol="0"/>
              <a:lstStyle/>
              <a:p>
                <a:endParaRPr/>
              </a:p>
            </p:txBody>
          </p:sp>
          <p:sp>
            <p:nvSpPr>
              <p:cNvPr id="66" name="object 30">
                <a:extLst>
                  <a:ext uri="{FF2B5EF4-FFF2-40B4-BE49-F238E27FC236}">
                    <a16:creationId xmlns:a16="http://schemas.microsoft.com/office/drawing/2014/main" id="{91985229-0BEE-44BD-507E-B46D7149FE0B}"/>
                  </a:ext>
                </a:extLst>
              </p:cNvPr>
              <p:cNvSpPr/>
              <p:nvPr/>
            </p:nvSpPr>
            <p:spPr>
              <a:xfrm>
                <a:off x="1477784" y="2240775"/>
                <a:ext cx="173355" cy="884555"/>
              </a:xfrm>
              <a:custGeom>
                <a:avLst/>
                <a:gdLst/>
                <a:ahLst/>
                <a:cxnLst/>
                <a:rect l="l" t="t" r="r" b="b"/>
                <a:pathLst>
                  <a:path w="173355" h="884555">
                    <a:moveTo>
                      <a:pt x="22669" y="727621"/>
                    </a:moveTo>
                    <a:lnTo>
                      <a:pt x="31478" y="729407"/>
                    </a:lnTo>
                    <a:lnTo>
                      <a:pt x="38685" y="734274"/>
                    </a:lnTo>
                    <a:lnTo>
                      <a:pt x="43552" y="741481"/>
                    </a:lnTo>
                    <a:lnTo>
                      <a:pt x="45338" y="750290"/>
                    </a:lnTo>
                    <a:lnTo>
                      <a:pt x="43552" y="759097"/>
                    </a:lnTo>
                    <a:lnTo>
                      <a:pt x="38685" y="766300"/>
                    </a:lnTo>
                    <a:lnTo>
                      <a:pt x="31478" y="771162"/>
                    </a:lnTo>
                    <a:lnTo>
                      <a:pt x="22669" y="772947"/>
                    </a:lnTo>
                    <a:lnTo>
                      <a:pt x="13860" y="771162"/>
                    </a:lnTo>
                    <a:lnTo>
                      <a:pt x="6653" y="766300"/>
                    </a:lnTo>
                    <a:lnTo>
                      <a:pt x="1786" y="759097"/>
                    </a:lnTo>
                    <a:lnTo>
                      <a:pt x="0" y="750290"/>
                    </a:lnTo>
                    <a:lnTo>
                      <a:pt x="1786" y="741481"/>
                    </a:lnTo>
                    <a:lnTo>
                      <a:pt x="6653" y="734274"/>
                    </a:lnTo>
                    <a:lnTo>
                      <a:pt x="13860" y="729407"/>
                    </a:lnTo>
                    <a:lnTo>
                      <a:pt x="22669" y="727621"/>
                    </a:lnTo>
                    <a:close/>
                  </a:path>
                  <a:path w="173355" h="884555">
                    <a:moveTo>
                      <a:pt x="143421" y="0"/>
                    </a:moveTo>
                    <a:lnTo>
                      <a:pt x="143421" y="884504"/>
                    </a:lnTo>
                  </a:path>
                  <a:path w="173355" h="884555">
                    <a:moveTo>
                      <a:pt x="114045" y="12"/>
                    </a:moveTo>
                    <a:lnTo>
                      <a:pt x="172808" y="12"/>
                    </a:lnTo>
                  </a:path>
                  <a:path w="173355" h="884555">
                    <a:moveTo>
                      <a:pt x="114045" y="884491"/>
                    </a:moveTo>
                    <a:lnTo>
                      <a:pt x="172808" y="884491"/>
                    </a:lnTo>
                  </a:path>
                </a:pathLst>
              </a:custGeom>
              <a:ln w="12700">
                <a:solidFill>
                  <a:srgbClr val="231F20"/>
                </a:solidFill>
              </a:ln>
            </p:spPr>
            <p:txBody>
              <a:bodyPr wrap="square" lIns="0" tIns="0" rIns="0" bIns="0" rtlCol="0"/>
              <a:lstStyle/>
              <a:p>
                <a:endParaRPr/>
              </a:p>
            </p:txBody>
          </p:sp>
          <p:sp>
            <p:nvSpPr>
              <p:cNvPr id="67" name="object 31">
                <a:extLst>
                  <a:ext uri="{FF2B5EF4-FFF2-40B4-BE49-F238E27FC236}">
                    <a16:creationId xmlns:a16="http://schemas.microsoft.com/office/drawing/2014/main" id="{BEA43CB7-FA5D-D3B4-180A-E037E82987D5}"/>
                  </a:ext>
                </a:extLst>
              </p:cNvPr>
              <p:cNvSpPr/>
              <p:nvPr/>
            </p:nvSpPr>
            <p:spPr>
              <a:xfrm>
                <a:off x="1599958" y="2661780"/>
                <a:ext cx="42545" cy="42545"/>
              </a:xfrm>
              <a:custGeom>
                <a:avLst/>
                <a:gdLst/>
                <a:ahLst/>
                <a:cxnLst/>
                <a:rect l="l" t="t" r="r" b="b"/>
                <a:pathLst>
                  <a:path w="42544" h="42544">
                    <a:moveTo>
                      <a:pt x="42498" y="0"/>
                    </a:moveTo>
                    <a:lnTo>
                      <a:pt x="0" y="0"/>
                    </a:lnTo>
                    <a:lnTo>
                      <a:pt x="0" y="42499"/>
                    </a:lnTo>
                    <a:lnTo>
                      <a:pt x="42498" y="42499"/>
                    </a:lnTo>
                    <a:lnTo>
                      <a:pt x="42498" y="0"/>
                    </a:lnTo>
                    <a:close/>
                  </a:path>
                </a:pathLst>
              </a:custGeom>
              <a:solidFill>
                <a:srgbClr val="BBBDC0"/>
              </a:solidFill>
              <a:ln w="12700">
                <a:solidFill>
                  <a:schemeClr val="tx1"/>
                </a:solidFill>
              </a:ln>
            </p:spPr>
            <p:txBody>
              <a:bodyPr wrap="square" lIns="0" tIns="0" rIns="0" bIns="0" rtlCol="0"/>
              <a:lstStyle/>
              <a:p>
                <a:endParaRPr/>
              </a:p>
            </p:txBody>
          </p:sp>
          <p:sp>
            <p:nvSpPr>
              <p:cNvPr id="68" name="object 32">
                <a:extLst>
                  <a:ext uri="{FF2B5EF4-FFF2-40B4-BE49-F238E27FC236}">
                    <a16:creationId xmlns:a16="http://schemas.microsoft.com/office/drawing/2014/main" id="{22DA8A92-070C-40B0-170B-4AF0A3714998}"/>
                  </a:ext>
                </a:extLst>
              </p:cNvPr>
              <p:cNvSpPr/>
              <p:nvPr/>
            </p:nvSpPr>
            <p:spPr>
              <a:xfrm>
                <a:off x="1599958" y="2661780"/>
                <a:ext cx="1684655" cy="1042669"/>
              </a:xfrm>
              <a:custGeom>
                <a:avLst/>
                <a:gdLst/>
                <a:ahLst/>
                <a:cxnLst/>
                <a:rect l="l" t="t" r="r" b="b"/>
                <a:pathLst>
                  <a:path w="1684654" h="1042670">
                    <a:moveTo>
                      <a:pt x="0" y="0"/>
                    </a:moveTo>
                    <a:lnTo>
                      <a:pt x="42498" y="0"/>
                    </a:lnTo>
                    <a:lnTo>
                      <a:pt x="42498" y="42499"/>
                    </a:lnTo>
                    <a:lnTo>
                      <a:pt x="0" y="42499"/>
                    </a:lnTo>
                    <a:lnTo>
                      <a:pt x="0" y="0"/>
                    </a:lnTo>
                    <a:close/>
                  </a:path>
                  <a:path w="1684654" h="1042670">
                    <a:moveTo>
                      <a:pt x="345744" y="1042212"/>
                    </a:moveTo>
                    <a:lnTo>
                      <a:pt x="345744" y="999007"/>
                    </a:lnTo>
                  </a:path>
                  <a:path w="1684654" h="1042670">
                    <a:moveTo>
                      <a:pt x="791933" y="1042212"/>
                    </a:moveTo>
                    <a:lnTo>
                      <a:pt x="791933" y="999007"/>
                    </a:lnTo>
                  </a:path>
                  <a:path w="1684654" h="1042670">
                    <a:moveTo>
                      <a:pt x="1238123" y="1042212"/>
                    </a:moveTo>
                    <a:lnTo>
                      <a:pt x="1238123" y="999007"/>
                    </a:lnTo>
                  </a:path>
                  <a:path w="1684654" h="1042670">
                    <a:moveTo>
                      <a:pt x="1684312" y="1042212"/>
                    </a:moveTo>
                    <a:lnTo>
                      <a:pt x="1684312" y="999007"/>
                    </a:lnTo>
                  </a:path>
                </a:pathLst>
              </a:custGeom>
              <a:ln w="12700">
                <a:solidFill>
                  <a:srgbClr val="231F20"/>
                </a:solidFill>
              </a:ln>
            </p:spPr>
            <p:txBody>
              <a:bodyPr wrap="square" lIns="0" tIns="0" rIns="0" bIns="0" rtlCol="0"/>
              <a:lstStyle/>
              <a:p>
                <a:endParaRPr/>
              </a:p>
            </p:txBody>
          </p:sp>
        </p:grpSp>
        <p:sp>
          <p:nvSpPr>
            <p:cNvPr id="19" name="object 33">
              <a:extLst>
                <a:ext uri="{FF2B5EF4-FFF2-40B4-BE49-F238E27FC236}">
                  <a16:creationId xmlns:a16="http://schemas.microsoft.com/office/drawing/2014/main" id="{88E97E5B-B725-8FB2-23B0-9943C1A67B5A}"/>
                </a:ext>
              </a:extLst>
            </p:cNvPr>
            <p:cNvSpPr txBox="1"/>
            <p:nvPr/>
          </p:nvSpPr>
          <p:spPr>
            <a:xfrm>
              <a:off x="1898408" y="3695600"/>
              <a:ext cx="113664" cy="142302"/>
            </a:xfrm>
            <a:prstGeom prst="rect">
              <a:avLst/>
            </a:prstGeom>
            <a:ln w="12700">
              <a:noFill/>
            </a:ln>
          </p:spPr>
          <p:txBody>
            <a:bodyPr vert="horz" wrap="square" lIns="0" tIns="12700" rIns="0" bIns="0" rtlCol="0">
              <a:spAutoFit/>
            </a:bodyPr>
            <a:lstStyle/>
            <a:p>
              <a:pPr>
                <a:lnSpc>
                  <a:spcPct val="100000"/>
                </a:lnSpc>
                <a:spcBef>
                  <a:spcPts val="100"/>
                </a:spcBef>
              </a:pPr>
              <a:r>
                <a:rPr sz="1000" b="1" spc="-25" dirty="0">
                  <a:solidFill>
                    <a:srgbClr val="231F20"/>
                  </a:solidFill>
                  <a:latin typeface="Myriad Pro"/>
                  <a:cs typeface="Myriad Pro"/>
                </a:rPr>
                <a:t>15</a:t>
              </a:r>
              <a:endParaRPr sz="1000" b="1">
                <a:latin typeface="Myriad Pro"/>
                <a:cs typeface="Myriad Pro"/>
              </a:endParaRPr>
            </a:p>
          </p:txBody>
        </p:sp>
        <p:sp>
          <p:nvSpPr>
            <p:cNvPr id="20" name="object 34">
              <a:extLst>
                <a:ext uri="{FF2B5EF4-FFF2-40B4-BE49-F238E27FC236}">
                  <a16:creationId xmlns:a16="http://schemas.microsoft.com/office/drawing/2014/main" id="{9E67145F-A470-AC7C-5B8E-FA2893B565A2}"/>
                </a:ext>
              </a:extLst>
            </p:cNvPr>
            <p:cNvSpPr txBox="1"/>
            <p:nvPr/>
          </p:nvSpPr>
          <p:spPr>
            <a:xfrm>
              <a:off x="2790782" y="3695600"/>
              <a:ext cx="113664" cy="142302"/>
            </a:xfrm>
            <a:prstGeom prst="rect">
              <a:avLst/>
            </a:prstGeom>
            <a:ln w="12700">
              <a:noFill/>
            </a:ln>
          </p:spPr>
          <p:txBody>
            <a:bodyPr vert="horz" wrap="square" lIns="0" tIns="12700" rIns="0" bIns="0" rtlCol="0">
              <a:spAutoFit/>
            </a:bodyPr>
            <a:lstStyle/>
            <a:p>
              <a:pPr>
                <a:lnSpc>
                  <a:spcPct val="100000"/>
                </a:lnSpc>
                <a:spcBef>
                  <a:spcPts val="100"/>
                </a:spcBef>
              </a:pPr>
              <a:r>
                <a:rPr sz="1000" b="1" spc="-25" dirty="0">
                  <a:solidFill>
                    <a:srgbClr val="231F20"/>
                  </a:solidFill>
                  <a:latin typeface="Myriad Pro"/>
                  <a:cs typeface="Myriad Pro"/>
                </a:rPr>
                <a:t>45</a:t>
              </a:r>
              <a:endParaRPr sz="1000" b="1">
                <a:latin typeface="Myriad Pro"/>
                <a:cs typeface="Myriad Pro"/>
              </a:endParaRPr>
            </a:p>
          </p:txBody>
        </p:sp>
        <p:sp>
          <p:nvSpPr>
            <p:cNvPr id="21" name="object 35">
              <a:extLst>
                <a:ext uri="{FF2B5EF4-FFF2-40B4-BE49-F238E27FC236}">
                  <a16:creationId xmlns:a16="http://schemas.microsoft.com/office/drawing/2014/main" id="{26222560-A94B-24A2-D550-E637921C1D50}"/>
                </a:ext>
              </a:extLst>
            </p:cNvPr>
            <p:cNvSpPr txBox="1"/>
            <p:nvPr/>
          </p:nvSpPr>
          <p:spPr>
            <a:xfrm>
              <a:off x="3235444" y="3695600"/>
              <a:ext cx="113664" cy="142302"/>
            </a:xfrm>
            <a:prstGeom prst="rect">
              <a:avLst/>
            </a:prstGeom>
            <a:ln w="12700">
              <a:noFill/>
            </a:ln>
          </p:spPr>
          <p:txBody>
            <a:bodyPr vert="horz" wrap="square" lIns="0" tIns="12700" rIns="0" bIns="0" rtlCol="0">
              <a:spAutoFit/>
            </a:bodyPr>
            <a:lstStyle/>
            <a:p>
              <a:pPr>
                <a:lnSpc>
                  <a:spcPct val="100000"/>
                </a:lnSpc>
                <a:spcBef>
                  <a:spcPts val="100"/>
                </a:spcBef>
              </a:pPr>
              <a:r>
                <a:rPr sz="1000" b="1" spc="-25" dirty="0">
                  <a:solidFill>
                    <a:srgbClr val="231F20"/>
                  </a:solidFill>
                  <a:latin typeface="Myriad Pro"/>
                  <a:cs typeface="Myriad Pro"/>
                </a:rPr>
                <a:t>60</a:t>
              </a:r>
              <a:endParaRPr sz="1000" b="1">
                <a:latin typeface="Myriad Pro"/>
                <a:cs typeface="Myriad Pro"/>
              </a:endParaRPr>
            </a:p>
          </p:txBody>
        </p:sp>
        <p:grpSp>
          <p:nvGrpSpPr>
            <p:cNvPr id="22" name="object 36">
              <a:extLst>
                <a:ext uri="{FF2B5EF4-FFF2-40B4-BE49-F238E27FC236}">
                  <a16:creationId xmlns:a16="http://schemas.microsoft.com/office/drawing/2014/main" id="{033F0B90-BF8D-9C57-5AAA-23BBC317153F}"/>
                </a:ext>
              </a:extLst>
            </p:cNvPr>
            <p:cNvGrpSpPr/>
            <p:nvPr/>
          </p:nvGrpSpPr>
          <p:grpSpPr>
            <a:xfrm>
              <a:off x="1792414" y="1277962"/>
              <a:ext cx="1645285" cy="2163445"/>
              <a:chOff x="1792414" y="1277962"/>
              <a:chExt cx="1645285" cy="2163445"/>
            </a:xfrm>
          </p:grpSpPr>
          <p:sp>
            <p:nvSpPr>
              <p:cNvPr id="37" name="object 37">
                <a:extLst>
                  <a:ext uri="{FF2B5EF4-FFF2-40B4-BE49-F238E27FC236}">
                    <a16:creationId xmlns:a16="http://schemas.microsoft.com/office/drawing/2014/main" id="{7D4A080E-7215-B7DB-D003-6904A6CCC441}"/>
                  </a:ext>
                </a:extLst>
              </p:cNvPr>
              <p:cNvSpPr/>
              <p:nvPr/>
            </p:nvSpPr>
            <p:spPr>
              <a:xfrm>
                <a:off x="1794636" y="2426791"/>
                <a:ext cx="59055" cy="539750"/>
              </a:xfrm>
              <a:custGeom>
                <a:avLst/>
                <a:gdLst/>
                <a:ahLst/>
                <a:cxnLst/>
                <a:rect l="l" t="t" r="r" b="b"/>
                <a:pathLst>
                  <a:path w="59055" h="539750">
                    <a:moveTo>
                      <a:pt x="29375" y="0"/>
                    </a:moveTo>
                    <a:lnTo>
                      <a:pt x="29375" y="539673"/>
                    </a:lnTo>
                  </a:path>
                  <a:path w="59055" h="539750">
                    <a:moveTo>
                      <a:pt x="0" y="12"/>
                    </a:moveTo>
                    <a:lnTo>
                      <a:pt x="58762" y="12"/>
                    </a:lnTo>
                  </a:path>
                  <a:path w="59055" h="539750">
                    <a:moveTo>
                      <a:pt x="0" y="539661"/>
                    </a:moveTo>
                    <a:lnTo>
                      <a:pt x="58762" y="539661"/>
                    </a:lnTo>
                  </a:path>
                </a:pathLst>
              </a:custGeom>
              <a:ln w="12700">
                <a:solidFill>
                  <a:srgbClr val="231F20"/>
                </a:solidFill>
              </a:ln>
            </p:spPr>
            <p:txBody>
              <a:bodyPr wrap="square" lIns="0" tIns="0" rIns="0" bIns="0" rtlCol="0"/>
              <a:lstStyle/>
              <a:p>
                <a:endParaRPr/>
              </a:p>
            </p:txBody>
          </p:sp>
          <p:sp>
            <p:nvSpPr>
              <p:cNvPr id="38" name="object 38">
                <a:extLst>
                  <a:ext uri="{FF2B5EF4-FFF2-40B4-BE49-F238E27FC236}">
                    <a16:creationId xmlns:a16="http://schemas.microsoft.com/office/drawing/2014/main" id="{3A7B9F5E-262A-AA46-8FD4-28A018FB894B}"/>
                  </a:ext>
                </a:extLst>
              </p:cNvPr>
              <p:cNvSpPr/>
              <p:nvPr/>
            </p:nvSpPr>
            <p:spPr>
              <a:xfrm>
                <a:off x="1801342" y="2673959"/>
                <a:ext cx="45720" cy="45720"/>
              </a:xfrm>
              <a:custGeom>
                <a:avLst/>
                <a:gdLst/>
                <a:ahLst/>
                <a:cxnLst/>
                <a:rect l="l" t="t" r="r" b="b"/>
                <a:pathLst>
                  <a:path w="45719"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8" y="22669"/>
                    </a:lnTo>
                    <a:lnTo>
                      <a:pt x="43552" y="13860"/>
                    </a:lnTo>
                    <a:lnTo>
                      <a:pt x="38685" y="6653"/>
                    </a:lnTo>
                    <a:lnTo>
                      <a:pt x="31478" y="1786"/>
                    </a:lnTo>
                    <a:lnTo>
                      <a:pt x="22669" y="0"/>
                    </a:lnTo>
                    <a:close/>
                  </a:path>
                </a:pathLst>
              </a:custGeom>
              <a:solidFill>
                <a:srgbClr val="231F20"/>
              </a:solidFill>
              <a:ln w="12700">
                <a:solidFill>
                  <a:schemeClr val="tx1"/>
                </a:solidFill>
              </a:ln>
            </p:spPr>
            <p:txBody>
              <a:bodyPr wrap="square" lIns="0" tIns="0" rIns="0" bIns="0" rtlCol="0"/>
              <a:lstStyle/>
              <a:p>
                <a:endParaRPr/>
              </a:p>
            </p:txBody>
          </p:sp>
          <p:sp>
            <p:nvSpPr>
              <p:cNvPr id="39" name="object 39">
                <a:extLst>
                  <a:ext uri="{FF2B5EF4-FFF2-40B4-BE49-F238E27FC236}">
                    <a16:creationId xmlns:a16="http://schemas.microsoft.com/office/drawing/2014/main" id="{67C9BC3B-B71C-1A37-65D7-A5E5CF671A3D}"/>
                  </a:ext>
                </a:extLst>
              </p:cNvPr>
              <p:cNvSpPr/>
              <p:nvPr/>
            </p:nvSpPr>
            <p:spPr>
              <a:xfrm>
                <a:off x="1801342" y="2442298"/>
                <a:ext cx="175260" cy="782955"/>
              </a:xfrm>
              <a:custGeom>
                <a:avLst/>
                <a:gdLst/>
                <a:ahLst/>
                <a:cxnLst/>
                <a:rect l="l" t="t" r="r" b="b"/>
                <a:pathLst>
                  <a:path w="175260" h="782955">
                    <a:moveTo>
                      <a:pt x="22669" y="231660"/>
                    </a:moveTo>
                    <a:lnTo>
                      <a:pt x="31478" y="233447"/>
                    </a:lnTo>
                    <a:lnTo>
                      <a:pt x="38685" y="238313"/>
                    </a:lnTo>
                    <a:lnTo>
                      <a:pt x="43552" y="245521"/>
                    </a:lnTo>
                    <a:lnTo>
                      <a:pt x="45338" y="254330"/>
                    </a:lnTo>
                    <a:lnTo>
                      <a:pt x="43552" y="263131"/>
                    </a:lnTo>
                    <a:lnTo>
                      <a:pt x="38685" y="270335"/>
                    </a:lnTo>
                    <a:lnTo>
                      <a:pt x="31478" y="275200"/>
                    </a:lnTo>
                    <a:lnTo>
                      <a:pt x="22669" y="276987"/>
                    </a:lnTo>
                    <a:lnTo>
                      <a:pt x="13860" y="275200"/>
                    </a:lnTo>
                    <a:lnTo>
                      <a:pt x="6653" y="270335"/>
                    </a:lnTo>
                    <a:lnTo>
                      <a:pt x="1786" y="263131"/>
                    </a:lnTo>
                    <a:lnTo>
                      <a:pt x="0" y="254330"/>
                    </a:lnTo>
                    <a:lnTo>
                      <a:pt x="1786" y="245521"/>
                    </a:lnTo>
                    <a:lnTo>
                      <a:pt x="6653" y="238313"/>
                    </a:lnTo>
                    <a:lnTo>
                      <a:pt x="13860" y="233447"/>
                    </a:lnTo>
                    <a:lnTo>
                      <a:pt x="22669" y="231660"/>
                    </a:lnTo>
                    <a:close/>
                  </a:path>
                  <a:path w="175260" h="782955">
                    <a:moveTo>
                      <a:pt x="145300" y="0"/>
                    </a:moveTo>
                    <a:lnTo>
                      <a:pt x="145300" y="782561"/>
                    </a:lnTo>
                  </a:path>
                  <a:path w="175260" h="782955">
                    <a:moveTo>
                      <a:pt x="115925" y="12"/>
                    </a:moveTo>
                    <a:lnTo>
                      <a:pt x="174688" y="12"/>
                    </a:lnTo>
                  </a:path>
                  <a:path w="175260" h="782955">
                    <a:moveTo>
                      <a:pt x="115925" y="782548"/>
                    </a:moveTo>
                    <a:lnTo>
                      <a:pt x="174688" y="782548"/>
                    </a:lnTo>
                  </a:path>
                </a:pathLst>
              </a:custGeom>
              <a:ln w="12700">
                <a:solidFill>
                  <a:srgbClr val="231F20"/>
                </a:solidFill>
              </a:ln>
            </p:spPr>
            <p:txBody>
              <a:bodyPr wrap="square" lIns="0" tIns="0" rIns="0" bIns="0" rtlCol="0"/>
              <a:lstStyle/>
              <a:p>
                <a:endParaRPr/>
              </a:p>
            </p:txBody>
          </p:sp>
          <p:sp>
            <p:nvSpPr>
              <p:cNvPr id="40" name="object 40">
                <a:extLst>
                  <a:ext uri="{FF2B5EF4-FFF2-40B4-BE49-F238E27FC236}">
                    <a16:creationId xmlns:a16="http://schemas.microsoft.com/office/drawing/2014/main" id="{4F7706BF-76C2-DB03-7A37-0A47F7ED3592}"/>
                  </a:ext>
                </a:extLst>
              </p:cNvPr>
              <p:cNvSpPr/>
              <p:nvPr/>
            </p:nvSpPr>
            <p:spPr>
              <a:xfrm>
                <a:off x="1923973" y="2810916"/>
                <a:ext cx="45720" cy="45720"/>
              </a:xfrm>
              <a:custGeom>
                <a:avLst/>
                <a:gdLst/>
                <a:ahLst/>
                <a:cxnLst/>
                <a:rect l="l" t="t" r="r" b="b"/>
                <a:pathLst>
                  <a:path w="45719"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8" y="22669"/>
                    </a:lnTo>
                    <a:lnTo>
                      <a:pt x="43552" y="13860"/>
                    </a:lnTo>
                    <a:lnTo>
                      <a:pt x="38685" y="6653"/>
                    </a:lnTo>
                    <a:lnTo>
                      <a:pt x="31478" y="1786"/>
                    </a:lnTo>
                    <a:lnTo>
                      <a:pt x="22669" y="0"/>
                    </a:lnTo>
                    <a:close/>
                  </a:path>
                </a:pathLst>
              </a:custGeom>
              <a:solidFill>
                <a:srgbClr val="FFFFFF"/>
              </a:solidFill>
              <a:ln w="12700">
                <a:solidFill>
                  <a:schemeClr val="tx1"/>
                </a:solidFill>
              </a:ln>
            </p:spPr>
            <p:txBody>
              <a:bodyPr wrap="square" lIns="0" tIns="0" rIns="0" bIns="0" rtlCol="0"/>
              <a:lstStyle/>
              <a:p>
                <a:endParaRPr/>
              </a:p>
            </p:txBody>
          </p:sp>
          <p:sp>
            <p:nvSpPr>
              <p:cNvPr id="41" name="object 41">
                <a:extLst>
                  <a:ext uri="{FF2B5EF4-FFF2-40B4-BE49-F238E27FC236}">
                    <a16:creationId xmlns:a16="http://schemas.microsoft.com/office/drawing/2014/main" id="{E79B77DD-BE25-74CA-A25C-BC88701CD78D}"/>
                  </a:ext>
                </a:extLst>
              </p:cNvPr>
              <p:cNvSpPr/>
              <p:nvPr/>
            </p:nvSpPr>
            <p:spPr>
              <a:xfrm>
                <a:off x="1923973" y="2416555"/>
                <a:ext cx="173355" cy="868044"/>
              </a:xfrm>
              <a:custGeom>
                <a:avLst/>
                <a:gdLst/>
                <a:ahLst/>
                <a:cxnLst/>
                <a:rect l="l" t="t" r="r" b="b"/>
                <a:pathLst>
                  <a:path w="173355" h="868045">
                    <a:moveTo>
                      <a:pt x="22669" y="394360"/>
                    </a:moveTo>
                    <a:lnTo>
                      <a:pt x="31478" y="396146"/>
                    </a:lnTo>
                    <a:lnTo>
                      <a:pt x="38685" y="401013"/>
                    </a:lnTo>
                    <a:lnTo>
                      <a:pt x="43552" y="408221"/>
                    </a:lnTo>
                    <a:lnTo>
                      <a:pt x="45338" y="417029"/>
                    </a:lnTo>
                    <a:lnTo>
                      <a:pt x="43552" y="425831"/>
                    </a:lnTo>
                    <a:lnTo>
                      <a:pt x="38685" y="433035"/>
                    </a:lnTo>
                    <a:lnTo>
                      <a:pt x="31478" y="437900"/>
                    </a:lnTo>
                    <a:lnTo>
                      <a:pt x="22669" y="439686"/>
                    </a:lnTo>
                    <a:lnTo>
                      <a:pt x="13860" y="437900"/>
                    </a:lnTo>
                    <a:lnTo>
                      <a:pt x="6653" y="433035"/>
                    </a:lnTo>
                    <a:lnTo>
                      <a:pt x="1786" y="425831"/>
                    </a:lnTo>
                    <a:lnTo>
                      <a:pt x="0" y="417029"/>
                    </a:lnTo>
                    <a:lnTo>
                      <a:pt x="1786" y="408221"/>
                    </a:lnTo>
                    <a:lnTo>
                      <a:pt x="6653" y="401013"/>
                    </a:lnTo>
                    <a:lnTo>
                      <a:pt x="13860" y="396146"/>
                    </a:lnTo>
                    <a:lnTo>
                      <a:pt x="22669" y="394360"/>
                    </a:lnTo>
                    <a:close/>
                  </a:path>
                  <a:path w="173355" h="868045">
                    <a:moveTo>
                      <a:pt x="143421" y="0"/>
                    </a:moveTo>
                    <a:lnTo>
                      <a:pt x="143421" y="867841"/>
                    </a:lnTo>
                  </a:path>
                  <a:path w="173355" h="868045">
                    <a:moveTo>
                      <a:pt x="114045" y="12"/>
                    </a:moveTo>
                    <a:lnTo>
                      <a:pt x="172808" y="12"/>
                    </a:lnTo>
                  </a:path>
                  <a:path w="173355" h="868045">
                    <a:moveTo>
                      <a:pt x="114045" y="867841"/>
                    </a:moveTo>
                    <a:lnTo>
                      <a:pt x="172808" y="867841"/>
                    </a:lnTo>
                  </a:path>
                </a:pathLst>
              </a:custGeom>
              <a:ln w="12700">
                <a:solidFill>
                  <a:srgbClr val="231F20"/>
                </a:solidFill>
              </a:ln>
            </p:spPr>
            <p:txBody>
              <a:bodyPr wrap="square" lIns="0" tIns="0" rIns="0" bIns="0" rtlCol="0"/>
              <a:lstStyle/>
              <a:p>
                <a:endParaRPr/>
              </a:p>
            </p:txBody>
          </p:sp>
          <p:sp>
            <p:nvSpPr>
              <p:cNvPr id="42" name="object 42">
                <a:extLst>
                  <a:ext uri="{FF2B5EF4-FFF2-40B4-BE49-F238E27FC236}">
                    <a16:creationId xmlns:a16="http://schemas.microsoft.com/office/drawing/2014/main" id="{68E2FA47-C83F-2175-4E2C-50670995E43C}"/>
                  </a:ext>
                </a:extLst>
              </p:cNvPr>
              <p:cNvSpPr/>
              <p:nvPr/>
            </p:nvSpPr>
            <p:spPr>
              <a:xfrm>
                <a:off x="2046147" y="2829229"/>
                <a:ext cx="42545" cy="42545"/>
              </a:xfrm>
              <a:custGeom>
                <a:avLst/>
                <a:gdLst/>
                <a:ahLst/>
                <a:cxnLst/>
                <a:rect l="l" t="t" r="r" b="b"/>
                <a:pathLst>
                  <a:path w="42544" h="42544">
                    <a:moveTo>
                      <a:pt x="42498" y="0"/>
                    </a:moveTo>
                    <a:lnTo>
                      <a:pt x="0" y="0"/>
                    </a:lnTo>
                    <a:lnTo>
                      <a:pt x="0" y="42498"/>
                    </a:lnTo>
                    <a:lnTo>
                      <a:pt x="42498" y="42498"/>
                    </a:lnTo>
                    <a:lnTo>
                      <a:pt x="42498" y="0"/>
                    </a:lnTo>
                    <a:close/>
                  </a:path>
                </a:pathLst>
              </a:custGeom>
              <a:solidFill>
                <a:srgbClr val="BBBDC0"/>
              </a:solidFill>
              <a:ln w="12700">
                <a:solidFill>
                  <a:schemeClr val="tx1"/>
                </a:solidFill>
              </a:ln>
            </p:spPr>
            <p:txBody>
              <a:bodyPr wrap="square" lIns="0" tIns="0" rIns="0" bIns="0" rtlCol="0"/>
              <a:lstStyle/>
              <a:p>
                <a:endParaRPr/>
              </a:p>
            </p:txBody>
          </p:sp>
          <p:sp>
            <p:nvSpPr>
              <p:cNvPr id="43" name="object 43">
                <a:extLst>
                  <a:ext uri="{FF2B5EF4-FFF2-40B4-BE49-F238E27FC236}">
                    <a16:creationId xmlns:a16="http://schemas.microsoft.com/office/drawing/2014/main" id="{5DF19355-0789-0A9F-0BA9-776A895FB704}"/>
                  </a:ext>
                </a:extLst>
              </p:cNvPr>
              <p:cNvSpPr/>
              <p:nvPr/>
            </p:nvSpPr>
            <p:spPr>
              <a:xfrm>
                <a:off x="2046147" y="1280185"/>
                <a:ext cx="254000" cy="1611630"/>
              </a:xfrm>
              <a:custGeom>
                <a:avLst/>
                <a:gdLst/>
                <a:ahLst/>
                <a:cxnLst/>
                <a:rect l="l" t="t" r="r" b="b"/>
                <a:pathLst>
                  <a:path w="254000" h="1611630">
                    <a:moveTo>
                      <a:pt x="0" y="1549044"/>
                    </a:moveTo>
                    <a:lnTo>
                      <a:pt x="42498" y="1549044"/>
                    </a:lnTo>
                    <a:lnTo>
                      <a:pt x="42498" y="1591542"/>
                    </a:lnTo>
                    <a:lnTo>
                      <a:pt x="0" y="1591542"/>
                    </a:lnTo>
                    <a:lnTo>
                      <a:pt x="0" y="1549044"/>
                    </a:lnTo>
                    <a:close/>
                  </a:path>
                  <a:path w="254000" h="1611630">
                    <a:moveTo>
                      <a:pt x="224053" y="0"/>
                    </a:moveTo>
                    <a:lnTo>
                      <a:pt x="224053" y="1611388"/>
                    </a:lnTo>
                  </a:path>
                  <a:path w="254000" h="1611630">
                    <a:moveTo>
                      <a:pt x="194678" y="12"/>
                    </a:moveTo>
                    <a:lnTo>
                      <a:pt x="253441" y="12"/>
                    </a:lnTo>
                  </a:path>
                  <a:path w="254000" h="1611630">
                    <a:moveTo>
                      <a:pt x="194678" y="1611363"/>
                    </a:moveTo>
                    <a:lnTo>
                      <a:pt x="253441" y="1611363"/>
                    </a:lnTo>
                  </a:path>
                </a:pathLst>
              </a:custGeom>
              <a:ln w="12700">
                <a:solidFill>
                  <a:srgbClr val="231F20"/>
                </a:solidFill>
              </a:ln>
            </p:spPr>
            <p:txBody>
              <a:bodyPr wrap="square" lIns="0" tIns="0" rIns="0" bIns="0" rtlCol="0"/>
              <a:lstStyle/>
              <a:p>
                <a:endParaRPr/>
              </a:p>
            </p:txBody>
          </p:sp>
          <p:sp>
            <p:nvSpPr>
              <p:cNvPr id="44" name="object 44">
                <a:extLst>
                  <a:ext uri="{FF2B5EF4-FFF2-40B4-BE49-F238E27FC236}">
                    <a16:creationId xmlns:a16="http://schemas.microsoft.com/office/drawing/2014/main" id="{EF70F2A6-0986-D41B-4587-8A15A9F1B182}"/>
                  </a:ext>
                </a:extLst>
              </p:cNvPr>
              <p:cNvSpPr/>
              <p:nvPr/>
            </p:nvSpPr>
            <p:spPr>
              <a:xfrm>
                <a:off x="2247531" y="2063216"/>
                <a:ext cx="45720" cy="45720"/>
              </a:xfrm>
              <a:custGeom>
                <a:avLst/>
                <a:gdLst/>
                <a:ahLst/>
                <a:cxnLst/>
                <a:rect l="l" t="t" r="r" b="b"/>
                <a:pathLst>
                  <a:path w="45719"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8" y="22669"/>
                    </a:lnTo>
                    <a:lnTo>
                      <a:pt x="43552" y="13860"/>
                    </a:lnTo>
                    <a:lnTo>
                      <a:pt x="38685" y="6653"/>
                    </a:lnTo>
                    <a:lnTo>
                      <a:pt x="31478" y="1786"/>
                    </a:lnTo>
                    <a:lnTo>
                      <a:pt x="22669" y="0"/>
                    </a:lnTo>
                    <a:close/>
                  </a:path>
                </a:pathLst>
              </a:custGeom>
              <a:solidFill>
                <a:srgbClr val="231F20"/>
              </a:solidFill>
              <a:ln w="12700">
                <a:solidFill>
                  <a:schemeClr val="tx1"/>
                </a:solidFill>
              </a:ln>
            </p:spPr>
            <p:txBody>
              <a:bodyPr wrap="square" lIns="0" tIns="0" rIns="0" bIns="0" rtlCol="0"/>
              <a:lstStyle/>
              <a:p>
                <a:endParaRPr/>
              </a:p>
            </p:txBody>
          </p:sp>
          <p:sp>
            <p:nvSpPr>
              <p:cNvPr id="45" name="object 45">
                <a:extLst>
                  <a:ext uri="{FF2B5EF4-FFF2-40B4-BE49-F238E27FC236}">
                    <a16:creationId xmlns:a16="http://schemas.microsoft.com/office/drawing/2014/main" id="{769D8979-CD46-05D5-5FA3-9D22580982C6}"/>
                  </a:ext>
                </a:extLst>
              </p:cNvPr>
              <p:cNvSpPr/>
              <p:nvPr/>
            </p:nvSpPr>
            <p:spPr>
              <a:xfrm>
                <a:off x="2247531" y="2063216"/>
                <a:ext cx="175260" cy="1187450"/>
              </a:xfrm>
              <a:custGeom>
                <a:avLst/>
                <a:gdLst/>
                <a:ahLst/>
                <a:cxnLst/>
                <a:rect l="l" t="t" r="r" b="b"/>
                <a:pathLst>
                  <a:path w="175260" h="1187450">
                    <a:moveTo>
                      <a:pt x="22669" y="0"/>
                    </a:moveTo>
                    <a:lnTo>
                      <a:pt x="31478" y="1786"/>
                    </a:lnTo>
                    <a:lnTo>
                      <a:pt x="38685" y="6653"/>
                    </a:lnTo>
                    <a:lnTo>
                      <a:pt x="43552" y="13860"/>
                    </a:lnTo>
                    <a:lnTo>
                      <a:pt x="45338" y="22669"/>
                    </a:lnTo>
                    <a:lnTo>
                      <a:pt x="43552" y="31470"/>
                    </a:lnTo>
                    <a:lnTo>
                      <a:pt x="38685" y="38674"/>
                    </a:lnTo>
                    <a:lnTo>
                      <a:pt x="31478" y="43539"/>
                    </a:lnTo>
                    <a:lnTo>
                      <a:pt x="22669" y="45326"/>
                    </a:lnTo>
                    <a:lnTo>
                      <a:pt x="13860" y="43539"/>
                    </a:lnTo>
                    <a:lnTo>
                      <a:pt x="6653" y="38674"/>
                    </a:lnTo>
                    <a:lnTo>
                      <a:pt x="1786" y="31470"/>
                    </a:lnTo>
                    <a:lnTo>
                      <a:pt x="0" y="22669"/>
                    </a:lnTo>
                    <a:lnTo>
                      <a:pt x="1786" y="13860"/>
                    </a:lnTo>
                    <a:lnTo>
                      <a:pt x="6653" y="6653"/>
                    </a:lnTo>
                    <a:lnTo>
                      <a:pt x="13860" y="1786"/>
                    </a:lnTo>
                    <a:lnTo>
                      <a:pt x="22669" y="0"/>
                    </a:lnTo>
                    <a:close/>
                  </a:path>
                  <a:path w="175260" h="1187450">
                    <a:moveTo>
                      <a:pt x="145300" y="533526"/>
                    </a:moveTo>
                    <a:lnTo>
                      <a:pt x="145300" y="1187386"/>
                    </a:lnTo>
                  </a:path>
                  <a:path w="175260" h="1187450">
                    <a:moveTo>
                      <a:pt x="115925" y="533539"/>
                    </a:moveTo>
                    <a:lnTo>
                      <a:pt x="174688" y="533539"/>
                    </a:lnTo>
                  </a:path>
                  <a:path w="175260" h="1187450">
                    <a:moveTo>
                      <a:pt x="115925" y="1187386"/>
                    </a:moveTo>
                    <a:lnTo>
                      <a:pt x="174688" y="1187386"/>
                    </a:lnTo>
                  </a:path>
                </a:pathLst>
              </a:custGeom>
              <a:ln w="12700">
                <a:solidFill>
                  <a:srgbClr val="231F20"/>
                </a:solidFill>
              </a:ln>
            </p:spPr>
            <p:txBody>
              <a:bodyPr wrap="square" lIns="0" tIns="0" rIns="0" bIns="0" rtlCol="0"/>
              <a:lstStyle/>
              <a:p>
                <a:endParaRPr/>
              </a:p>
            </p:txBody>
          </p:sp>
          <p:sp>
            <p:nvSpPr>
              <p:cNvPr id="46" name="object 46">
                <a:extLst>
                  <a:ext uri="{FF2B5EF4-FFF2-40B4-BE49-F238E27FC236}">
                    <a16:creationId xmlns:a16="http://schemas.microsoft.com/office/drawing/2014/main" id="{28897CE3-7C03-30A6-943A-B7D71761D9F1}"/>
                  </a:ext>
                </a:extLst>
              </p:cNvPr>
              <p:cNvSpPr/>
              <p:nvPr/>
            </p:nvSpPr>
            <p:spPr>
              <a:xfrm>
                <a:off x="2370162" y="2900997"/>
                <a:ext cx="45720" cy="45720"/>
              </a:xfrm>
              <a:custGeom>
                <a:avLst/>
                <a:gdLst/>
                <a:ahLst/>
                <a:cxnLst/>
                <a:rect l="l" t="t" r="r" b="b"/>
                <a:pathLst>
                  <a:path w="45719"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8" y="22669"/>
                    </a:lnTo>
                    <a:lnTo>
                      <a:pt x="43552" y="13860"/>
                    </a:lnTo>
                    <a:lnTo>
                      <a:pt x="38685" y="6653"/>
                    </a:lnTo>
                    <a:lnTo>
                      <a:pt x="31478" y="1786"/>
                    </a:lnTo>
                    <a:lnTo>
                      <a:pt x="22669" y="0"/>
                    </a:lnTo>
                    <a:close/>
                  </a:path>
                </a:pathLst>
              </a:custGeom>
              <a:solidFill>
                <a:srgbClr val="FFFFFF"/>
              </a:solidFill>
              <a:ln w="12700">
                <a:solidFill>
                  <a:schemeClr val="tx1"/>
                </a:solidFill>
              </a:ln>
            </p:spPr>
            <p:txBody>
              <a:bodyPr wrap="square" lIns="0" tIns="0" rIns="0" bIns="0" rtlCol="0"/>
              <a:lstStyle/>
              <a:p>
                <a:endParaRPr/>
              </a:p>
            </p:txBody>
          </p:sp>
          <p:sp>
            <p:nvSpPr>
              <p:cNvPr id="47" name="object 47">
                <a:extLst>
                  <a:ext uri="{FF2B5EF4-FFF2-40B4-BE49-F238E27FC236}">
                    <a16:creationId xmlns:a16="http://schemas.microsoft.com/office/drawing/2014/main" id="{B24B44D9-E272-A4BD-AF6A-617808BE66E5}"/>
                  </a:ext>
                </a:extLst>
              </p:cNvPr>
              <p:cNvSpPr/>
              <p:nvPr/>
            </p:nvSpPr>
            <p:spPr>
              <a:xfrm>
                <a:off x="2370162" y="2489098"/>
                <a:ext cx="173355" cy="816610"/>
              </a:xfrm>
              <a:custGeom>
                <a:avLst/>
                <a:gdLst/>
                <a:ahLst/>
                <a:cxnLst/>
                <a:rect l="l" t="t" r="r" b="b"/>
                <a:pathLst>
                  <a:path w="173355" h="816610">
                    <a:moveTo>
                      <a:pt x="22669" y="411899"/>
                    </a:moveTo>
                    <a:lnTo>
                      <a:pt x="31478" y="413685"/>
                    </a:lnTo>
                    <a:lnTo>
                      <a:pt x="38685" y="418552"/>
                    </a:lnTo>
                    <a:lnTo>
                      <a:pt x="43552" y="425759"/>
                    </a:lnTo>
                    <a:lnTo>
                      <a:pt x="45338" y="434568"/>
                    </a:lnTo>
                    <a:lnTo>
                      <a:pt x="43552" y="443370"/>
                    </a:lnTo>
                    <a:lnTo>
                      <a:pt x="38685" y="450573"/>
                    </a:lnTo>
                    <a:lnTo>
                      <a:pt x="31478" y="455439"/>
                    </a:lnTo>
                    <a:lnTo>
                      <a:pt x="22669" y="457225"/>
                    </a:lnTo>
                    <a:lnTo>
                      <a:pt x="13860" y="455439"/>
                    </a:lnTo>
                    <a:lnTo>
                      <a:pt x="6653" y="450573"/>
                    </a:lnTo>
                    <a:lnTo>
                      <a:pt x="1786" y="443370"/>
                    </a:lnTo>
                    <a:lnTo>
                      <a:pt x="0" y="434568"/>
                    </a:lnTo>
                    <a:lnTo>
                      <a:pt x="1786" y="425759"/>
                    </a:lnTo>
                    <a:lnTo>
                      <a:pt x="6653" y="418552"/>
                    </a:lnTo>
                    <a:lnTo>
                      <a:pt x="13860" y="413685"/>
                    </a:lnTo>
                    <a:lnTo>
                      <a:pt x="22669" y="411899"/>
                    </a:lnTo>
                    <a:close/>
                  </a:path>
                  <a:path w="173355" h="816610">
                    <a:moveTo>
                      <a:pt x="143421" y="0"/>
                    </a:moveTo>
                    <a:lnTo>
                      <a:pt x="143421" y="816368"/>
                    </a:lnTo>
                  </a:path>
                  <a:path w="173355" h="816610">
                    <a:moveTo>
                      <a:pt x="114045" y="12"/>
                    </a:moveTo>
                    <a:lnTo>
                      <a:pt x="172808" y="12"/>
                    </a:lnTo>
                  </a:path>
                  <a:path w="173355" h="816610">
                    <a:moveTo>
                      <a:pt x="114045" y="816355"/>
                    </a:moveTo>
                    <a:lnTo>
                      <a:pt x="172808" y="816355"/>
                    </a:lnTo>
                  </a:path>
                </a:pathLst>
              </a:custGeom>
              <a:ln w="12700">
                <a:solidFill>
                  <a:srgbClr val="231F20"/>
                </a:solidFill>
              </a:ln>
            </p:spPr>
            <p:txBody>
              <a:bodyPr wrap="square" lIns="0" tIns="0" rIns="0" bIns="0" rtlCol="0"/>
              <a:lstStyle/>
              <a:p>
                <a:endParaRPr/>
              </a:p>
            </p:txBody>
          </p:sp>
          <p:sp>
            <p:nvSpPr>
              <p:cNvPr id="48" name="object 48">
                <a:extLst>
                  <a:ext uri="{FF2B5EF4-FFF2-40B4-BE49-F238E27FC236}">
                    <a16:creationId xmlns:a16="http://schemas.microsoft.com/office/drawing/2014/main" id="{19E5B43C-EC18-D3F2-CA5D-EADA92A03749}"/>
                  </a:ext>
                </a:extLst>
              </p:cNvPr>
              <p:cNvSpPr/>
              <p:nvPr/>
            </p:nvSpPr>
            <p:spPr>
              <a:xfrm>
                <a:off x="2492324" y="2876029"/>
                <a:ext cx="42545" cy="42545"/>
              </a:xfrm>
              <a:custGeom>
                <a:avLst/>
                <a:gdLst/>
                <a:ahLst/>
                <a:cxnLst/>
                <a:rect l="l" t="t" r="r" b="b"/>
                <a:pathLst>
                  <a:path w="42544" h="42544">
                    <a:moveTo>
                      <a:pt x="42498" y="0"/>
                    </a:moveTo>
                    <a:lnTo>
                      <a:pt x="0" y="0"/>
                    </a:lnTo>
                    <a:lnTo>
                      <a:pt x="0" y="42498"/>
                    </a:lnTo>
                    <a:lnTo>
                      <a:pt x="42498" y="42498"/>
                    </a:lnTo>
                    <a:lnTo>
                      <a:pt x="42498" y="0"/>
                    </a:lnTo>
                    <a:close/>
                  </a:path>
                </a:pathLst>
              </a:custGeom>
              <a:solidFill>
                <a:srgbClr val="BBBDC0"/>
              </a:solidFill>
              <a:ln w="12700">
                <a:solidFill>
                  <a:schemeClr val="tx1"/>
                </a:solidFill>
              </a:ln>
            </p:spPr>
            <p:txBody>
              <a:bodyPr wrap="square" lIns="0" tIns="0" rIns="0" bIns="0" rtlCol="0"/>
              <a:lstStyle/>
              <a:p>
                <a:endParaRPr/>
              </a:p>
            </p:txBody>
          </p:sp>
          <p:sp>
            <p:nvSpPr>
              <p:cNvPr id="49" name="object 49">
                <a:extLst>
                  <a:ext uri="{FF2B5EF4-FFF2-40B4-BE49-F238E27FC236}">
                    <a16:creationId xmlns:a16="http://schemas.microsoft.com/office/drawing/2014/main" id="{2A5DC4EA-685B-C0E3-A762-5B5E3ADFEE91}"/>
                  </a:ext>
                </a:extLst>
              </p:cNvPr>
              <p:cNvSpPr/>
              <p:nvPr/>
            </p:nvSpPr>
            <p:spPr>
              <a:xfrm>
                <a:off x="2492324" y="1527352"/>
                <a:ext cx="254000" cy="1391285"/>
              </a:xfrm>
              <a:custGeom>
                <a:avLst/>
                <a:gdLst/>
                <a:ahLst/>
                <a:cxnLst/>
                <a:rect l="l" t="t" r="r" b="b"/>
                <a:pathLst>
                  <a:path w="254000" h="1391285">
                    <a:moveTo>
                      <a:pt x="0" y="1348676"/>
                    </a:moveTo>
                    <a:lnTo>
                      <a:pt x="42498" y="1348676"/>
                    </a:lnTo>
                    <a:lnTo>
                      <a:pt x="42498" y="1391174"/>
                    </a:lnTo>
                    <a:lnTo>
                      <a:pt x="0" y="1391174"/>
                    </a:lnTo>
                    <a:lnTo>
                      <a:pt x="0" y="1348676"/>
                    </a:lnTo>
                    <a:close/>
                  </a:path>
                  <a:path w="254000" h="1391285">
                    <a:moveTo>
                      <a:pt x="224066" y="0"/>
                    </a:moveTo>
                    <a:lnTo>
                      <a:pt x="224066" y="1381112"/>
                    </a:lnTo>
                  </a:path>
                  <a:path w="254000" h="1391285">
                    <a:moveTo>
                      <a:pt x="194690" y="12"/>
                    </a:moveTo>
                    <a:lnTo>
                      <a:pt x="253453" y="12"/>
                    </a:lnTo>
                  </a:path>
                  <a:path w="254000" h="1391285">
                    <a:moveTo>
                      <a:pt x="194690" y="1381086"/>
                    </a:moveTo>
                    <a:lnTo>
                      <a:pt x="253453" y="1381086"/>
                    </a:lnTo>
                  </a:path>
                </a:pathLst>
              </a:custGeom>
              <a:ln w="12700">
                <a:solidFill>
                  <a:srgbClr val="231F20"/>
                </a:solidFill>
              </a:ln>
            </p:spPr>
            <p:txBody>
              <a:bodyPr wrap="square" lIns="0" tIns="0" rIns="0" bIns="0" rtlCol="0"/>
              <a:lstStyle/>
              <a:p>
                <a:endParaRPr/>
              </a:p>
            </p:txBody>
          </p:sp>
          <p:sp>
            <p:nvSpPr>
              <p:cNvPr id="50" name="object 50">
                <a:extLst>
                  <a:ext uri="{FF2B5EF4-FFF2-40B4-BE49-F238E27FC236}">
                    <a16:creationId xmlns:a16="http://schemas.microsoft.com/office/drawing/2014/main" id="{BA1CA2A7-F237-930D-D768-386C3B26F14F}"/>
                  </a:ext>
                </a:extLst>
              </p:cNvPr>
              <p:cNvSpPr/>
              <p:nvPr/>
            </p:nvSpPr>
            <p:spPr>
              <a:xfrm>
                <a:off x="2693720" y="2195245"/>
                <a:ext cx="45720" cy="45720"/>
              </a:xfrm>
              <a:custGeom>
                <a:avLst/>
                <a:gdLst/>
                <a:ahLst/>
                <a:cxnLst/>
                <a:rect l="l" t="t" r="r" b="b"/>
                <a:pathLst>
                  <a:path w="45719"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8" y="22669"/>
                    </a:lnTo>
                    <a:lnTo>
                      <a:pt x="43552" y="13860"/>
                    </a:lnTo>
                    <a:lnTo>
                      <a:pt x="38685" y="6653"/>
                    </a:lnTo>
                    <a:lnTo>
                      <a:pt x="31478" y="1786"/>
                    </a:lnTo>
                    <a:lnTo>
                      <a:pt x="22669" y="0"/>
                    </a:lnTo>
                    <a:close/>
                  </a:path>
                </a:pathLst>
              </a:custGeom>
              <a:solidFill>
                <a:srgbClr val="231F20"/>
              </a:solidFill>
              <a:ln w="12700">
                <a:solidFill>
                  <a:schemeClr val="tx1"/>
                </a:solidFill>
              </a:ln>
            </p:spPr>
            <p:txBody>
              <a:bodyPr wrap="square" lIns="0" tIns="0" rIns="0" bIns="0" rtlCol="0"/>
              <a:lstStyle/>
              <a:p>
                <a:endParaRPr/>
              </a:p>
            </p:txBody>
          </p:sp>
          <p:sp>
            <p:nvSpPr>
              <p:cNvPr id="51" name="object 51">
                <a:extLst>
                  <a:ext uri="{FF2B5EF4-FFF2-40B4-BE49-F238E27FC236}">
                    <a16:creationId xmlns:a16="http://schemas.microsoft.com/office/drawing/2014/main" id="{8CFF787F-7E58-2785-7E04-E19A866E475F}"/>
                  </a:ext>
                </a:extLst>
              </p:cNvPr>
              <p:cNvSpPr/>
              <p:nvPr/>
            </p:nvSpPr>
            <p:spPr>
              <a:xfrm>
                <a:off x="2693720" y="2195245"/>
                <a:ext cx="175260" cy="1106170"/>
              </a:xfrm>
              <a:custGeom>
                <a:avLst/>
                <a:gdLst/>
                <a:ahLst/>
                <a:cxnLst/>
                <a:rect l="l" t="t" r="r" b="b"/>
                <a:pathLst>
                  <a:path w="175260" h="1106170">
                    <a:moveTo>
                      <a:pt x="22669" y="0"/>
                    </a:moveTo>
                    <a:lnTo>
                      <a:pt x="31478" y="1786"/>
                    </a:lnTo>
                    <a:lnTo>
                      <a:pt x="38685" y="6653"/>
                    </a:lnTo>
                    <a:lnTo>
                      <a:pt x="43552" y="13860"/>
                    </a:lnTo>
                    <a:lnTo>
                      <a:pt x="45338" y="22669"/>
                    </a:lnTo>
                    <a:lnTo>
                      <a:pt x="43552" y="31470"/>
                    </a:lnTo>
                    <a:lnTo>
                      <a:pt x="38685" y="38674"/>
                    </a:lnTo>
                    <a:lnTo>
                      <a:pt x="31478" y="43539"/>
                    </a:lnTo>
                    <a:lnTo>
                      <a:pt x="22669" y="45326"/>
                    </a:lnTo>
                    <a:lnTo>
                      <a:pt x="13860" y="43539"/>
                    </a:lnTo>
                    <a:lnTo>
                      <a:pt x="6653" y="38674"/>
                    </a:lnTo>
                    <a:lnTo>
                      <a:pt x="1786" y="31470"/>
                    </a:lnTo>
                    <a:lnTo>
                      <a:pt x="0" y="22669"/>
                    </a:lnTo>
                    <a:lnTo>
                      <a:pt x="1786" y="13860"/>
                    </a:lnTo>
                    <a:lnTo>
                      <a:pt x="6653" y="6653"/>
                    </a:lnTo>
                    <a:lnTo>
                      <a:pt x="13860" y="1786"/>
                    </a:lnTo>
                    <a:lnTo>
                      <a:pt x="22669" y="0"/>
                    </a:lnTo>
                    <a:close/>
                  </a:path>
                  <a:path w="175260" h="1106170">
                    <a:moveTo>
                      <a:pt x="145300" y="512876"/>
                    </a:moveTo>
                    <a:lnTo>
                      <a:pt x="145300" y="1105839"/>
                    </a:lnTo>
                  </a:path>
                  <a:path w="175260" h="1106170">
                    <a:moveTo>
                      <a:pt x="115925" y="512889"/>
                    </a:moveTo>
                    <a:lnTo>
                      <a:pt x="174688" y="512889"/>
                    </a:lnTo>
                  </a:path>
                  <a:path w="175260" h="1106170">
                    <a:moveTo>
                      <a:pt x="115925" y="1105839"/>
                    </a:moveTo>
                    <a:lnTo>
                      <a:pt x="174688" y="1105839"/>
                    </a:lnTo>
                  </a:path>
                </a:pathLst>
              </a:custGeom>
              <a:ln w="12700">
                <a:solidFill>
                  <a:srgbClr val="231F20"/>
                </a:solidFill>
              </a:ln>
            </p:spPr>
            <p:txBody>
              <a:bodyPr wrap="square" lIns="0" tIns="0" rIns="0" bIns="0" rtlCol="0"/>
              <a:lstStyle/>
              <a:p>
                <a:endParaRPr/>
              </a:p>
            </p:txBody>
          </p:sp>
          <p:sp>
            <p:nvSpPr>
              <p:cNvPr id="52" name="object 52">
                <a:extLst>
                  <a:ext uri="{FF2B5EF4-FFF2-40B4-BE49-F238E27FC236}">
                    <a16:creationId xmlns:a16="http://schemas.microsoft.com/office/drawing/2014/main" id="{E9DA9B99-D99F-E1C7-B086-D48EF5C62A9B}"/>
                  </a:ext>
                </a:extLst>
              </p:cNvPr>
              <p:cNvSpPr/>
              <p:nvPr/>
            </p:nvSpPr>
            <p:spPr>
              <a:xfrm>
                <a:off x="2816351" y="2981934"/>
                <a:ext cx="45720" cy="45720"/>
              </a:xfrm>
              <a:custGeom>
                <a:avLst/>
                <a:gdLst/>
                <a:ahLst/>
                <a:cxnLst/>
                <a:rect l="l" t="t" r="r" b="b"/>
                <a:pathLst>
                  <a:path w="45719"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9" y="22669"/>
                    </a:lnTo>
                    <a:lnTo>
                      <a:pt x="43552" y="13860"/>
                    </a:lnTo>
                    <a:lnTo>
                      <a:pt x="38685" y="6653"/>
                    </a:lnTo>
                    <a:lnTo>
                      <a:pt x="31478" y="1786"/>
                    </a:lnTo>
                    <a:lnTo>
                      <a:pt x="22669" y="0"/>
                    </a:lnTo>
                    <a:close/>
                  </a:path>
                </a:pathLst>
              </a:custGeom>
              <a:solidFill>
                <a:srgbClr val="FFFFFF"/>
              </a:solidFill>
              <a:ln w="12700">
                <a:solidFill>
                  <a:schemeClr val="tx1"/>
                </a:solidFill>
              </a:ln>
            </p:spPr>
            <p:txBody>
              <a:bodyPr wrap="square" lIns="0" tIns="0" rIns="0" bIns="0" rtlCol="0"/>
              <a:lstStyle/>
              <a:p>
                <a:endParaRPr/>
              </a:p>
            </p:txBody>
          </p:sp>
          <p:sp>
            <p:nvSpPr>
              <p:cNvPr id="53" name="object 53">
                <a:extLst>
                  <a:ext uri="{FF2B5EF4-FFF2-40B4-BE49-F238E27FC236}">
                    <a16:creationId xmlns:a16="http://schemas.microsoft.com/office/drawing/2014/main" id="{024C55ED-2A9E-4C00-5FE9-AA746611B5B5}"/>
                  </a:ext>
                </a:extLst>
              </p:cNvPr>
              <p:cNvSpPr/>
              <p:nvPr/>
            </p:nvSpPr>
            <p:spPr>
              <a:xfrm>
                <a:off x="2816351" y="2535897"/>
                <a:ext cx="173355" cy="863600"/>
              </a:xfrm>
              <a:custGeom>
                <a:avLst/>
                <a:gdLst/>
                <a:ahLst/>
                <a:cxnLst/>
                <a:rect l="l" t="t" r="r" b="b"/>
                <a:pathLst>
                  <a:path w="173355" h="863600">
                    <a:moveTo>
                      <a:pt x="22669" y="446036"/>
                    </a:moveTo>
                    <a:lnTo>
                      <a:pt x="31478" y="447823"/>
                    </a:lnTo>
                    <a:lnTo>
                      <a:pt x="38685" y="452689"/>
                    </a:lnTo>
                    <a:lnTo>
                      <a:pt x="43552" y="459897"/>
                    </a:lnTo>
                    <a:lnTo>
                      <a:pt x="45339" y="468706"/>
                    </a:lnTo>
                    <a:lnTo>
                      <a:pt x="43552" y="477507"/>
                    </a:lnTo>
                    <a:lnTo>
                      <a:pt x="38685" y="484711"/>
                    </a:lnTo>
                    <a:lnTo>
                      <a:pt x="31478" y="489576"/>
                    </a:lnTo>
                    <a:lnTo>
                      <a:pt x="22669" y="491363"/>
                    </a:lnTo>
                    <a:lnTo>
                      <a:pt x="13860" y="489576"/>
                    </a:lnTo>
                    <a:lnTo>
                      <a:pt x="6653" y="484711"/>
                    </a:lnTo>
                    <a:lnTo>
                      <a:pt x="1786" y="477507"/>
                    </a:lnTo>
                    <a:lnTo>
                      <a:pt x="0" y="468706"/>
                    </a:lnTo>
                    <a:lnTo>
                      <a:pt x="1786" y="459897"/>
                    </a:lnTo>
                    <a:lnTo>
                      <a:pt x="6653" y="452689"/>
                    </a:lnTo>
                    <a:lnTo>
                      <a:pt x="13860" y="447823"/>
                    </a:lnTo>
                    <a:lnTo>
                      <a:pt x="22669" y="446036"/>
                    </a:lnTo>
                    <a:close/>
                  </a:path>
                  <a:path w="173355" h="863600">
                    <a:moveTo>
                      <a:pt x="143421" y="0"/>
                    </a:moveTo>
                    <a:lnTo>
                      <a:pt x="143421" y="863168"/>
                    </a:lnTo>
                  </a:path>
                  <a:path w="173355" h="863600">
                    <a:moveTo>
                      <a:pt x="114046" y="12"/>
                    </a:moveTo>
                    <a:lnTo>
                      <a:pt x="172808" y="12"/>
                    </a:lnTo>
                  </a:path>
                  <a:path w="173355" h="863600">
                    <a:moveTo>
                      <a:pt x="114046" y="863155"/>
                    </a:moveTo>
                    <a:lnTo>
                      <a:pt x="172808" y="863155"/>
                    </a:lnTo>
                  </a:path>
                </a:pathLst>
              </a:custGeom>
              <a:ln w="12700">
                <a:solidFill>
                  <a:srgbClr val="231F20"/>
                </a:solidFill>
              </a:ln>
            </p:spPr>
            <p:txBody>
              <a:bodyPr wrap="square" lIns="0" tIns="0" rIns="0" bIns="0" rtlCol="0"/>
              <a:lstStyle/>
              <a:p>
                <a:endParaRPr/>
              </a:p>
            </p:txBody>
          </p:sp>
          <p:sp>
            <p:nvSpPr>
              <p:cNvPr id="54" name="object 54">
                <a:extLst>
                  <a:ext uri="{FF2B5EF4-FFF2-40B4-BE49-F238E27FC236}">
                    <a16:creationId xmlns:a16="http://schemas.microsoft.com/office/drawing/2014/main" id="{2A3E8CE4-5E87-ED50-2E24-A859856D9BDD}"/>
                  </a:ext>
                </a:extLst>
              </p:cNvPr>
              <p:cNvSpPr/>
              <p:nvPr/>
            </p:nvSpPr>
            <p:spPr>
              <a:xfrm>
                <a:off x="2938513" y="2946234"/>
                <a:ext cx="42545" cy="42545"/>
              </a:xfrm>
              <a:custGeom>
                <a:avLst/>
                <a:gdLst/>
                <a:ahLst/>
                <a:cxnLst/>
                <a:rect l="l" t="t" r="r" b="b"/>
                <a:pathLst>
                  <a:path w="42544" h="42544">
                    <a:moveTo>
                      <a:pt x="42498" y="0"/>
                    </a:moveTo>
                    <a:lnTo>
                      <a:pt x="0" y="0"/>
                    </a:lnTo>
                    <a:lnTo>
                      <a:pt x="0" y="42498"/>
                    </a:lnTo>
                    <a:lnTo>
                      <a:pt x="42498" y="42498"/>
                    </a:lnTo>
                    <a:lnTo>
                      <a:pt x="42498" y="0"/>
                    </a:lnTo>
                    <a:close/>
                  </a:path>
                </a:pathLst>
              </a:custGeom>
              <a:solidFill>
                <a:srgbClr val="BBBDC0"/>
              </a:solidFill>
              <a:ln w="12700">
                <a:solidFill>
                  <a:schemeClr val="tx1"/>
                </a:solidFill>
              </a:ln>
            </p:spPr>
            <p:txBody>
              <a:bodyPr wrap="square" lIns="0" tIns="0" rIns="0" bIns="0" rtlCol="0"/>
              <a:lstStyle/>
              <a:p>
                <a:endParaRPr/>
              </a:p>
            </p:txBody>
          </p:sp>
          <p:sp>
            <p:nvSpPr>
              <p:cNvPr id="55" name="object 55">
                <a:extLst>
                  <a:ext uri="{FF2B5EF4-FFF2-40B4-BE49-F238E27FC236}">
                    <a16:creationId xmlns:a16="http://schemas.microsoft.com/office/drawing/2014/main" id="{B08A040E-20ED-B5E8-4CDE-9F407F3EF075}"/>
                  </a:ext>
                </a:extLst>
              </p:cNvPr>
              <p:cNvSpPr/>
              <p:nvPr/>
            </p:nvSpPr>
            <p:spPr>
              <a:xfrm>
                <a:off x="2938513" y="2054732"/>
                <a:ext cx="254000" cy="989330"/>
              </a:xfrm>
              <a:custGeom>
                <a:avLst/>
                <a:gdLst/>
                <a:ahLst/>
                <a:cxnLst/>
                <a:rect l="l" t="t" r="r" b="b"/>
                <a:pathLst>
                  <a:path w="254000" h="989330">
                    <a:moveTo>
                      <a:pt x="0" y="891501"/>
                    </a:moveTo>
                    <a:lnTo>
                      <a:pt x="42498" y="891501"/>
                    </a:lnTo>
                    <a:lnTo>
                      <a:pt x="42498" y="933999"/>
                    </a:lnTo>
                    <a:lnTo>
                      <a:pt x="0" y="933999"/>
                    </a:lnTo>
                    <a:lnTo>
                      <a:pt x="0" y="891501"/>
                    </a:lnTo>
                    <a:close/>
                  </a:path>
                  <a:path w="254000" h="989330">
                    <a:moveTo>
                      <a:pt x="224053" y="0"/>
                    </a:moveTo>
                    <a:lnTo>
                      <a:pt x="224053" y="988949"/>
                    </a:lnTo>
                  </a:path>
                  <a:path w="254000" h="989330">
                    <a:moveTo>
                      <a:pt x="194678" y="12"/>
                    </a:moveTo>
                    <a:lnTo>
                      <a:pt x="253441" y="12"/>
                    </a:lnTo>
                  </a:path>
                  <a:path w="254000" h="989330">
                    <a:moveTo>
                      <a:pt x="194678" y="988936"/>
                    </a:moveTo>
                    <a:lnTo>
                      <a:pt x="253441" y="988936"/>
                    </a:lnTo>
                  </a:path>
                </a:pathLst>
              </a:custGeom>
              <a:ln w="12700">
                <a:solidFill>
                  <a:srgbClr val="231F20"/>
                </a:solidFill>
              </a:ln>
            </p:spPr>
            <p:txBody>
              <a:bodyPr wrap="square" lIns="0" tIns="0" rIns="0" bIns="0" rtlCol="0"/>
              <a:lstStyle/>
              <a:p>
                <a:endParaRPr/>
              </a:p>
            </p:txBody>
          </p:sp>
          <p:sp>
            <p:nvSpPr>
              <p:cNvPr id="56" name="object 56">
                <a:extLst>
                  <a:ext uri="{FF2B5EF4-FFF2-40B4-BE49-F238E27FC236}">
                    <a16:creationId xmlns:a16="http://schemas.microsoft.com/office/drawing/2014/main" id="{B5F2D848-D723-2E4A-C992-A2FF722C7125}"/>
                  </a:ext>
                </a:extLst>
              </p:cNvPr>
              <p:cNvSpPr/>
              <p:nvPr/>
            </p:nvSpPr>
            <p:spPr>
              <a:xfrm>
                <a:off x="3139897" y="2526537"/>
                <a:ext cx="45720" cy="45720"/>
              </a:xfrm>
              <a:custGeom>
                <a:avLst/>
                <a:gdLst/>
                <a:ahLst/>
                <a:cxnLst/>
                <a:rect l="l" t="t" r="r" b="b"/>
                <a:pathLst>
                  <a:path w="45719"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9" y="22669"/>
                    </a:lnTo>
                    <a:lnTo>
                      <a:pt x="43552" y="13860"/>
                    </a:lnTo>
                    <a:lnTo>
                      <a:pt x="38685" y="6653"/>
                    </a:lnTo>
                    <a:lnTo>
                      <a:pt x="31478" y="1786"/>
                    </a:lnTo>
                    <a:lnTo>
                      <a:pt x="22669" y="0"/>
                    </a:lnTo>
                    <a:close/>
                  </a:path>
                </a:pathLst>
              </a:custGeom>
              <a:solidFill>
                <a:srgbClr val="231F20"/>
              </a:solidFill>
              <a:ln w="12700">
                <a:solidFill>
                  <a:schemeClr val="tx1"/>
                </a:solidFill>
              </a:ln>
            </p:spPr>
            <p:txBody>
              <a:bodyPr wrap="square" lIns="0" tIns="0" rIns="0" bIns="0" rtlCol="0"/>
              <a:lstStyle/>
              <a:p>
                <a:endParaRPr/>
              </a:p>
            </p:txBody>
          </p:sp>
          <p:sp>
            <p:nvSpPr>
              <p:cNvPr id="57" name="object 57">
                <a:extLst>
                  <a:ext uri="{FF2B5EF4-FFF2-40B4-BE49-F238E27FC236}">
                    <a16:creationId xmlns:a16="http://schemas.microsoft.com/office/drawing/2014/main" id="{26C4A75E-05D1-68D6-4FD8-3DEC11B35632}"/>
                  </a:ext>
                </a:extLst>
              </p:cNvPr>
              <p:cNvSpPr/>
              <p:nvPr/>
            </p:nvSpPr>
            <p:spPr>
              <a:xfrm>
                <a:off x="3139897" y="2526537"/>
                <a:ext cx="175260" cy="799465"/>
              </a:xfrm>
              <a:custGeom>
                <a:avLst/>
                <a:gdLst/>
                <a:ahLst/>
                <a:cxnLst/>
                <a:rect l="l" t="t" r="r" b="b"/>
                <a:pathLst>
                  <a:path w="175260" h="799464">
                    <a:moveTo>
                      <a:pt x="22669" y="0"/>
                    </a:moveTo>
                    <a:lnTo>
                      <a:pt x="31478" y="1786"/>
                    </a:lnTo>
                    <a:lnTo>
                      <a:pt x="38685" y="6653"/>
                    </a:lnTo>
                    <a:lnTo>
                      <a:pt x="43552" y="13860"/>
                    </a:lnTo>
                    <a:lnTo>
                      <a:pt x="45339" y="22669"/>
                    </a:lnTo>
                    <a:lnTo>
                      <a:pt x="43552" y="31470"/>
                    </a:lnTo>
                    <a:lnTo>
                      <a:pt x="38685" y="38674"/>
                    </a:lnTo>
                    <a:lnTo>
                      <a:pt x="31478" y="43539"/>
                    </a:lnTo>
                    <a:lnTo>
                      <a:pt x="22669" y="45326"/>
                    </a:lnTo>
                    <a:lnTo>
                      <a:pt x="13860" y="43539"/>
                    </a:lnTo>
                    <a:lnTo>
                      <a:pt x="6653" y="38674"/>
                    </a:lnTo>
                    <a:lnTo>
                      <a:pt x="1786" y="31470"/>
                    </a:lnTo>
                    <a:lnTo>
                      <a:pt x="0" y="22669"/>
                    </a:lnTo>
                    <a:lnTo>
                      <a:pt x="1786" y="13860"/>
                    </a:lnTo>
                    <a:lnTo>
                      <a:pt x="6653" y="6653"/>
                    </a:lnTo>
                    <a:lnTo>
                      <a:pt x="13860" y="1786"/>
                    </a:lnTo>
                    <a:lnTo>
                      <a:pt x="22669" y="0"/>
                    </a:lnTo>
                    <a:close/>
                  </a:path>
                  <a:path w="175260" h="799464">
                    <a:moveTo>
                      <a:pt x="145300" y="247103"/>
                    </a:moveTo>
                    <a:lnTo>
                      <a:pt x="145300" y="798944"/>
                    </a:lnTo>
                  </a:path>
                  <a:path w="175260" h="799464">
                    <a:moveTo>
                      <a:pt x="115925" y="247103"/>
                    </a:moveTo>
                    <a:lnTo>
                      <a:pt x="174688" y="247103"/>
                    </a:lnTo>
                  </a:path>
                  <a:path w="175260" h="799464">
                    <a:moveTo>
                      <a:pt x="115925" y="798931"/>
                    </a:moveTo>
                    <a:lnTo>
                      <a:pt x="174688" y="798931"/>
                    </a:lnTo>
                  </a:path>
                </a:pathLst>
              </a:custGeom>
              <a:ln w="12700">
                <a:solidFill>
                  <a:srgbClr val="231F20"/>
                </a:solidFill>
              </a:ln>
            </p:spPr>
            <p:txBody>
              <a:bodyPr wrap="square" lIns="0" tIns="0" rIns="0" bIns="0" rtlCol="0"/>
              <a:lstStyle/>
              <a:p>
                <a:endParaRPr/>
              </a:p>
            </p:txBody>
          </p:sp>
          <p:sp>
            <p:nvSpPr>
              <p:cNvPr id="58" name="object 58">
                <a:extLst>
                  <a:ext uri="{FF2B5EF4-FFF2-40B4-BE49-F238E27FC236}">
                    <a16:creationId xmlns:a16="http://schemas.microsoft.com/office/drawing/2014/main" id="{D722D05F-0F26-B724-841C-CCA104040790}"/>
                  </a:ext>
                </a:extLst>
              </p:cNvPr>
              <p:cNvSpPr/>
              <p:nvPr/>
            </p:nvSpPr>
            <p:spPr>
              <a:xfrm>
                <a:off x="3262528" y="3026892"/>
                <a:ext cx="45720" cy="45720"/>
              </a:xfrm>
              <a:custGeom>
                <a:avLst/>
                <a:gdLst/>
                <a:ahLst/>
                <a:cxnLst/>
                <a:rect l="l" t="t" r="r" b="b"/>
                <a:pathLst>
                  <a:path w="45720"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8" y="22669"/>
                    </a:lnTo>
                    <a:lnTo>
                      <a:pt x="43552" y="13860"/>
                    </a:lnTo>
                    <a:lnTo>
                      <a:pt x="38685" y="6653"/>
                    </a:lnTo>
                    <a:lnTo>
                      <a:pt x="31478" y="1786"/>
                    </a:lnTo>
                    <a:lnTo>
                      <a:pt x="22669" y="0"/>
                    </a:lnTo>
                    <a:close/>
                  </a:path>
                </a:pathLst>
              </a:custGeom>
              <a:solidFill>
                <a:srgbClr val="FFFFFF"/>
              </a:solidFill>
              <a:ln w="12700">
                <a:solidFill>
                  <a:schemeClr val="tx1"/>
                </a:solidFill>
              </a:ln>
            </p:spPr>
            <p:txBody>
              <a:bodyPr wrap="square" lIns="0" tIns="0" rIns="0" bIns="0" rtlCol="0"/>
              <a:lstStyle/>
              <a:p>
                <a:endParaRPr/>
              </a:p>
            </p:txBody>
          </p:sp>
          <p:sp>
            <p:nvSpPr>
              <p:cNvPr id="59" name="object 59">
                <a:extLst>
                  <a:ext uri="{FF2B5EF4-FFF2-40B4-BE49-F238E27FC236}">
                    <a16:creationId xmlns:a16="http://schemas.microsoft.com/office/drawing/2014/main" id="{EBD4452F-550A-5D14-25E2-12EF02800C63}"/>
                  </a:ext>
                </a:extLst>
              </p:cNvPr>
              <p:cNvSpPr/>
              <p:nvPr/>
            </p:nvSpPr>
            <p:spPr>
              <a:xfrm>
                <a:off x="3262528" y="2629496"/>
                <a:ext cx="173355" cy="809625"/>
              </a:xfrm>
              <a:custGeom>
                <a:avLst/>
                <a:gdLst/>
                <a:ahLst/>
                <a:cxnLst/>
                <a:rect l="l" t="t" r="r" b="b"/>
                <a:pathLst>
                  <a:path w="173354" h="809625">
                    <a:moveTo>
                      <a:pt x="22669" y="397395"/>
                    </a:moveTo>
                    <a:lnTo>
                      <a:pt x="31478" y="399182"/>
                    </a:lnTo>
                    <a:lnTo>
                      <a:pt x="38685" y="404048"/>
                    </a:lnTo>
                    <a:lnTo>
                      <a:pt x="43552" y="411256"/>
                    </a:lnTo>
                    <a:lnTo>
                      <a:pt x="45338" y="420065"/>
                    </a:lnTo>
                    <a:lnTo>
                      <a:pt x="43552" y="428866"/>
                    </a:lnTo>
                    <a:lnTo>
                      <a:pt x="38685" y="436070"/>
                    </a:lnTo>
                    <a:lnTo>
                      <a:pt x="31478" y="440935"/>
                    </a:lnTo>
                    <a:lnTo>
                      <a:pt x="22669" y="442722"/>
                    </a:lnTo>
                    <a:lnTo>
                      <a:pt x="13860" y="440935"/>
                    </a:lnTo>
                    <a:lnTo>
                      <a:pt x="6653" y="436070"/>
                    </a:lnTo>
                    <a:lnTo>
                      <a:pt x="1786" y="428866"/>
                    </a:lnTo>
                    <a:lnTo>
                      <a:pt x="0" y="420065"/>
                    </a:lnTo>
                    <a:lnTo>
                      <a:pt x="1786" y="411256"/>
                    </a:lnTo>
                    <a:lnTo>
                      <a:pt x="6653" y="404048"/>
                    </a:lnTo>
                    <a:lnTo>
                      <a:pt x="13860" y="399182"/>
                    </a:lnTo>
                    <a:lnTo>
                      <a:pt x="22669" y="397395"/>
                    </a:lnTo>
                    <a:close/>
                  </a:path>
                  <a:path w="173354" h="809625">
                    <a:moveTo>
                      <a:pt x="143421" y="0"/>
                    </a:moveTo>
                    <a:lnTo>
                      <a:pt x="143421" y="809345"/>
                    </a:lnTo>
                  </a:path>
                  <a:path w="173354" h="809625">
                    <a:moveTo>
                      <a:pt x="114046" y="12"/>
                    </a:moveTo>
                    <a:lnTo>
                      <a:pt x="172808" y="12"/>
                    </a:lnTo>
                  </a:path>
                  <a:path w="173354" h="809625">
                    <a:moveTo>
                      <a:pt x="114046" y="809332"/>
                    </a:moveTo>
                    <a:lnTo>
                      <a:pt x="172808" y="809332"/>
                    </a:lnTo>
                  </a:path>
                </a:pathLst>
              </a:custGeom>
              <a:ln w="12700">
                <a:solidFill>
                  <a:srgbClr val="231F20"/>
                </a:solidFill>
              </a:ln>
            </p:spPr>
            <p:txBody>
              <a:bodyPr wrap="square" lIns="0" tIns="0" rIns="0" bIns="0" rtlCol="0"/>
              <a:lstStyle/>
              <a:p>
                <a:endParaRPr/>
              </a:p>
            </p:txBody>
          </p:sp>
          <p:sp>
            <p:nvSpPr>
              <p:cNvPr id="60" name="object 60">
                <a:extLst>
                  <a:ext uri="{FF2B5EF4-FFF2-40B4-BE49-F238E27FC236}">
                    <a16:creationId xmlns:a16="http://schemas.microsoft.com/office/drawing/2014/main" id="{A3B17927-DC0D-C97E-C0B9-C86878F4BDD4}"/>
                  </a:ext>
                </a:extLst>
              </p:cNvPr>
              <p:cNvSpPr/>
              <p:nvPr/>
            </p:nvSpPr>
            <p:spPr>
              <a:xfrm>
                <a:off x="3384702" y="3012922"/>
                <a:ext cx="42545" cy="42545"/>
              </a:xfrm>
              <a:custGeom>
                <a:avLst/>
                <a:gdLst/>
                <a:ahLst/>
                <a:cxnLst/>
                <a:rect l="l" t="t" r="r" b="b"/>
                <a:pathLst>
                  <a:path w="42545" h="42544">
                    <a:moveTo>
                      <a:pt x="42498" y="0"/>
                    </a:moveTo>
                    <a:lnTo>
                      <a:pt x="0" y="0"/>
                    </a:lnTo>
                    <a:lnTo>
                      <a:pt x="0" y="42498"/>
                    </a:lnTo>
                    <a:lnTo>
                      <a:pt x="42498" y="42498"/>
                    </a:lnTo>
                    <a:lnTo>
                      <a:pt x="42498" y="0"/>
                    </a:lnTo>
                    <a:close/>
                  </a:path>
                </a:pathLst>
              </a:custGeom>
              <a:solidFill>
                <a:srgbClr val="BBBDC0"/>
              </a:solidFill>
              <a:ln w="12700">
                <a:solidFill>
                  <a:schemeClr val="tx1"/>
                </a:solidFill>
              </a:ln>
            </p:spPr>
            <p:txBody>
              <a:bodyPr wrap="square" lIns="0" tIns="0" rIns="0" bIns="0" rtlCol="0"/>
              <a:lstStyle/>
              <a:p>
                <a:endParaRPr/>
              </a:p>
            </p:txBody>
          </p:sp>
          <p:sp>
            <p:nvSpPr>
              <p:cNvPr id="61" name="object 61">
                <a:extLst>
                  <a:ext uri="{FF2B5EF4-FFF2-40B4-BE49-F238E27FC236}">
                    <a16:creationId xmlns:a16="http://schemas.microsoft.com/office/drawing/2014/main" id="{C34021B2-CE43-67CB-92AF-E2A9239B0F96}"/>
                  </a:ext>
                </a:extLst>
              </p:cNvPr>
              <p:cNvSpPr/>
              <p:nvPr/>
            </p:nvSpPr>
            <p:spPr>
              <a:xfrm>
                <a:off x="3384702" y="3012922"/>
                <a:ext cx="42545" cy="42545"/>
              </a:xfrm>
              <a:custGeom>
                <a:avLst/>
                <a:gdLst/>
                <a:ahLst/>
                <a:cxnLst/>
                <a:rect l="l" t="t" r="r" b="b"/>
                <a:pathLst>
                  <a:path w="42545" h="42544">
                    <a:moveTo>
                      <a:pt x="0" y="0"/>
                    </a:moveTo>
                    <a:lnTo>
                      <a:pt x="42498" y="0"/>
                    </a:lnTo>
                    <a:lnTo>
                      <a:pt x="42498" y="42498"/>
                    </a:lnTo>
                    <a:lnTo>
                      <a:pt x="0" y="42498"/>
                    </a:lnTo>
                    <a:lnTo>
                      <a:pt x="0" y="0"/>
                    </a:lnTo>
                    <a:close/>
                  </a:path>
                </a:pathLst>
              </a:custGeom>
              <a:ln w="12700">
                <a:solidFill>
                  <a:srgbClr val="231F20"/>
                </a:solidFill>
              </a:ln>
            </p:spPr>
            <p:txBody>
              <a:bodyPr wrap="square" lIns="0" tIns="0" rIns="0" bIns="0" rtlCol="0"/>
              <a:lstStyle/>
              <a:p>
                <a:endParaRPr/>
              </a:p>
            </p:txBody>
          </p:sp>
        </p:grpSp>
        <p:sp>
          <p:nvSpPr>
            <p:cNvPr id="23" name="object 62">
              <a:extLst>
                <a:ext uri="{FF2B5EF4-FFF2-40B4-BE49-F238E27FC236}">
                  <a16:creationId xmlns:a16="http://schemas.microsoft.com/office/drawing/2014/main" id="{9111F51B-C34B-A47E-DCD7-AFAE13082437}"/>
                </a:ext>
              </a:extLst>
            </p:cNvPr>
            <p:cNvSpPr txBox="1"/>
            <p:nvPr/>
          </p:nvSpPr>
          <p:spPr>
            <a:xfrm>
              <a:off x="2088535" y="3672187"/>
              <a:ext cx="636345" cy="311971"/>
            </a:xfrm>
            <a:prstGeom prst="rect">
              <a:avLst/>
            </a:prstGeom>
            <a:ln w="12700">
              <a:noFill/>
            </a:ln>
          </p:spPr>
          <p:txBody>
            <a:bodyPr vert="horz" wrap="square" lIns="0" tIns="31750" rIns="0" bIns="0" rtlCol="0">
              <a:spAutoFit/>
            </a:bodyPr>
            <a:lstStyle/>
            <a:p>
              <a:pPr marR="7620" algn="ctr">
                <a:lnSpc>
                  <a:spcPct val="100000"/>
                </a:lnSpc>
                <a:spcBef>
                  <a:spcPts val="250"/>
                </a:spcBef>
              </a:pPr>
              <a:r>
                <a:rPr sz="1000" b="1" spc="-25" dirty="0">
                  <a:solidFill>
                    <a:srgbClr val="231F20"/>
                  </a:solidFill>
                  <a:latin typeface="Myriad Pro"/>
                  <a:cs typeface="Myriad Pro"/>
                </a:rPr>
                <a:t>30</a:t>
              </a:r>
              <a:endParaRPr sz="1000" b="1" dirty="0">
                <a:latin typeface="Myriad Pro"/>
                <a:cs typeface="Myriad Pro"/>
              </a:endParaRPr>
            </a:p>
            <a:p>
              <a:pPr marR="5080" algn="ctr">
                <a:lnSpc>
                  <a:spcPct val="100000"/>
                </a:lnSpc>
                <a:spcBef>
                  <a:spcPts val="150"/>
                </a:spcBef>
              </a:pPr>
              <a:r>
                <a:rPr sz="1000" b="1" dirty="0">
                  <a:solidFill>
                    <a:srgbClr val="231F20"/>
                  </a:solidFill>
                  <a:latin typeface="Myriad Pro"/>
                  <a:cs typeface="Myriad Pro"/>
                </a:rPr>
                <a:t>Time</a:t>
              </a:r>
              <a:r>
                <a:rPr sz="1000" b="1" spc="25" dirty="0">
                  <a:solidFill>
                    <a:srgbClr val="231F20"/>
                  </a:solidFill>
                  <a:latin typeface="Myriad Pro"/>
                  <a:cs typeface="Myriad Pro"/>
                </a:rPr>
                <a:t> </a:t>
              </a:r>
              <a:r>
                <a:rPr sz="1000" b="1" spc="-10" dirty="0">
                  <a:solidFill>
                    <a:srgbClr val="231F20"/>
                  </a:solidFill>
                  <a:latin typeface="Myriad Pro"/>
                  <a:cs typeface="Myriad Pro"/>
                </a:rPr>
                <a:t>(min)</a:t>
              </a:r>
              <a:endParaRPr sz="1000" b="1" dirty="0">
                <a:latin typeface="Myriad Pro"/>
                <a:cs typeface="Myriad Pro"/>
              </a:endParaRPr>
            </a:p>
          </p:txBody>
        </p:sp>
        <p:grpSp>
          <p:nvGrpSpPr>
            <p:cNvPr id="24" name="object 63">
              <a:extLst>
                <a:ext uri="{FF2B5EF4-FFF2-40B4-BE49-F238E27FC236}">
                  <a16:creationId xmlns:a16="http://schemas.microsoft.com/office/drawing/2014/main" id="{645F340F-FF18-B6B6-58E1-66EFEF5D69F9}"/>
                </a:ext>
              </a:extLst>
            </p:cNvPr>
            <p:cNvGrpSpPr/>
            <p:nvPr/>
          </p:nvGrpSpPr>
          <p:grpSpPr>
            <a:xfrm>
              <a:off x="1286929" y="1279499"/>
              <a:ext cx="200025" cy="50165"/>
              <a:chOff x="1286929" y="1279499"/>
              <a:chExt cx="200025" cy="50165"/>
            </a:xfrm>
          </p:grpSpPr>
          <p:sp>
            <p:nvSpPr>
              <p:cNvPr id="34" name="object 64">
                <a:extLst>
                  <a:ext uri="{FF2B5EF4-FFF2-40B4-BE49-F238E27FC236}">
                    <a16:creationId xmlns:a16="http://schemas.microsoft.com/office/drawing/2014/main" id="{A3ACC79E-CF03-B54A-3039-EF6027E0DC8D}"/>
                  </a:ext>
                </a:extLst>
              </p:cNvPr>
              <p:cNvSpPr/>
              <p:nvPr/>
            </p:nvSpPr>
            <p:spPr>
              <a:xfrm>
                <a:off x="1290739" y="1304378"/>
                <a:ext cx="192405" cy="0"/>
              </a:xfrm>
              <a:custGeom>
                <a:avLst/>
                <a:gdLst/>
                <a:ahLst/>
                <a:cxnLst/>
                <a:rect l="l" t="t" r="r" b="b"/>
                <a:pathLst>
                  <a:path w="192405">
                    <a:moveTo>
                      <a:pt x="0" y="0"/>
                    </a:moveTo>
                    <a:lnTo>
                      <a:pt x="191846" y="0"/>
                    </a:lnTo>
                  </a:path>
                </a:pathLst>
              </a:custGeom>
              <a:ln w="12700">
                <a:solidFill>
                  <a:schemeClr val="accent5"/>
                </a:solidFill>
              </a:ln>
            </p:spPr>
            <p:txBody>
              <a:bodyPr wrap="square" lIns="0" tIns="0" rIns="0" bIns="0" rtlCol="0"/>
              <a:lstStyle/>
              <a:p>
                <a:endParaRPr/>
              </a:p>
            </p:txBody>
          </p:sp>
          <p:sp>
            <p:nvSpPr>
              <p:cNvPr id="35" name="object 65">
                <a:extLst>
                  <a:ext uri="{FF2B5EF4-FFF2-40B4-BE49-F238E27FC236}">
                    <a16:creationId xmlns:a16="http://schemas.microsoft.com/office/drawing/2014/main" id="{EC51532B-D85C-4523-71BE-724DF14EC529}"/>
                  </a:ext>
                </a:extLst>
              </p:cNvPr>
              <p:cNvSpPr/>
              <p:nvPr/>
            </p:nvSpPr>
            <p:spPr>
              <a:xfrm>
                <a:off x="1363992" y="1281721"/>
                <a:ext cx="45720" cy="45720"/>
              </a:xfrm>
              <a:custGeom>
                <a:avLst/>
                <a:gdLst/>
                <a:ahLst/>
                <a:cxnLst/>
                <a:rect l="l" t="t" r="r" b="b"/>
                <a:pathLst>
                  <a:path w="45719" h="45719">
                    <a:moveTo>
                      <a:pt x="22669" y="0"/>
                    </a:moveTo>
                    <a:lnTo>
                      <a:pt x="13860" y="1786"/>
                    </a:lnTo>
                    <a:lnTo>
                      <a:pt x="6653" y="6653"/>
                    </a:lnTo>
                    <a:lnTo>
                      <a:pt x="1786" y="13860"/>
                    </a:lnTo>
                    <a:lnTo>
                      <a:pt x="0" y="22669"/>
                    </a:lnTo>
                    <a:lnTo>
                      <a:pt x="1786" y="31470"/>
                    </a:lnTo>
                    <a:lnTo>
                      <a:pt x="6653" y="38674"/>
                    </a:lnTo>
                    <a:lnTo>
                      <a:pt x="13860" y="43539"/>
                    </a:lnTo>
                    <a:lnTo>
                      <a:pt x="22669" y="45326"/>
                    </a:lnTo>
                    <a:lnTo>
                      <a:pt x="31478" y="43539"/>
                    </a:lnTo>
                    <a:lnTo>
                      <a:pt x="38685" y="38674"/>
                    </a:lnTo>
                    <a:lnTo>
                      <a:pt x="43552" y="31470"/>
                    </a:lnTo>
                    <a:lnTo>
                      <a:pt x="45339" y="22669"/>
                    </a:lnTo>
                    <a:lnTo>
                      <a:pt x="43552" y="13860"/>
                    </a:lnTo>
                    <a:lnTo>
                      <a:pt x="38685" y="6653"/>
                    </a:lnTo>
                    <a:lnTo>
                      <a:pt x="31478" y="1786"/>
                    </a:lnTo>
                    <a:lnTo>
                      <a:pt x="22669" y="0"/>
                    </a:lnTo>
                    <a:close/>
                  </a:path>
                </a:pathLst>
              </a:custGeom>
              <a:solidFill>
                <a:srgbClr val="231F20"/>
              </a:solidFill>
              <a:ln w="12700">
                <a:solidFill>
                  <a:schemeClr val="tx1"/>
                </a:solidFill>
              </a:ln>
            </p:spPr>
            <p:txBody>
              <a:bodyPr wrap="square" lIns="0" tIns="0" rIns="0" bIns="0" rtlCol="0"/>
              <a:lstStyle/>
              <a:p>
                <a:endParaRPr/>
              </a:p>
            </p:txBody>
          </p:sp>
          <p:sp>
            <p:nvSpPr>
              <p:cNvPr id="36" name="object 66">
                <a:extLst>
                  <a:ext uri="{FF2B5EF4-FFF2-40B4-BE49-F238E27FC236}">
                    <a16:creationId xmlns:a16="http://schemas.microsoft.com/office/drawing/2014/main" id="{2D9AD08C-0065-0B03-579F-829558B6C071}"/>
                  </a:ext>
                </a:extLst>
              </p:cNvPr>
              <p:cNvSpPr/>
              <p:nvPr/>
            </p:nvSpPr>
            <p:spPr>
              <a:xfrm>
                <a:off x="1363992" y="1281721"/>
                <a:ext cx="45720" cy="45720"/>
              </a:xfrm>
              <a:custGeom>
                <a:avLst/>
                <a:gdLst/>
                <a:ahLst/>
                <a:cxnLst/>
                <a:rect l="l" t="t" r="r" b="b"/>
                <a:pathLst>
                  <a:path w="45719" h="45719">
                    <a:moveTo>
                      <a:pt x="22669" y="0"/>
                    </a:moveTo>
                    <a:lnTo>
                      <a:pt x="31478" y="1786"/>
                    </a:lnTo>
                    <a:lnTo>
                      <a:pt x="38685" y="6653"/>
                    </a:lnTo>
                    <a:lnTo>
                      <a:pt x="43552" y="13860"/>
                    </a:lnTo>
                    <a:lnTo>
                      <a:pt x="45339" y="22669"/>
                    </a:lnTo>
                    <a:lnTo>
                      <a:pt x="43552" y="31470"/>
                    </a:lnTo>
                    <a:lnTo>
                      <a:pt x="38685" y="38674"/>
                    </a:lnTo>
                    <a:lnTo>
                      <a:pt x="31478" y="43539"/>
                    </a:lnTo>
                    <a:lnTo>
                      <a:pt x="22669" y="45326"/>
                    </a:lnTo>
                    <a:lnTo>
                      <a:pt x="13860" y="43539"/>
                    </a:lnTo>
                    <a:lnTo>
                      <a:pt x="6653" y="38674"/>
                    </a:lnTo>
                    <a:lnTo>
                      <a:pt x="1786" y="31470"/>
                    </a:lnTo>
                    <a:lnTo>
                      <a:pt x="0" y="22669"/>
                    </a:lnTo>
                    <a:lnTo>
                      <a:pt x="1786" y="13860"/>
                    </a:lnTo>
                    <a:lnTo>
                      <a:pt x="6653" y="6653"/>
                    </a:lnTo>
                    <a:lnTo>
                      <a:pt x="13860" y="1786"/>
                    </a:lnTo>
                    <a:lnTo>
                      <a:pt x="22669" y="0"/>
                    </a:lnTo>
                    <a:close/>
                  </a:path>
                </a:pathLst>
              </a:custGeom>
              <a:ln w="12700">
                <a:solidFill>
                  <a:srgbClr val="231F20"/>
                </a:solidFill>
              </a:ln>
            </p:spPr>
            <p:txBody>
              <a:bodyPr wrap="square" lIns="0" tIns="0" rIns="0" bIns="0" rtlCol="0"/>
              <a:lstStyle/>
              <a:p>
                <a:endParaRPr/>
              </a:p>
            </p:txBody>
          </p:sp>
        </p:grpSp>
        <p:sp>
          <p:nvSpPr>
            <p:cNvPr id="25" name="object 67">
              <a:extLst>
                <a:ext uri="{FF2B5EF4-FFF2-40B4-BE49-F238E27FC236}">
                  <a16:creationId xmlns:a16="http://schemas.microsoft.com/office/drawing/2014/main" id="{2C1499C0-FCCB-37DA-440F-B2D4E4658AE3}"/>
                </a:ext>
              </a:extLst>
            </p:cNvPr>
            <p:cNvSpPr txBox="1"/>
            <p:nvPr/>
          </p:nvSpPr>
          <p:spPr>
            <a:xfrm>
              <a:off x="1132171" y="953620"/>
              <a:ext cx="1182784" cy="703850"/>
            </a:xfrm>
            <a:prstGeom prst="rect">
              <a:avLst/>
            </a:prstGeom>
            <a:ln w="12700">
              <a:noFill/>
            </a:ln>
          </p:spPr>
          <p:txBody>
            <a:bodyPr vert="horz" wrap="square" lIns="0" tIns="46990" rIns="0" bIns="0" rtlCol="0">
              <a:spAutoFit/>
            </a:bodyPr>
            <a:lstStyle/>
            <a:p>
              <a:pPr marL="297180">
                <a:lnSpc>
                  <a:spcPct val="100000"/>
                </a:lnSpc>
                <a:spcBef>
                  <a:spcPts val="370"/>
                </a:spcBef>
              </a:pPr>
              <a:r>
                <a:rPr sz="1200" b="1" spc="-10" dirty="0">
                  <a:solidFill>
                    <a:srgbClr val="231F20"/>
                  </a:solidFill>
                  <a:latin typeface="Myriad Pro"/>
                  <a:cs typeface="Myriad Pro"/>
                </a:rPr>
                <a:t>Diagnosis</a:t>
              </a:r>
              <a:endParaRPr sz="1200" b="1" dirty="0">
                <a:latin typeface="Myriad Pro"/>
                <a:cs typeface="Myriad Pro"/>
              </a:endParaRPr>
            </a:p>
            <a:p>
              <a:pPr marL="521334" marR="30480" indent="-635">
                <a:spcBef>
                  <a:spcPts val="315"/>
                </a:spcBef>
              </a:pPr>
              <a:r>
                <a:rPr sz="1200" b="1" spc="-10" dirty="0">
                  <a:solidFill>
                    <a:srgbClr val="231F20"/>
                  </a:solidFill>
                  <a:latin typeface="Myriad Pro"/>
                  <a:cs typeface="Myriad Pro"/>
                </a:rPr>
                <a:t>Control</a:t>
              </a:r>
              <a:r>
                <a:rPr sz="1200" b="1" spc="500" dirty="0">
                  <a:solidFill>
                    <a:srgbClr val="231F20"/>
                  </a:solidFill>
                  <a:latin typeface="Myriad Pro"/>
                  <a:cs typeface="Myriad Pro"/>
                </a:rPr>
                <a:t> </a:t>
              </a:r>
              <a:r>
                <a:rPr sz="1200" b="1" spc="-10" dirty="0">
                  <a:solidFill>
                    <a:srgbClr val="231F20"/>
                  </a:solidFill>
                  <a:latin typeface="Myriad Pro"/>
                  <a:cs typeface="Myriad Pro"/>
                </a:rPr>
                <a:t>Depression</a:t>
              </a:r>
              <a:endParaRPr sz="1200" b="1" dirty="0">
                <a:latin typeface="Myriad Pro"/>
                <a:cs typeface="Myriad Pro"/>
              </a:endParaRPr>
            </a:p>
            <a:p>
              <a:pPr marL="25400">
                <a:tabLst>
                  <a:tab pos="521334" algn="l"/>
                </a:tabLst>
              </a:pPr>
              <a:r>
                <a:rPr sz="1200" b="1" baseline="25925" dirty="0">
                  <a:solidFill>
                    <a:srgbClr val="231F20"/>
                  </a:solidFill>
                  <a:latin typeface="Myriad Pro"/>
                  <a:cs typeface="Myriad Pro"/>
                </a:rPr>
                <a:t>	</a:t>
              </a:r>
              <a:r>
                <a:rPr sz="1200" b="1" spc="-10" dirty="0">
                  <a:solidFill>
                    <a:srgbClr val="231F20"/>
                  </a:solidFill>
                  <a:latin typeface="Myriad Pro"/>
                  <a:cs typeface="Myriad Pro"/>
                </a:rPr>
                <a:t>Mania</a:t>
              </a:r>
              <a:endParaRPr sz="1200" b="1" dirty="0">
                <a:latin typeface="Myriad Pro"/>
                <a:cs typeface="Myriad Pro"/>
              </a:endParaRPr>
            </a:p>
          </p:txBody>
        </p:sp>
        <p:grpSp>
          <p:nvGrpSpPr>
            <p:cNvPr id="26" name="object 68">
              <a:extLst>
                <a:ext uri="{FF2B5EF4-FFF2-40B4-BE49-F238E27FC236}">
                  <a16:creationId xmlns:a16="http://schemas.microsoft.com/office/drawing/2014/main" id="{DCF6EAC5-9996-F41E-429F-E9F915AD51C7}"/>
                </a:ext>
              </a:extLst>
            </p:cNvPr>
            <p:cNvGrpSpPr/>
            <p:nvPr/>
          </p:nvGrpSpPr>
          <p:grpSpPr>
            <a:xfrm>
              <a:off x="648004" y="914399"/>
              <a:ext cx="3159125" cy="3186430"/>
              <a:chOff x="648004" y="914399"/>
              <a:chExt cx="3159125" cy="3186430"/>
            </a:xfrm>
          </p:grpSpPr>
          <p:sp>
            <p:nvSpPr>
              <p:cNvPr id="27" name="object 69">
                <a:extLst>
                  <a:ext uri="{FF2B5EF4-FFF2-40B4-BE49-F238E27FC236}">
                    <a16:creationId xmlns:a16="http://schemas.microsoft.com/office/drawing/2014/main" id="{59E77CD8-30F0-1647-B875-4AC5A03F86B7}"/>
                  </a:ext>
                </a:extLst>
              </p:cNvPr>
              <p:cNvSpPr/>
              <p:nvPr/>
            </p:nvSpPr>
            <p:spPr>
              <a:xfrm>
                <a:off x="1290739" y="1416545"/>
                <a:ext cx="192405" cy="0"/>
              </a:xfrm>
              <a:custGeom>
                <a:avLst/>
                <a:gdLst/>
                <a:ahLst/>
                <a:cxnLst/>
                <a:rect l="l" t="t" r="r" b="b"/>
                <a:pathLst>
                  <a:path w="192405">
                    <a:moveTo>
                      <a:pt x="0" y="0"/>
                    </a:moveTo>
                    <a:lnTo>
                      <a:pt x="191833" y="0"/>
                    </a:lnTo>
                  </a:path>
                </a:pathLst>
              </a:custGeom>
              <a:ln w="12700">
                <a:solidFill>
                  <a:srgbClr val="0064A2"/>
                </a:solidFill>
                <a:prstDash val="sysDot"/>
              </a:ln>
            </p:spPr>
            <p:txBody>
              <a:bodyPr wrap="square" lIns="0" tIns="0" rIns="0" bIns="0" rtlCol="0"/>
              <a:lstStyle/>
              <a:p>
                <a:endParaRPr/>
              </a:p>
            </p:txBody>
          </p:sp>
          <p:sp>
            <p:nvSpPr>
              <p:cNvPr id="28" name="object 70">
                <a:extLst>
                  <a:ext uri="{FF2B5EF4-FFF2-40B4-BE49-F238E27FC236}">
                    <a16:creationId xmlns:a16="http://schemas.microsoft.com/office/drawing/2014/main" id="{521D2535-4C3A-EC6E-FE07-C5D7855ABF2F}"/>
                  </a:ext>
                </a:extLst>
              </p:cNvPr>
              <p:cNvSpPr/>
              <p:nvPr/>
            </p:nvSpPr>
            <p:spPr>
              <a:xfrm>
                <a:off x="1290739" y="1528698"/>
                <a:ext cx="192405" cy="0"/>
              </a:xfrm>
              <a:custGeom>
                <a:avLst/>
                <a:gdLst/>
                <a:ahLst/>
                <a:cxnLst/>
                <a:rect l="l" t="t" r="r" b="b"/>
                <a:pathLst>
                  <a:path w="192405">
                    <a:moveTo>
                      <a:pt x="0" y="0"/>
                    </a:moveTo>
                    <a:lnTo>
                      <a:pt x="191833" y="0"/>
                    </a:lnTo>
                  </a:path>
                </a:pathLst>
              </a:custGeom>
              <a:ln w="12700">
                <a:solidFill>
                  <a:srgbClr val="FF0000"/>
                </a:solidFill>
                <a:prstDash val="sysDash"/>
              </a:ln>
            </p:spPr>
            <p:txBody>
              <a:bodyPr wrap="square" lIns="0" tIns="0" rIns="0" bIns="0" rtlCol="0"/>
              <a:lstStyle/>
              <a:p>
                <a:endParaRPr/>
              </a:p>
            </p:txBody>
          </p:sp>
          <p:sp>
            <p:nvSpPr>
              <p:cNvPr id="29" name="object 71">
                <a:extLst>
                  <a:ext uri="{FF2B5EF4-FFF2-40B4-BE49-F238E27FC236}">
                    <a16:creationId xmlns:a16="http://schemas.microsoft.com/office/drawing/2014/main" id="{CC15FD4A-44A9-E744-BDDF-F97120A48C2C}"/>
                  </a:ext>
                </a:extLst>
              </p:cNvPr>
              <p:cNvSpPr/>
              <p:nvPr/>
            </p:nvSpPr>
            <p:spPr>
              <a:xfrm>
                <a:off x="1363992" y="1393875"/>
                <a:ext cx="45720" cy="45720"/>
              </a:xfrm>
              <a:custGeom>
                <a:avLst/>
                <a:gdLst/>
                <a:ahLst/>
                <a:cxnLst/>
                <a:rect l="l" t="t" r="r" b="b"/>
                <a:pathLst>
                  <a:path w="45719" h="45719">
                    <a:moveTo>
                      <a:pt x="22669" y="0"/>
                    </a:moveTo>
                    <a:lnTo>
                      <a:pt x="13860" y="1786"/>
                    </a:lnTo>
                    <a:lnTo>
                      <a:pt x="6653" y="6653"/>
                    </a:lnTo>
                    <a:lnTo>
                      <a:pt x="1786" y="13860"/>
                    </a:lnTo>
                    <a:lnTo>
                      <a:pt x="0" y="22669"/>
                    </a:lnTo>
                    <a:lnTo>
                      <a:pt x="1786" y="31476"/>
                    </a:lnTo>
                    <a:lnTo>
                      <a:pt x="6653" y="38679"/>
                    </a:lnTo>
                    <a:lnTo>
                      <a:pt x="13860" y="43541"/>
                    </a:lnTo>
                    <a:lnTo>
                      <a:pt x="22669" y="45326"/>
                    </a:lnTo>
                    <a:lnTo>
                      <a:pt x="31478" y="43541"/>
                    </a:lnTo>
                    <a:lnTo>
                      <a:pt x="38685" y="38679"/>
                    </a:lnTo>
                    <a:lnTo>
                      <a:pt x="43552" y="31476"/>
                    </a:lnTo>
                    <a:lnTo>
                      <a:pt x="45339" y="22669"/>
                    </a:lnTo>
                    <a:lnTo>
                      <a:pt x="43552" y="13860"/>
                    </a:lnTo>
                    <a:lnTo>
                      <a:pt x="38685" y="6653"/>
                    </a:lnTo>
                    <a:lnTo>
                      <a:pt x="31478" y="1786"/>
                    </a:lnTo>
                    <a:lnTo>
                      <a:pt x="22669" y="0"/>
                    </a:lnTo>
                    <a:close/>
                  </a:path>
                </a:pathLst>
              </a:custGeom>
              <a:solidFill>
                <a:srgbClr val="FFFFFF"/>
              </a:solidFill>
              <a:ln w="12700">
                <a:solidFill>
                  <a:schemeClr val="tx1"/>
                </a:solidFill>
              </a:ln>
            </p:spPr>
            <p:txBody>
              <a:bodyPr wrap="square" lIns="0" tIns="0" rIns="0" bIns="0" rtlCol="0"/>
              <a:lstStyle/>
              <a:p>
                <a:endParaRPr/>
              </a:p>
            </p:txBody>
          </p:sp>
          <p:sp>
            <p:nvSpPr>
              <p:cNvPr id="30" name="object 72">
                <a:extLst>
                  <a:ext uri="{FF2B5EF4-FFF2-40B4-BE49-F238E27FC236}">
                    <a16:creationId xmlns:a16="http://schemas.microsoft.com/office/drawing/2014/main" id="{3FB58C8E-BC7F-65B4-E742-BDA0D7DAC8E7}"/>
                  </a:ext>
                </a:extLst>
              </p:cNvPr>
              <p:cNvSpPr/>
              <p:nvPr/>
            </p:nvSpPr>
            <p:spPr>
              <a:xfrm>
                <a:off x="1363992" y="1393875"/>
                <a:ext cx="45720" cy="45720"/>
              </a:xfrm>
              <a:custGeom>
                <a:avLst/>
                <a:gdLst/>
                <a:ahLst/>
                <a:cxnLst/>
                <a:rect l="l" t="t" r="r" b="b"/>
                <a:pathLst>
                  <a:path w="45719" h="45719">
                    <a:moveTo>
                      <a:pt x="22669" y="0"/>
                    </a:moveTo>
                    <a:lnTo>
                      <a:pt x="31478" y="1786"/>
                    </a:lnTo>
                    <a:lnTo>
                      <a:pt x="38685" y="6653"/>
                    </a:lnTo>
                    <a:lnTo>
                      <a:pt x="43552" y="13860"/>
                    </a:lnTo>
                    <a:lnTo>
                      <a:pt x="45339" y="22669"/>
                    </a:lnTo>
                    <a:lnTo>
                      <a:pt x="43552" y="31476"/>
                    </a:lnTo>
                    <a:lnTo>
                      <a:pt x="38685" y="38679"/>
                    </a:lnTo>
                    <a:lnTo>
                      <a:pt x="31478" y="43541"/>
                    </a:lnTo>
                    <a:lnTo>
                      <a:pt x="22669" y="45326"/>
                    </a:lnTo>
                    <a:lnTo>
                      <a:pt x="13860" y="43541"/>
                    </a:lnTo>
                    <a:lnTo>
                      <a:pt x="6653" y="38679"/>
                    </a:lnTo>
                    <a:lnTo>
                      <a:pt x="1786" y="31476"/>
                    </a:lnTo>
                    <a:lnTo>
                      <a:pt x="0" y="22669"/>
                    </a:lnTo>
                    <a:lnTo>
                      <a:pt x="1786" y="13860"/>
                    </a:lnTo>
                    <a:lnTo>
                      <a:pt x="6653" y="6653"/>
                    </a:lnTo>
                    <a:lnTo>
                      <a:pt x="13860" y="1786"/>
                    </a:lnTo>
                    <a:lnTo>
                      <a:pt x="22669" y="0"/>
                    </a:lnTo>
                    <a:close/>
                  </a:path>
                </a:pathLst>
              </a:custGeom>
              <a:ln w="12700">
                <a:solidFill>
                  <a:srgbClr val="231F20"/>
                </a:solidFill>
              </a:ln>
            </p:spPr>
            <p:txBody>
              <a:bodyPr wrap="square" lIns="0" tIns="0" rIns="0" bIns="0" rtlCol="0"/>
              <a:lstStyle/>
              <a:p>
                <a:endParaRPr/>
              </a:p>
            </p:txBody>
          </p:sp>
          <p:sp>
            <p:nvSpPr>
              <p:cNvPr id="31" name="object 73">
                <a:extLst>
                  <a:ext uri="{FF2B5EF4-FFF2-40B4-BE49-F238E27FC236}">
                    <a16:creationId xmlns:a16="http://schemas.microsoft.com/office/drawing/2014/main" id="{099DFFFA-DD8A-6C16-F129-8D368D4D4921}"/>
                  </a:ext>
                </a:extLst>
              </p:cNvPr>
              <p:cNvSpPr/>
              <p:nvPr/>
            </p:nvSpPr>
            <p:spPr>
              <a:xfrm>
                <a:off x="1365415" y="1507438"/>
                <a:ext cx="42545" cy="42545"/>
              </a:xfrm>
              <a:custGeom>
                <a:avLst/>
                <a:gdLst/>
                <a:ahLst/>
                <a:cxnLst/>
                <a:rect l="l" t="t" r="r" b="b"/>
                <a:pathLst>
                  <a:path w="42544" h="42544">
                    <a:moveTo>
                      <a:pt x="42498" y="0"/>
                    </a:moveTo>
                    <a:lnTo>
                      <a:pt x="0" y="0"/>
                    </a:lnTo>
                    <a:lnTo>
                      <a:pt x="0" y="42498"/>
                    </a:lnTo>
                    <a:lnTo>
                      <a:pt x="42498" y="42498"/>
                    </a:lnTo>
                    <a:lnTo>
                      <a:pt x="42498" y="0"/>
                    </a:lnTo>
                    <a:close/>
                  </a:path>
                </a:pathLst>
              </a:custGeom>
              <a:solidFill>
                <a:srgbClr val="BBBDC0"/>
              </a:solidFill>
              <a:ln w="12700">
                <a:solidFill>
                  <a:schemeClr val="tx1"/>
                </a:solidFill>
              </a:ln>
            </p:spPr>
            <p:txBody>
              <a:bodyPr wrap="square" lIns="0" tIns="0" rIns="0" bIns="0" rtlCol="0"/>
              <a:lstStyle/>
              <a:p>
                <a:endParaRPr/>
              </a:p>
            </p:txBody>
          </p:sp>
          <p:sp>
            <p:nvSpPr>
              <p:cNvPr id="32" name="object 74">
                <a:extLst>
                  <a:ext uri="{FF2B5EF4-FFF2-40B4-BE49-F238E27FC236}">
                    <a16:creationId xmlns:a16="http://schemas.microsoft.com/office/drawing/2014/main" id="{E6415C63-DC37-F558-0183-1C1BA6DF77D7}"/>
                  </a:ext>
                </a:extLst>
              </p:cNvPr>
              <p:cNvSpPr/>
              <p:nvPr/>
            </p:nvSpPr>
            <p:spPr>
              <a:xfrm>
                <a:off x="1365415" y="1507438"/>
                <a:ext cx="42545" cy="42545"/>
              </a:xfrm>
              <a:custGeom>
                <a:avLst/>
                <a:gdLst/>
                <a:ahLst/>
                <a:cxnLst/>
                <a:rect l="l" t="t" r="r" b="b"/>
                <a:pathLst>
                  <a:path w="42544" h="42544">
                    <a:moveTo>
                      <a:pt x="0" y="0"/>
                    </a:moveTo>
                    <a:lnTo>
                      <a:pt x="42498" y="0"/>
                    </a:lnTo>
                    <a:lnTo>
                      <a:pt x="42498" y="42498"/>
                    </a:lnTo>
                    <a:lnTo>
                      <a:pt x="0" y="42498"/>
                    </a:lnTo>
                    <a:lnTo>
                      <a:pt x="0" y="0"/>
                    </a:lnTo>
                    <a:close/>
                  </a:path>
                </a:pathLst>
              </a:custGeom>
              <a:ln w="12700">
                <a:solidFill>
                  <a:srgbClr val="231F20"/>
                </a:solidFill>
              </a:ln>
            </p:spPr>
            <p:txBody>
              <a:bodyPr wrap="square" lIns="0" tIns="0" rIns="0" bIns="0" rtlCol="0"/>
              <a:lstStyle/>
              <a:p>
                <a:endParaRPr/>
              </a:p>
            </p:txBody>
          </p:sp>
          <p:sp>
            <p:nvSpPr>
              <p:cNvPr id="33" name="object 75">
                <a:extLst>
                  <a:ext uri="{FF2B5EF4-FFF2-40B4-BE49-F238E27FC236}">
                    <a16:creationId xmlns:a16="http://schemas.microsoft.com/office/drawing/2014/main" id="{DC34EC12-5EE9-B6BC-3D3F-1BB0AAE8CACD}"/>
                  </a:ext>
                </a:extLst>
              </p:cNvPr>
              <p:cNvSpPr/>
              <p:nvPr/>
            </p:nvSpPr>
            <p:spPr>
              <a:xfrm>
                <a:off x="651179" y="917574"/>
                <a:ext cx="3152775" cy="3180080"/>
              </a:xfrm>
              <a:custGeom>
                <a:avLst/>
                <a:gdLst/>
                <a:ahLst/>
                <a:cxnLst/>
                <a:rect l="l" t="t" r="r" b="b"/>
                <a:pathLst>
                  <a:path w="3152775" h="3180079">
                    <a:moveTo>
                      <a:pt x="3152648" y="0"/>
                    </a:moveTo>
                    <a:lnTo>
                      <a:pt x="0" y="0"/>
                    </a:lnTo>
                    <a:lnTo>
                      <a:pt x="0" y="3180029"/>
                    </a:lnTo>
                    <a:lnTo>
                      <a:pt x="3152648" y="3180029"/>
                    </a:lnTo>
                    <a:lnTo>
                      <a:pt x="3152648" y="0"/>
                    </a:lnTo>
                    <a:close/>
                  </a:path>
                </a:pathLst>
              </a:custGeom>
              <a:ln w="12700">
                <a:solidFill>
                  <a:srgbClr val="231F20"/>
                </a:solidFill>
              </a:ln>
            </p:spPr>
            <p:txBody>
              <a:bodyPr wrap="square" lIns="0" tIns="0" rIns="0" bIns="0" rtlCol="0"/>
              <a:lstStyle/>
              <a:p>
                <a:endParaRPr/>
              </a:p>
            </p:txBody>
          </p:sp>
        </p:grpSp>
      </p:grpSp>
      <p:sp>
        <p:nvSpPr>
          <p:cNvPr id="73" name="TextBox 72">
            <a:extLst>
              <a:ext uri="{FF2B5EF4-FFF2-40B4-BE49-F238E27FC236}">
                <a16:creationId xmlns:a16="http://schemas.microsoft.com/office/drawing/2014/main" id="{CB1926F1-7736-99D8-9EB2-028F86299444}"/>
              </a:ext>
            </a:extLst>
          </p:cNvPr>
          <p:cNvSpPr txBox="1"/>
          <p:nvPr/>
        </p:nvSpPr>
        <p:spPr>
          <a:xfrm>
            <a:off x="264838" y="5119868"/>
            <a:ext cx="5260489" cy="1200329"/>
          </a:xfrm>
          <a:prstGeom prst="rect">
            <a:avLst/>
          </a:prstGeom>
          <a:noFill/>
        </p:spPr>
        <p:txBody>
          <a:bodyPr wrap="square" rtlCol="0">
            <a:spAutoFit/>
          </a:bodyPr>
          <a:lstStyle/>
          <a:p>
            <a:r>
              <a:rPr lang="en-US" sz="1800" dirty="0">
                <a:solidFill>
                  <a:srgbClr val="231F20"/>
                </a:solidFill>
                <a:latin typeface="Minion Pro"/>
                <a:cs typeface="Minion Pro"/>
              </a:rPr>
              <a:t>PRL (prolactin)</a:t>
            </a:r>
            <a:r>
              <a:rPr lang="en-US" sz="1800" spc="5" dirty="0">
                <a:solidFill>
                  <a:srgbClr val="231F20"/>
                </a:solidFill>
                <a:latin typeface="Minion Pro"/>
                <a:cs typeface="Minion Pro"/>
              </a:rPr>
              <a:t> </a:t>
            </a:r>
            <a:r>
              <a:rPr lang="en-US" sz="1800" dirty="0">
                <a:solidFill>
                  <a:srgbClr val="231F20"/>
                </a:solidFill>
                <a:latin typeface="Minion Pro"/>
                <a:cs typeface="Minion Pro"/>
              </a:rPr>
              <a:t>responses to</a:t>
            </a:r>
            <a:r>
              <a:rPr lang="en-US" sz="1800" spc="5" dirty="0">
                <a:solidFill>
                  <a:srgbClr val="231F20"/>
                </a:solidFill>
                <a:latin typeface="Minion Pro"/>
                <a:cs typeface="Minion Pro"/>
              </a:rPr>
              <a:t> </a:t>
            </a:r>
            <a:r>
              <a:rPr lang="en-US" sz="1800" spc="-20" dirty="0" err="1">
                <a:solidFill>
                  <a:srgbClr val="231F20"/>
                </a:solidFill>
                <a:latin typeface="Minion Pro"/>
                <a:cs typeface="Minion Pro"/>
              </a:rPr>
              <a:t>i.v.</a:t>
            </a:r>
            <a:r>
              <a:rPr lang="en-US" sz="1800" spc="10" dirty="0">
                <a:solidFill>
                  <a:srgbClr val="231F20"/>
                </a:solidFill>
                <a:latin typeface="Minion Pro"/>
                <a:cs typeface="Minion Pro"/>
              </a:rPr>
              <a:t> </a:t>
            </a:r>
            <a:r>
              <a:rPr lang="en-US" sz="1800" dirty="0">
                <a:solidFill>
                  <a:srgbClr val="231F20"/>
                </a:solidFill>
                <a:latin typeface="Minion Pro"/>
                <a:cs typeface="Minion Pro"/>
              </a:rPr>
              <a:t>CMI</a:t>
            </a:r>
            <a:r>
              <a:rPr lang="en-US" sz="1800" spc="5" dirty="0">
                <a:solidFill>
                  <a:srgbClr val="231F20"/>
                </a:solidFill>
                <a:latin typeface="Minion Pro"/>
                <a:cs typeface="Minion Pro"/>
              </a:rPr>
              <a:t> </a:t>
            </a:r>
            <a:r>
              <a:rPr lang="en-US" sz="1800" dirty="0">
                <a:solidFill>
                  <a:srgbClr val="231F20"/>
                </a:solidFill>
                <a:latin typeface="Minion Pro"/>
                <a:cs typeface="Minion Pro"/>
              </a:rPr>
              <a:t>in</a:t>
            </a:r>
            <a:r>
              <a:rPr lang="en-US" sz="1800" spc="10" dirty="0">
                <a:solidFill>
                  <a:srgbClr val="231F20"/>
                </a:solidFill>
                <a:latin typeface="Minion Pro"/>
                <a:cs typeface="Minion Pro"/>
              </a:rPr>
              <a:t> </a:t>
            </a:r>
            <a:r>
              <a:rPr lang="en-US" sz="1800" dirty="0">
                <a:solidFill>
                  <a:srgbClr val="231F20"/>
                </a:solidFill>
                <a:latin typeface="Minion Pro"/>
                <a:cs typeface="Minion Pro"/>
              </a:rPr>
              <a:t>male healthy</a:t>
            </a:r>
            <a:r>
              <a:rPr lang="en-US" sz="1800" spc="5" dirty="0">
                <a:solidFill>
                  <a:srgbClr val="231F20"/>
                </a:solidFill>
                <a:latin typeface="Minion Pro"/>
                <a:cs typeface="Minion Pro"/>
              </a:rPr>
              <a:t> </a:t>
            </a:r>
            <a:r>
              <a:rPr lang="en-US" sz="1800" dirty="0">
                <a:solidFill>
                  <a:srgbClr val="231F20"/>
                </a:solidFill>
                <a:latin typeface="Minion Pro"/>
                <a:cs typeface="Minion Pro"/>
              </a:rPr>
              <a:t>control</a:t>
            </a:r>
            <a:r>
              <a:rPr lang="en-US" sz="1800" spc="5" dirty="0">
                <a:solidFill>
                  <a:srgbClr val="231F20"/>
                </a:solidFill>
                <a:latin typeface="Minion Pro"/>
                <a:cs typeface="Minion Pro"/>
              </a:rPr>
              <a:t> </a:t>
            </a:r>
            <a:r>
              <a:rPr lang="en-US" sz="1800" spc="-10" dirty="0">
                <a:solidFill>
                  <a:srgbClr val="231F20"/>
                </a:solidFill>
                <a:latin typeface="Minion Pro"/>
                <a:cs typeface="Minion Pro"/>
              </a:rPr>
              <a:t>subjects </a:t>
            </a:r>
            <a:r>
              <a:rPr lang="en-US" sz="1800" dirty="0">
                <a:solidFill>
                  <a:srgbClr val="231F20"/>
                </a:solidFill>
                <a:latin typeface="Minion Pro"/>
                <a:cs typeface="Minion Pro"/>
              </a:rPr>
              <a:t>(n</a:t>
            </a:r>
            <a:r>
              <a:rPr lang="en-US" sz="1800" spc="-10" dirty="0">
                <a:solidFill>
                  <a:srgbClr val="231F20"/>
                </a:solidFill>
                <a:latin typeface="Minion Pro"/>
                <a:cs typeface="Minion Pro"/>
              </a:rPr>
              <a:t> </a:t>
            </a:r>
            <a:r>
              <a:rPr lang="en-US" sz="1800" dirty="0">
                <a:solidFill>
                  <a:srgbClr val="231F20"/>
                </a:solidFill>
                <a:latin typeface="Minion Pro"/>
                <a:cs typeface="Minion Pro"/>
              </a:rPr>
              <a:t>=</a:t>
            </a:r>
            <a:r>
              <a:rPr lang="en-US" sz="1800" spc="-5" dirty="0">
                <a:solidFill>
                  <a:srgbClr val="231F20"/>
                </a:solidFill>
                <a:latin typeface="Minion Pro"/>
                <a:cs typeface="Minion Pro"/>
              </a:rPr>
              <a:t> </a:t>
            </a:r>
            <a:r>
              <a:rPr lang="en-US" sz="1800" spc="-10" dirty="0">
                <a:solidFill>
                  <a:srgbClr val="231F20"/>
                </a:solidFill>
                <a:latin typeface="Minion Pro"/>
                <a:cs typeface="Minion Pro"/>
              </a:rPr>
              <a:t>15)</a:t>
            </a:r>
            <a:r>
              <a:rPr lang="en-US" sz="1800" spc="-5" dirty="0">
                <a:solidFill>
                  <a:srgbClr val="231F20"/>
                </a:solidFill>
                <a:latin typeface="Minion Pro"/>
                <a:cs typeface="Minion Pro"/>
              </a:rPr>
              <a:t> </a:t>
            </a:r>
            <a:r>
              <a:rPr lang="en-US" sz="1800" dirty="0">
                <a:solidFill>
                  <a:srgbClr val="231F20"/>
                </a:solidFill>
                <a:latin typeface="Minion Pro"/>
                <a:cs typeface="Minion Pro"/>
              </a:rPr>
              <a:t>and</a:t>
            </a:r>
            <a:r>
              <a:rPr lang="en-US" sz="1800" spc="-5" dirty="0">
                <a:solidFill>
                  <a:srgbClr val="231F20"/>
                </a:solidFill>
                <a:latin typeface="Minion Pro"/>
                <a:cs typeface="Minion Pro"/>
              </a:rPr>
              <a:t> </a:t>
            </a:r>
            <a:r>
              <a:rPr lang="en-US" sz="1800" dirty="0">
                <a:solidFill>
                  <a:srgbClr val="231F20"/>
                </a:solidFill>
                <a:latin typeface="Minion Pro"/>
                <a:cs typeface="Minion Pro"/>
              </a:rPr>
              <a:t>patients with</a:t>
            </a:r>
            <a:r>
              <a:rPr lang="en-US" sz="1800" spc="-10" dirty="0">
                <a:solidFill>
                  <a:srgbClr val="231F20"/>
                </a:solidFill>
                <a:latin typeface="Minion Pro"/>
                <a:cs typeface="Minion Pro"/>
              </a:rPr>
              <a:t> </a:t>
            </a:r>
            <a:r>
              <a:rPr lang="en-US" sz="1800" dirty="0">
                <a:solidFill>
                  <a:srgbClr val="231F20"/>
                </a:solidFill>
                <a:latin typeface="Minion Pro"/>
                <a:cs typeface="Minion Pro"/>
              </a:rPr>
              <a:t>depression</a:t>
            </a:r>
            <a:r>
              <a:rPr lang="en-US" sz="1800" spc="-5" dirty="0">
                <a:solidFill>
                  <a:srgbClr val="231F20"/>
                </a:solidFill>
                <a:latin typeface="Minion Pro"/>
                <a:cs typeface="Minion Pro"/>
              </a:rPr>
              <a:t> </a:t>
            </a:r>
            <a:r>
              <a:rPr lang="en-US" sz="1800" dirty="0">
                <a:solidFill>
                  <a:srgbClr val="231F20"/>
                </a:solidFill>
                <a:latin typeface="Minion Pro"/>
                <a:cs typeface="Minion Pro"/>
              </a:rPr>
              <a:t>(n</a:t>
            </a:r>
            <a:r>
              <a:rPr lang="en-US" sz="1800" spc="-10" dirty="0">
                <a:solidFill>
                  <a:srgbClr val="231F20"/>
                </a:solidFill>
                <a:latin typeface="Minion Pro"/>
                <a:cs typeface="Minion Pro"/>
              </a:rPr>
              <a:t> </a:t>
            </a:r>
            <a:r>
              <a:rPr lang="en-US" sz="1800" dirty="0">
                <a:solidFill>
                  <a:srgbClr val="231F20"/>
                </a:solidFill>
                <a:latin typeface="Minion Pro"/>
                <a:cs typeface="Minion Pro"/>
              </a:rPr>
              <a:t>=</a:t>
            </a:r>
            <a:r>
              <a:rPr lang="en-US" sz="1800" spc="-5" dirty="0">
                <a:solidFill>
                  <a:srgbClr val="231F20"/>
                </a:solidFill>
                <a:latin typeface="Minion Pro"/>
                <a:cs typeface="Minion Pro"/>
              </a:rPr>
              <a:t> </a:t>
            </a:r>
            <a:r>
              <a:rPr lang="en-US" sz="1800" dirty="0">
                <a:solidFill>
                  <a:srgbClr val="231F20"/>
                </a:solidFill>
                <a:latin typeface="Minion Pro"/>
                <a:cs typeface="Minion Pro"/>
              </a:rPr>
              <a:t>22) or</a:t>
            </a:r>
            <a:r>
              <a:rPr lang="en-US" sz="1800" spc="-10" dirty="0">
                <a:solidFill>
                  <a:srgbClr val="231F20"/>
                </a:solidFill>
                <a:latin typeface="Minion Pro"/>
                <a:cs typeface="Minion Pro"/>
              </a:rPr>
              <a:t> </a:t>
            </a:r>
            <a:r>
              <a:rPr lang="en-US" sz="1800" dirty="0">
                <a:solidFill>
                  <a:srgbClr val="231F20"/>
                </a:solidFill>
                <a:latin typeface="Minion Pro"/>
                <a:cs typeface="Minion Pro"/>
              </a:rPr>
              <a:t>with</a:t>
            </a:r>
            <a:r>
              <a:rPr lang="en-US" sz="1800" spc="-10" dirty="0">
                <a:solidFill>
                  <a:srgbClr val="231F20"/>
                </a:solidFill>
                <a:latin typeface="Minion Pro"/>
                <a:cs typeface="Minion Pro"/>
              </a:rPr>
              <a:t> </a:t>
            </a:r>
            <a:r>
              <a:rPr lang="en-US" sz="1800" dirty="0">
                <a:solidFill>
                  <a:srgbClr val="231F20"/>
                </a:solidFill>
                <a:latin typeface="Minion Pro"/>
                <a:cs typeface="Minion Pro"/>
              </a:rPr>
              <a:t>mania</a:t>
            </a:r>
            <a:r>
              <a:rPr lang="en-US" sz="1800" spc="-5" dirty="0">
                <a:solidFill>
                  <a:srgbClr val="231F20"/>
                </a:solidFill>
                <a:latin typeface="Minion Pro"/>
                <a:cs typeface="Minion Pro"/>
              </a:rPr>
              <a:t> </a:t>
            </a:r>
            <a:r>
              <a:rPr lang="en-US" sz="1800" dirty="0">
                <a:solidFill>
                  <a:srgbClr val="231F20"/>
                </a:solidFill>
                <a:latin typeface="Minion Pro"/>
                <a:cs typeface="Minion Pro"/>
              </a:rPr>
              <a:t>(n</a:t>
            </a:r>
            <a:r>
              <a:rPr lang="en-US" sz="1800" spc="-5" dirty="0">
                <a:solidFill>
                  <a:srgbClr val="231F20"/>
                </a:solidFill>
                <a:latin typeface="Minion Pro"/>
                <a:cs typeface="Minion Pro"/>
              </a:rPr>
              <a:t> </a:t>
            </a:r>
            <a:r>
              <a:rPr lang="en-US" sz="1800" spc="-50" dirty="0">
                <a:solidFill>
                  <a:srgbClr val="231F20"/>
                </a:solidFill>
                <a:latin typeface="Minion Pro"/>
                <a:cs typeface="Minion Pro"/>
              </a:rPr>
              <a:t>=</a:t>
            </a:r>
            <a:r>
              <a:rPr lang="en-US" sz="1800" spc="500" dirty="0">
                <a:solidFill>
                  <a:srgbClr val="231F20"/>
                </a:solidFill>
                <a:latin typeface="Minion Pro"/>
                <a:cs typeface="Minion Pro"/>
              </a:rPr>
              <a:t> </a:t>
            </a:r>
            <a:r>
              <a:rPr lang="en-US" sz="1800" spc="-35" dirty="0">
                <a:solidFill>
                  <a:srgbClr val="231F20"/>
                </a:solidFill>
                <a:latin typeface="Minion Pro"/>
                <a:cs typeface="Minion Pro"/>
              </a:rPr>
              <a:t>11).</a:t>
            </a:r>
            <a:r>
              <a:rPr lang="en-US" sz="1800" spc="5" dirty="0">
                <a:solidFill>
                  <a:srgbClr val="231F20"/>
                </a:solidFill>
                <a:latin typeface="Minion Pro"/>
                <a:cs typeface="Minion Pro"/>
              </a:rPr>
              <a:t> </a:t>
            </a:r>
            <a:r>
              <a:rPr lang="en-US" sz="1800" dirty="0">
                <a:solidFill>
                  <a:srgbClr val="231F20"/>
                </a:solidFill>
                <a:latin typeface="Minion Pro"/>
                <a:cs typeface="Minion Pro"/>
              </a:rPr>
              <a:t>Values</a:t>
            </a:r>
            <a:r>
              <a:rPr lang="en-US" sz="1800" spc="5" dirty="0">
                <a:solidFill>
                  <a:srgbClr val="231F20"/>
                </a:solidFill>
                <a:latin typeface="Minion Pro"/>
                <a:cs typeface="Minion Pro"/>
              </a:rPr>
              <a:t> </a:t>
            </a:r>
            <a:r>
              <a:rPr lang="en-US" sz="1800" dirty="0">
                <a:solidFill>
                  <a:srgbClr val="231F20"/>
                </a:solidFill>
                <a:latin typeface="Minion Pro"/>
                <a:cs typeface="Minion Pro"/>
              </a:rPr>
              <a:t>are means </a:t>
            </a:r>
            <a:r>
              <a:rPr lang="en-US" sz="1800" spc="425" dirty="0">
                <a:solidFill>
                  <a:srgbClr val="231F20"/>
                </a:solidFill>
                <a:latin typeface="Arial"/>
                <a:cs typeface="Arial"/>
              </a:rPr>
              <a:t>±</a:t>
            </a:r>
            <a:r>
              <a:rPr lang="en-US" sz="1800" spc="-45" dirty="0">
                <a:solidFill>
                  <a:srgbClr val="231F20"/>
                </a:solidFill>
                <a:latin typeface="Arial"/>
                <a:cs typeface="Arial"/>
              </a:rPr>
              <a:t> </a:t>
            </a:r>
            <a:r>
              <a:rPr lang="en-US" sz="1800" spc="-20" dirty="0">
                <a:solidFill>
                  <a:srgbClr val="231F20"/>
                </a:solidFill>
                <a:latin typeface="Minion Pro"/>
                <a:cs typeface="Minion Pro"/>
              </a:rPr>
              <a:t>SEM.     </a:t>
            </a:r>
            <a:r>
              <a:rPr lang="en-US" sz="1800" dirty="0" err="1">
                <a:solidFill>
                  <a:srgbClr val="231F20"/>
                </a:solidFill>
                <a:latin typeface="Myriad Pro"/>
                <a:cs typeface="Myriad Pro"/>
              </a:rPr>
              <a:t>i.v.</a:t>
            </a:r>
            <a:r>
              <a:rPr lang="en-US" sz="1800" spc="65" dirty="0">
                <a:solidFill>
                  <a:srgbClr val="231F20"/>
                </a:solidFill>
                <a:latin typeface="Myriad Pro"/>
                <a:cs typeface="Myriad Pro"/>
              </a:rPr>
              <a:t> </a:t>
            </a:r>
            <a:r>
              <a:rPr lang="en-US" sz="1800" dirty="0">
                <a:solidFill>
                  <a:srgbClr val="231F20"/>
                </a:solidFill>
                <a:latin typeface="Myriad Pro"/>
                <a:cs typeface="Myriad Pro"/>
              </a:rPr>
              <a:t>clomipramine</a:t>
            </a:r>
            <a:r>
              <a:rPr lang="en-US" sz="1800" spc="60" dirty="0">
                <a:solidFill>
                  <a:srgbClr val="231F20"/>
                </a:solidFill>
                <a:latin typeface="Myriad Pro"/>
                <a:cs typeface="Myriad Pro"/>
              </a:rPr>
              <a:t> </a:t>
            </a:r>
            <a:r>
              <a:rPr lang="en-US" sz="1800" dirty="0">
                <a:solidFill>
                  <a:srgbClr val="231F20"/>
                </a:solidFill>
                <a:latin typeface="Myriad Pro"/>
                <a:cs typeface="Myriad Pro"/>
              </a:rPr>
              <a:t>(CMI)</a:t>
            </a:r>
            <a:r>
              <a:rPr lang="en-US" sz="1800" spc="65" dirty="0">
                <a:solidFill>
                  <a:srgbClr val="231F20"/>
                </a:solidFill>
                <a:latin typeface="Myriad Pro"/>
                <a:cs typeface="Myriad Pro"/>
              </a:rPr>
              <a:t> </a:t>
            </a:r>
            <a:endParaRPr lang="en-US" dirty="0"/>
          </a:p>
        </p:txBody>
      </p:sp>
    </p:spTree>
    <p:extLst>
      <p:ext uri="{BB962C8B-B14F-4D97-AF65-F5344CB8AC3E}">
        <p14:creationId xmlns:p14="http://schemas.microsoft.com/office/powerpoint/2010/main" val="2815348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5EA502-FA2F-D69D-0C15-1FC7C9D97B8D}"/>
              </a:ext>
            </a:extLst>
          </p:cNvPr>
          <p:cNvSpPr>
            <a:spLocks noGrp="1"/>
          </p:cNvSpPr>
          <p:nvPr>
            <p:ph type="body" sz="quarter" idx="13"/>
          </p:nvPr>
        </p:nvSpPr>
        <p:spPr/>
        <p:txBody>
          <a:bodyPr/>
          <a:lstStyle/>
          <a:p>
            <a:r>
              <a:rPr lang="en-US" dirty="0" err="1">
                <a:solidFill>
                  <a:schemeClr val="bg1"/>
                </a:solidFill>
              </a:rPr>
              <a:t>Kanen</a:t>
            </a:r>
            <a:r>
              <a:rPr lang="en-US" dirty="0">
                <a:solidFill>
                  <a:schemeClr val="bg1"/>
                </a:solidFill>
              </a:rPr>
              <a:t> et al. 2021, Translational Psychiatry, 11:81 </a:t>
            </a:r>
          </a:p>
        </p:txBody>
      </p:sp>
      <p:sp>
        <p:nvSpPr>
          <p:cNvPr id="3" name="Title 2">
            <a:extLst>
              <a:ext uri="{FF2B5EF4-FFF2-40B4-BE49-F238E27FC236}">
                <a16:creationId xmlns:a16="http://schemas.microsoft.com/office/drawing/2014/main" id="{3A7EA3A8-5299-BA39-6979-D7DD6B2F7E75}"/>
              </a:ext>
            </a:extLst>
          </p:cNvPr>
          <p:cNvSpPr>
            <a:spLocks noGrp="1"/>
          </p:cNvSpPr>
          <p:nvPr>
            <p:ph type="title"/>
          </p:nvPr>
        </p:nvSpPr>
        <p:spPr>
          <a:xfrm>
            <a:off x="0" y="124013"/>
            <a:ext cx="12192000" cy="1069680"/>
          </a:xfrm>
        </p:spPr>
        <p:txBody>
          <a:bodyPr/>
          <a:lstStyle/>
          <a:p>
            <a:r>
              <a:rPr lang="en-US" dirty="0"/>
              <a:t>Acute tryptophane depletion (5HT) increases annoyance, and trait psychopathy and impulsivity</a:t>
            </a:r>
          </a:p>
        </p:txBody>
      </p:sp>
      <p:pic>
        <p:nvPicPr>
          <p:cNvPr id="5" name="Picture 4">
            <a:extLst>
              <a:ext uri="{FF2B5EF4-FFF2-40B4-BE49-F238E27FC236}">
                <a16:creationId xmlns:a16="http://schemas.microsoft.com/office/drawing/2014/main" id="{502870D2-E8BE-6073-4BBE-E208C5F661C7}"/>
              </a:ext>
            </a:extLst>
          </p:cNvPr>
          <p:cNvPicPr>
            <a:picLocks noChangeAspect="1"/>
          </p:cNvPicPr>
          <p:nvPr/>
        </p:nvPicPr>
        <p:blipFill>
          <a:blip r:embed="rId2"/>
          <a:stretch>
            <a:fillRect/>
          </a:stretch>
        </p:blipFill>
        <p:spPr>
          <a:xfrm>
            <a:off x="972312" y="1690290"/>
            <a:ext cx="10518867" cy="4058011"/>
          </a:xfrm>
          <a:prstGeom prst="rect">
            <a:avLst/>
          </a:prstGeom>
        </p:spPr>
      </p:pic>
      <p:sp>
        <p:nvSpPr>
          <p:cNvPr id="11" name="TextBox 10">
            <a:extLst>
              <a:ext uri="{FF2B5EF4-FFF2-40B4-BE49-F238E27FC236}">
                <a16:creationId xmlns:a16="http://schemas.microsoft.com/office/drawing/2014/main" id="{5CA9E9CC-3224-0109-E8F8-2D628B8ED443}"/>
              </a:ext>
            </a:extLst>
          </p:cNvPr>
          <p:cNvSpPr txBox="1"/>
          <p:nvPr/>
        </p:nvSpPr>
        <p:spPr bwMode="auto">
          <a:xfrm>
            <a:off x="1328285" y="5932967"/>
            <a:ext cx="693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N=73, double-blind randomized trial; ATD= acute tryptophane depletion</a:t>
            </a:r>
          </a:p>
        </p:txBody>
      </p:sp>
    </p:spTree>
    <p:extLst>
      <p:ext uri="{BB962C8B-B14F-4D97-AF65-F5344CB8AC3E}">
        <p14:creationId xmlns:p14="http://schemas.microsoft.com/office/powerpoint/2010/main" val="2621162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82A2-347E-42F8-BFFB-1C4503A341B8}"/>
              </a:ext>
            </a:extLst>
          </p:cNvPr>
          <p:cNvSpPr>
            <a:spLocks noGrp="1"/>
          </p:cNvSpPr>
          <p:nvPr>
            <p:ph type="title"/>
          </p:nvPr>
        </p:nvSpPr>
        <p:spPr>
          <a:xfrm>
            <a:off x="638786" y="89284"/>
            <a:ext cx="10972800" cy="1143000"/>
          </a:xfrm>
        </p:spPr>
        <p:txBody>
          <a:bodyPr/>
          <a:lstStyle/>
          <a:p>
            <a:r>
              <a:rPr lang="en-US" sz="2800" dirty="0">
                <a:solidFill>
                  <a:schemeClr val="tx1"/>
                </a:solidFill>
              </a:rPr>
              <a:t>Elevated Norepinephrine (NE) Levels May Be Implicated in Manic Episodes and Anger in BP Disorder </a:t>
            </a:r>
          </a:p>
        </p:txBody>
      </p:sp>
      <p:sp>
        <p:nvSpPr>
          <p:cNvPr id="3" name="Footer Placeholder 2">
            <a:extLst>
              <a:ext uri="{FF2B5EF4-FFF2-40B4-BE49-F238E27FC236}">
                <a16:creationId xmlns:a16="http://schemas.microsoft.com/office/drawing/2014/main" id="{094BBECB-0552-4C6B-B3AB-7F32425E89A9}"/>
              </a:ext>
            </a:extLst>
          </p:cNvPr>
          <p:cNvSpPr>
            <a:spLocks noGrp="1"/>
          </p:cNvSpPr>
          <p:nvPr>
            <p:ph type="ftr" sz="quarter" idx="10"/>
          </p:nvPr>
        </p:nvSpPr>
        <p:spPr>
          <a:xfrm>
            <a:off x="1673919" y="6322855"/>
            <a:ext cx="8844162" cy="282770"/>
          </a:xfrm>
        </p:spPr>
        <p:txBody>
          <a:bodyPr/>
          <a:lstStyle/>
          <a:p>
            <a:pPr algn="l">
              <a:spcAft>
                <a:spcPts val="225"/>
              </a:spcAft>
            </a:pPr>
            <a:r>
              <a:rPr lang="en-US" b="1" dirty="0">
                <a:solidFill>
                  <a:prstClr val="black"/>
                </a:solidFill>
              </a:rPr>
              <a:t>*</a:t>
            </a:r>
            <a:r>
              <a:rPr lang="en-US" b="1" i="1" dirty="0">
                <a:solidFill>
                  <a:prstClr val="black"/>
                </a:solidFill>
              </a:rPr>
              <a:t>P</a:t>
            </a:r>
            <a:r>
              <a:rPr lang="en-US" b="1" dirty="0">
                <a:solidFill>
                  <a:prstClr val="black"/>
                </a:solidFill>
              </a:rPr>
              <a:t>&lt;0.05.</a:t>
            </a:r>
          </a:p>
          <a:p>
            <a:pPr algn="l"/>
            <a:r>
              <a:rPr lang="en-US" b="1" dirty="0">
                <a:solidFill>
                  <a:prstClr val="black"/>
                </a:solidFill>
              </a:rPr>
              <a:t>1. Post RM, et al. </a:t>
            </a:r>
            <a:r>
              <a:rPr lang="en-US" b="1" i="1" dirty="0">
                <a:solidFill>
                  <a:prstClr val="black"/>
                </a:solidFill>
              </a:rPr>
              <a:t>Arch Gen Psychiatry</a:t>
            </a:r>
            <a:r>
              <a:rPr lang="en-US" b="1" dirty="0">
                <a:solidFill>
                  <a:prstClr val="black"/>
                </a:solidFill>
              </a:rPr>
              <a:t>. 1989;46:353-358. 2. Kurita M, et al. </a:t>
            </a:r>
            <a:r>
              <a:rPr lang="en-US" b="1" i="1" dirty="0" err="1">
                <a:solidFill>
                  <a:prstClr val="black"/>
                </a:solidFill>
              </a:rPr>
              <a:t>PLoS</a:t>
            </a:r>
            <a:r>
              <a:rPr lang="en-US" b="1" i="1" dirty="0">
                <a:solidFill>
                  <a:prstClr val="black"/>
                </a:solidFill>
              </a:rPr>
              <a:t> One</a:t>
            </a:r>
            <a:r>
              <a:rPr lang="en-US" b="1" dirty="0">
                <a:solidFill>
                  <a:prstClr val="black"/>
                </a:solidFill>
              </a:rPr>
              <a:t>. 2014;9(6):e100634.</a:t>
            </a:r>
          </a:p>
        </p:txBody>
      </p:sp>
      <p:sp>
        <p:nvSpPr>
          <p:cNvPr id="4" name="Slide Number Placeholder 3">
            <a:extLst>
              <a:ext uri="{FF2B5EF4-FFF2-40B4-BE49-F238E27FC236}">
                <a16:creationId xmlns:a16="http://schemas.microsoft.com/office/drawing/2014/main" id="{EC9B5CDD-80FA-402F-BA17-A3C14B8D7637}"/>
              </a:ext>
            </a:extLst>
          </p:cNvPr>
          <p:cNvSpPr>
            <a:spLocks noGrp="1"/>
          </p:cNvSpPr>
          <p:nvPr>
            <p:ph type="sldNum" sz="quarter" idx="11"/>
          </p:nvPr>
        </p:nvSpPr>
        <p:spPr/>
        <p:txBody>
          <a:bodyPr/>
          <a:lstStyle/>
          <a:p>
            <a:endParaRPr lang="en-US" dirty="0">
              <a:solidFill>
                <a:prstClr val="black"/>
              </a:solidFill>
              <a:latin typeface="Arial"/>
            </a:endParaRPr>
          </a:p>
        </p:txBody>
      </p:sp>
      <p:sp>
        <p:nvSpPr>
          <p:cNvPr id="6" name="Rectangle 5">
            <a:extLst>
              <a:ext uri="{FF2B5EF4-FFF2-40B4-BE49-F238E27FC236}">
                <a16:creationId xmlns:a16="http://schemas.microsoft.com/office/drawing/2014/main" id="{16FD7580-529D-4BF0-908D-E4C40CACED32}"/>
              </a:ext>
            </a:extLst>
          </p:cNvPr>
          <p:cNvSpPr/>
          <p:nvPr/>
        </p:nvSpPr>
        <p:spPr>
          <a:xfrm>
            <a:off x="205675" y="4996793"/>
            <a:ext cx="5919511" cy="1200329"/>
          </a:xfrm>
          <a:prstGeom prst="rect">
            <a:avLst/>
          </a:prstGeom>
          <a:noFill/>
        </p:spPr>
        <p:txBody>
          <a:bodyPr wrap="square" lIns="480060" tIns="68580" rIns="68580" bIns="68580">
            <a:spAutoFit/>
          </a:bodyPr>
          <a:lstStyle/>
          <a:p>
            <a:r>
              <a:rPr lang="en-US" sz="1400" dirty="0">
                <a:solidFill>
                  <a:prstClr val="black"/>
                </a:solidFill>
                <a:latin typeface="Arial"/>
              </a:rPr>
              <a:t>Correlation of cerebrospinal fluid norepinephrine concentration with severity of anxiety in (n=32) medication-free manic patients (r=.53, P&lt;.01). </a:t>
            </a:r>
            <a:r>
              <a:rPr lang="en-US" sz="1350" b="1" dirty="0">
                <a:solidFill>
                  <a:srgbClr val="FF0000"/>
                </a:solidFill>
                <a:latin typeface="Arial"/>
              </a:rPr>
              <a:t>The degree of elevation of CSF NE levels in manic patients was significantly correlated with manic symptoms of dysphoria, anger, and anxiety.</a:t>
            </a:r>
          </a:p>
        </p:txBody>
      </p:sp>
      <p:sp>
        <p:nvSpPr>
          <p:cNvPr id="7" name="Rectangle 6">
            <a:extLst>
              <a:ext uri="{FF2B5EF4-FFF2-40B4-BE49-F238E27FC236}">
                <a16:creationId xmlns:a16="http://schemas.microsoft.com/office/drawing/2014/main" id="{36D0D6EF-47E6-4254-B1C7-A0A50EC74194}"/>
              </a:ext>
            </a:extLst>
          </p:cNvPr>
          <p:cNvSpPr/>
          <p:nvPr/>
        </p:nvSpPr>
        <p:spPr>
          <a:xfrm>
            <a:off x="6528583" y="5411656"/>
            <a:ext cx="5199403" cy="830997"/>
          </a:xfrm>
          <a:prstGeom prst="rect">
            <a:avLst/>
          </a:prstGeom>
          <a:noFill/>
        </p:spPr>
        <p:txBody>
          <a:bodyPr wrap="square" lIns="480060" tIns="137160" bIns="137160">
            <a:spAutoFit/>
          </a:bodyPr>
          <a:lstStyle/>
          <a:p>
            <a:pPr>
              <a:spcAft>
                <a:spcPts val="450"/>
              </a:spcAft>
            </a:pPr>
            <a:r>
              <a:rPr lang="en-US" sz="1200" dirty="0">
                <a:solidFill>
                  <a:prstClr val="black"/>
                </a:solidFill>
                <a:latin typeface="Arial"/>
              </a:rPr>
              <a:t>Biochemical studies have also found significant differences in plasma levels of MHPG among the stages of the manic state (</a:t>
            </a:r>
            <a:r>
              <a:rPr lang="en-US" sz="1200" dirty="0" err="1">
                <a:solidFill>
                  <a:prstClr val="black"/>
                </a:solidFill>
                <a:latin typeface="Arial"/>
              </a:rPr>
              <a:t>ie</a:t>
            </a:r>
            <a:r>
              <a:rPr lang="en-US" sz="1200" dirty="0">
                <a:solidFill>
                  <a:prstClr val="black"/>
                </a:solidFill>
                <a:latin typeface="Arial"/>
              </a:rPr>
              <a:t>, manic syndrome, response, and remission)</a:t>
            </a:r>
            <a:r>
              <a:rPr lang="en-US" sz="1200" baseline="30000" dirty="0">
                <a:solidFill>
                  <a:srgbClr val="0A4A6F">
                    <a:lumMod val="60000"/>
                    <a:lumOff val="40000"/>
                  </a:srgbClr>
                </a:solidFill>
                <a:latin typeface="Arial"/>
              </a:rPr>
              <a:t>2</a:t>
            </a:r>
          </a:p>
        </p:txBody>
      </p:sp>
      <p:grpSp>
        <p:nvGrpSpPr>
          <p:cNvPr id="5" name="Group 4">
            <a:extLst>
              <a:ext uri="{FF2B5EF4-FFF2-40B4-BE49-F238E27FC236}">
                <a16:creationId xmlns:a16="http://schemas.microsoft.com/office/drawing/2014/main" id="{4AB16D0C-F025-CB43-9717-C5F87DC357FF}"/>
              </a:ext>
            </a:extLst>
          </p:cNvPr>
          <p:cNvGrpSpPr/>
          <p:nvPr/>
        </p:nvGrpSpPr>
        <p:grpSpPr>
          <a:xfrm>
            <a:off x="6458571" y="1774465"/>
            <a:ext cx="4775912" cy="3556989"/>
            <a:chOff x="4864747" y="3012684"/>
            <a:chExt cx="3402233" cy="2535957"/>
          </a:xfrm>
        </p:grpSpPr>
        <p:sp>
          <p:nvSpPr>
            <p:cNvPr id="81" name="TextBox 80">
              <a:extLst>
                <a:ext uri="{FF2B5EF4-FFF2-40B4-BE49-F238E27FC236}">
                  <a16:creationId xmlns:a16="http://schemas.microsoft.com/office/drawing/2014/main" id="{01870D80-4661-4BC5-A9CC-41BC7C505CAA}"/>
                </a:ext>
              </a:extLst>
            </p:cNvPr>
            <p:cNvSpPr txBox="1"/>
            <p:nvPr/>
          </p:nvSpPr>
          <p:spPr>
            <a:xfrm>
              <a:off x="7734409" y="4105058"/>
              <a:ext cx="123444" cy="230833"/>
            </a:xfrm>
            <a:prstGeom prst="rect">
              <a:avLst/>
            </a:prstGeom>
            <a:noFill/>
          </p:spPr>
          <p:txBody>
            <a:bodyPr wrap="square" lIns="0" rIns="0" bIns="34290" rtlCol="0" anchor="t" anchorCtr="0">
              <a:noAutofit/>
            </a:bodyPr>
            <a:lstStyle/>
            <a:p>
              <a:pPr algn="ctr"/>
              <a:r>
                <a:rPr lang="en-US" sz="1400" dirty="0">
                  <a:solidFill>
                    <a:prstClr val="black"/>
                  </a:solidFill>
                  <a:latin typeface="Arial"/>
                </a:rPr>
                <a:t>*</a:t>
              </a:r>
            </a:p>
          </p:txBody>
        </p:sp>
        <p:sp>
          <p:nvSpPr>
            <p:cNvPr id="90" name="Line 43">
              <a:extLst>
                <a:ext uri="{FF2B5EF4-FFF2-40B4-BE49-F238E27FC236}">
                  <a16:creationId xmlns:a16="http://schemas.microsoft.com/office/drawing/2014/main" id="{8EA8CE1B-724F-4956-8C07-767885456C52}"/>
                </a:ext>
              </a:extLst>
            </p:cNvPr>
            <p:cNvSpPr>
              <a:spLocks noChangeShapeType="1"/>
            </p:cNvSpPr>
            <p:nvPr/>
          </p:nvSpPr>
          <p:spPr bwMode="auto">
            <a:xfrm rot="5400000">
              <a:off x="5271090" y="4900034"/>
              <a:ext cx="30794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defRPr/>
              </a:pPr>
              <a:endParaRPr lang="en-US">
                <a:solidFill>
                  <a:prstClr val="black"/>
                </a:solidFill>
                <a:latin typeface="Arial" charset="0"/>
                <a:ea typeface="ＭＳ Ｐゴシック" charset="0"/>
                <a:cs typeface="ＭＳ Ｐゴシック" charset="0"/>
              </a:endParaRPr>
            </a:p>
          </p:txBody>
        </p:sp>
        <p:cxnSp>
          <p:nvCxnSpPr>
            <p:cNvPr id="91" name="Straight Connector 90">
              <a:extLst>
                <a:ext uri="{FF2B5EF4-FFF2-40B4-BE49-F238E27FC236}">
                  <a16:creationId xmlns:a16="http://schemas.microsoft.com/office/drawing/2014/main" id="{030F81A1-3D6E-45FD-BDB4-E97151AB5990}"/>
                </a:ext>
              </a:extLst>
            </p:cNvPr>
            <p:cNvCxnSpPr/>
            <p:nvPr/>
          </p:nvCxnSpPr>
          <p:spPr>
            <a:xfrm rot="5400000" flipH="1">
              <a:off x="5380302" y="4648758"/>
              <a:ext cx="87923" cy="10990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271C60B5-1948-496F-811B-1B69FA578245}"/>
                </a:ext>
              </a:extLst>
            </p:cNvPr>
            <p:cNvCxnSpPr/>
            <p:nvPr/>
          </p:nvCxnSpPr>
          <p:spPr>
            <a:xfrm rot="5400000" flipH="1">
              <a:off x="5380302" y="4692719"/>
              <a:ext cx="87923" cy="10990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3" name="Line 43">
              <a:extLst>
                <a:ext uri="{FF2B5EF4-FFF2-40B4-BE49-F238E27FC236}">
                  <a16:creationId xmlns:a16="http://schemas.microsoft.com/office/drawing/2014/main" id="{2F3399EF-7E77-46C6-9EEA-D7BE594AA429}"/>
                </a:ext>
              </a:extLst>
            </p:cNvPr>
            <p:cNvSpPr>
              <a:spLocks noChangeShapeType="1"/>
            </p:cNvSpPr>
            <p:nvPr/>
          </p:nvSpPr>
          <p:spPr bwMode="auto">
            <a:xfrm rot="5400000">
              <a:off x="4633100" y="3907636"/>
              <a:ext cx="1583928" cy="0"/>
            </a:xfrm>
            <a:prstGeom prst="line">
              <a:avLst/>
            </a:prstGeom>
            <a:noFill/>
            <a:ln w="12700" cap="sq">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defRPr/>
              </a:pPr>
              <a:endParaRPr lang="en-US">
                <a:solidFill>
                  <a:prstClr val="black"/>
                </a:solidFill>
                <a:latin typeface="Arial" charset="0"/>
                <a:ea typeface="ＭＳ Ｐゴシック" charset="0"/>
                <a:cs typeface="ＭＳ Ｐゴシック" charset="0"/>
              </a:endParaRPr>
            </a:p>
          </p:txBody>
        </p:sp>
        <p:sp>
          <p:nvSpPr>
            <p:cNvPr id="94" name="Line 43">
              <a:extLst>
                <a:ext uri="{FF2B5EF4-FFF2-40B4-BE49-F238E27FC236}">
                  <a16:creationId xmlns:a16="http://schemas.microsoft.com/office/drawing/2014/main" id="{9E10AC10-0991-49A7-9F40-96CBB2E13615}"/>
                </a:ext>
              </a:extLst>
            </p:cNvPr>
            <p:cNvSpPr>
              <a:spLocks noChangeShapeType="1"/>
            </p:cNvSpPr>
            <p:nvPr/>
          </p:nvSpPr>
          <p:spPr bwMode="auto">
            <a:xfrm>
              <a:off x="5425063" y="5054006"/>
              <a:ext cx="284191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a:spcBef>
                  <a:spcPct val="0"/>
                </a:spcBef>
                <a:spcAft>
                  <a:spcPct val="0"/>
                </a:spcAft>
                <a:defRPr/>
              </a:pPr>
              <a:endParaRPr lang="en-US">
                <a:solidFill>
                  <a:prstClr val="black"/>
                </a:solidFill>
                <a:latin typeface="Arial" charset="0"/>
                <a:ea typeface="ＭＳ Ｐゴシック" charset="0"/>
                <a:cs typeface="ＭＳ Ｐゴシック" charset="0"/>
              </a:endParaRPr>
            </a:p>
          </p:txBody>
        </p:sp>
        <p:sp>
          <p:nvSpPr>
            <p:cNvPr id="95" name="Rectangle 94">
              <a:extLst>
                <a:ext uri="{FF2B5EF4-FFF2-40B4-BE49-F238E27FC236}">
                  <a16:creationId xmlns:a16="http://schemas.microsoft.com/office/drawing/2014/main" id="{294E826D-6D66-4F23-BCF3-6D72041016C7}"/>
                </a:ext>
              </a:extLst>
            </p:cNvPr>
            <p:cNvSpPr/>
            <p:nvPr/>
          </p:nvSpPr>
          <p:spPr>
            <a:xfrm>
              <a:off x="5826021" y="3661368"/>
              <a:ext cx="136173" cy="1361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96" name="Rectangle 95">
              <a:extLst>
                <a:ext uri="{FF2B5EF4-FFF2-40B4-BE49-F238E27FC236}">
                  <a16:creationId xmlns:a16="http://schemas.microsoft.com/office/drawing/2014/main" id="{E4227D58-B760-47F1-B37C-016D320C41C7}"/>
                </a:ext>
              </a:extLst>
            </p:cNvPr>
            <p:cNvSpPr/>
            <p:nvPr/>
          </p:nvSpPr>
          <p:spPr>
            <a:xfrm>
              <a:off x="6777926" y="3788169"/>
              <a:ext cx="136173" cy="1361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97" name="Rectangle 96">
              <a:extLst>
                <a:ext uri="{FF2B5EF4-FFF2-40B4-BE49-F238E27FC236}">
                  <a16:creationId xmlns:a16="http://schemas.microsoft.com/office/drawing/2014/main" id="{BECFAB23-1A65-4B2B-A730-1F3A70FFAA7B}"/>
                </a:ext>
              </a:extLst>
            </p:cNvPr>
            <p:cNvSpPr/>
            <p:nvPr/>
          </p:nvSpPr>
          <p:spPr>
            <a:xfrm>
              <a:off x="7728044" y="4240012"/>
              <a:ext cx="136173" cy="1361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98" name="Freeform: Shape 97">
              <a:extLst>
                <a:ext uri="{FF2B5EF4-FFF2-40B4-BE49-F238E27FC236}">
                  <a16:creationId xmlns:a16="http://schemas.microsoft.com/office/drawing/2014/main" id="{082F080B-E0CF-4BAF-B6EB-8EB59E5CD8C5}"/>
                </a:ext>
              </a:extLst>
            </p:cNvPr>
            <p:cNvSpPr/>
            <p:nvPr/>
          </p:nvSpPr>
          <p:spPr>
            <a:xfrm>
              <a:off x="5893469" y="3725269"/>
              <a:ext cx="1905000" cy="585788"/>
            </a:xfrm>
            <a:custGeom>
              <a:avLst/>
              <a:gdLst>
                <a:gd name="connsiteX0" fmla="*/ 0 w 2540000"/>
                <a:gd name="connsiteY0" fmla="*/ 0 h 781050"/>
                <a:gd name="connsiteX1" fmla="*/ 1270000 w 2540000"/>
                <a:gd name="connsiteY1" fmla="*/ 177800 h 781050"/>
                <a:gd name="connsiteX2" fmla="*/ 2540000 w 2540000"/>
                <a:gd name="connsiteY2" fmla="*/ 781050 h 781050"/>
              </a:gdLst>
              <a:ahLst/>
              <a:cxnLst>
                <a:cxn ang="0">
                  <a:pos x="connsiteX0" y="connsiteY0"/>
                </a:cxn>
                <a:cxn ang="0">
                  <a:pos x="connsiteX1" y="connsiteY1"/>
                </a:cxn>
                <a:cxn ang="0">
                  <a:pos x="connsiteX2" y="connsiteY2"/>
                </a:cxn>
              </a:cxnLst>
              <a:rect l="l" t="t" r="r" b="b"/>
              <a:pathLst>
                <a:path w="2540000" h="781050">
                  <a:moveTo>
                    <a:pt x="0" y="0"/>
                  </a:moveTo>
                  <a:lnTo>
                    <a:pt x="1270000" y="177800"/>
                  </a:lnTo>
                  <a:lnTo>
                    <a:pt x="2540000" y="781050"/>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01" name="Line 8">
              <a:extLst>
                <a:ext uri="{FF2B5EF4-FFF2-40B4-BE49-F238E27FC236}">
                  <a16:creationId xmlns:a16="http://schemas.microsoft.com/office/drawing/2014/main" id="{06DE7C55-9480-43F5-BAD2-B955C6D5C542}"/>
                </a:ext>
              </a:extLst>
            </p:cNvPr>
            <p:cNvSpPr>
              <a:spLocks noChangeShapeType="1"/>
            </p:cNvSpPr>
            <p:nvPr/>
          </p:nvSpPr>
          <p:spPr bwMode="auto">
            <a:xfrm>
              <a:off x="5370295" y="5054006"/>
              <a:ext cx="5476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fontAlgn="base" hangingPunct="0">
                <a:spcBef>
                  <a:spcPct val="50000"/>
                </a:spcBef>
                <a:spcAft>
                  <a:spcPct val="0"/>
                </a:spcAft>
                <a:defRPr/>
              </a:pPr>
              <a:endParaRPr lang="en-US" sz="2800" b="1" kern="0">
                <a:solidFill>
                  <a:prstClr val="black"/>
                </a:solidFill>
                <a:latin typeface="Arial"/>
                <a:ea typeface="ＭＳ Ｐゴシック" charset="0"/>
                <a:cs typeface="Arial"/>
              </a:endParaRPr>
            </a:p>
          </p:txBody>
        </p:sp>
        <p:sp>
          <p:nvSpPr>
            <p:cNvPr id="102" name="Line 8">
              <a:extLst>
                <a:ext uri="{FF2B5EF4-FFF2-40B4-BE49-F238E27FC236}">
                  <a16:creationId xmlns:a16="http://schemas.microsoft.com/office/drawing/2014/main" id="{02F87C5B-1638-4E72-A2FE-1CFE5C13C8B6}"/>
                </a:ext>
              </a:extLst>
            </p:cNvPr>
            <p:cNvSpPr>
              <a:spLocks noChangeShapeType="1"/>
            </p:cNvSpPr>
            <p:nvPr/>
          </p:nvSpPr>
          <p:spPr bwMode="auto">
            <a:xfrm>
              <a:off x="5370295" y="4407895"/>
              <a:ext cx="5476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fontAlgn="base" hangingPunct="0">
                <a:spcBef>
                  <a:spcPct val="50000"/>
                </a:spcBef>
                <a:spcAft>
                  <a:spcPct val="0"/>
                </a:spcAft>
                <a:defRPr/>
              </a:pPr>
              <a:endParaRPr lang="en-US" sz="2800" b="1" kern="0">
                <a:solidFill>
                  <a:prstClr val="black"/>
                </a:solidFill>
                <a:latin typeface="Arial"/>
                <a:ea typeface="ＭＳ Ｐゴシック" charset="0"/>
                <a:cs typeface="Arial"/>
              </a:endParaRPr>
            </a:p>
          </p:txBody>
        </p:sp>
        <p:sp>
          <p:nvSpPr>
            <p:cNvPr id="103" name="Line 8">
              <a:extLst>
                <a:ext uri="{FF2B5EF4-FFF2-40B4-BE49-F238E27FC236}">
                  <a16:creationId xmlns:a16="http://schemas.microsoft.com/office/drawing/2014/main" id="{A3BA2F01-CBA4-4705-876D-89FC070A7042}"/>
                </a:ext>
              </a:extLst>
            </p:cNvPr>
            <p:cNvSpPr>
              <a:spLocks noChangeShapeType="1"/>
            </p:cNvSpPr>
            <p:nvPr/>
          </p:nvSpPr>
          <p:spPr bwMode="auto">
            <a:xfrm>
              <a:off x="5370295" y="3761783"/>
              <a:ext cx="5476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fontAlgn="base" hangingPunct="0">
                <a:spcBef>
                  <a:spcPct val="50000"/>
                </a:spcBef>
                <a:spcAft>
                  <a:spcPct val="0"/>
                </a:spcAft>
                <a:defRPr/>
              </a:pPr>
              <a:endParaRPr lang="en-US" sz="2800" b="1" kern="0">
                <a:solidFill>
                  <a:prstClr val="black"/>
                </a:solidFill>
                <a:latin typeface="Arial"/>
                <a:ea typeface="ＭＳ Ｐゴシック" charset="0"/>
                <a:cs typeface="Arial"/>
              </a:endParaRPr>
            </a:p>
          </p:txBody>
        </p:sp>
        <p:sp>
          <p:nvSpPr>
            <p:cNvPr id="104" name="Line 8">
              <a:extLst>
                <a:ext uri="{FF2B5EF4-FFF2-40B4-BE49-F238E27FC236}">
                  <a16:creationId xmlns:a16="http://schemas.microsoft.com/office/drawing/2014/main" id="{4B333051-5509-423A-916C-E621FDD7C18C}"/>
                </a:ext>
              </a:extLst>
            </p:cNvPr>
            <p:cNvSpPr>
              <a:spLocks noChangeShapeType="1"/>
            </p:cNvSpPr>
            <p:nvPr/>
          </p:nvSpPr>
          <p:spPr bwMode="auto">
            <a:xfrm>
              <a:off x="5370295" y="3115672"/>
              <a:ext cx="5476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fontAlgn="base" hangingPunct="0">
                <a:spcBef>
                  <a:spcPct val="50000"/>
                </a:spcBef>
                <a:spcAft>
                  <a:spcPct val="0"/>
                </a:spcAft>
                <a:defRPr/>
              </a:pPr>
              <a:endParaRPr lang="en-US" sz="2800" b="1" kern="0">
                <a:solidFill>
                  <a:prstClr val="black"/>
                </a:solidFill>
                <a:latin typeface="Arial"/>
                <a:ea typeface="ＭＳ Ｐゴシック" charset="0"/>
                <a:cs typeface="Arial"/>
              </a:endParaRPr>
            </a:p>
          </p:txBody>
        </p:sp>
        <p:sp>
          <p:nvSpPr>
            <p:cNvPr id="105" name="Text Box 28">
              <a:extLst>
                <a:ext uri="{FF2B5EF4-FFF2-40B4-BE49-F238E27FC236}">
                  <a16:creationId xmlns:a16="http://schemas.microsoft.com/office/drawing/2014/main" id="{486D6859-9AEA-4E9A-AB66-C5872FB8A0C0}"/>
                </a:ext>
              </a:extLst>
            </p:cNvPr>
            <p:cNvSpPr txBox="1">
              <a:spLocks noChangeArrowheads="1"/>
            </p:cNvSpPr>
            <p:nvPr/>
          </p:nvSpPr>
          <p:spPr bwMode="auto">
            <a:xfrm>
              <a:off x="5088873" y="3012684"/>
              <a:ext cx="276992" cy="20597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fontAlgn="base">
                <a:spcBef>
                  <a:spcPct val="50000"/>
                </a:spcBef>
                <a:spcAft>
                  <a:spcPct val="0"/>
                </a:spcAft>
                <a:defRPr/>
              </a:pPr>
              <a:r>
                <a:rPr lang="en-US" sz="1100" b="1" dirty="0">
                  <a:solidFill>
                    <a:prstClr val="black"/>
                  </a:solidFill>
                  <a:latin typeface="Arial" charset="0"/>
                  <a:ea typeface="ＭＳ Ｐゴシック" charset="0"/>
                  <a:cs typeface="ＭＳ Ｐゴシック" charset="0"/>
                </a:rPr>
                <a:t>12</a:t>
              </a:r>
            </a:p>
          </p:txBody>
        </p:sp>
        <p:sp>
          <p:nvSpPr>
            <p:cNvPr id="106" name="Text Box 28">
              <a:extLst>
                <a:ext uri="{FF2B5EF4-FFF2-40B4-BE49-F238E27FC236}">
                  <a16:creationId xmlns:a16="http://schemas.microsoft.com/office/drawing/2014/main" id="{1205DCEE-ABE7-467B-B759-BC13DE79CD8D}"/>
                </a:ext>
              </a:extLst>
            </p:cNvPr>
            <p:cNvSpPr txBox="1">
              <a:spLocks noChangeArrowheads="1"/>
            </p:cNvSpPr>
            <p:nvPr/>
          </p:nvSpPr>
          <p:spPr bwMode="auto">
            <a:xfrm>
              <a:off x="5088873" y="3658795"/>
              <a:ext cx="276992" cy="20597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fontAlgn="base">
                <a:spcBef>
                  <a:spcPct val="50000"/>
                </a:spcBef>
                <a:spcAft>
                  <a:spcPct val="0"/>
                </a:spcAft>
                <a:defRPr/>
              </a:pPr>
              <a:r>
                <a:rPr lang="en-US" sz="1100" b="1" dirty="0">
                  <a:solidFill>
                    <a:prstClr val="black"/>
                  </a:solidFill>
                  <a:latin typeface="Arial" charset="0"/>
                  <a:ea typeface="ＭＳ Ｐゴシック" charset="0"/>
                  <a:cs typeface="ＭＳ Ｐゴシック" charset="0"/>
                </a:rPr>
                <a:t>10</a:t>
              </a:r>
            </a:p>
          </p:txBody>
        </p:sp>
        <p:sp>
          <p:nvSpPr>
            <p:cNvPr id="107" name="Text Box 28">
              <a:extLst>
                <a:ext uri="{FF2B5EF4-FFF2-40B4-BE49-F238E27FC236}">
                  <a16:creationId xmlns:a16="http://schemas.microsoft.com/office/drawing/2014/main" id="{9BA4CD17-5043-4387-A096-8CFDC515EC8C}"/>
                </a:ext>
              </a:extLst>
            </p:cNvPr>
            <p:cNvSpPr txBox="1">
              <a:spLocks noChangeArrowheads="1"/>
            </p:cNvSpPr>
            <p:nvPr/>
          </p:nvSpPr>
          <p:spPr bwMode="auto">
            <a:xfrm>
              <a:off x="5088873" y="4304907"/>
              <a:ext cx="276992" cy="20597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fontAlgn="base">
                <a:spcBef>
                  <a:spcPct val="50000"/>
                </a:spcBef>
                <a:spcAft>
                  <a:spcPct val="0"/>
                </a:spcAft>
                <a:defRPr/>
              </a:pPr>
              <a:r>
                <a:rPr lang="en-US" sz="1100" b="1" dirty="0">
                  <a:solidFill>
                    <a:prstClr val="black"/>
                  </a:solidFill>
                  <a:latin typeface="Arial" charset="0"/>
                  <a:ea typeface="ＭＳ Ｐゴシック" charset="0"/>
                  <a:cs typeface="ＭＳ Ｐゴシック" charset="0"/>
                </a:rPr>
                <a:t>8</a:t>
              </a:r>
            </a:p>
          </p:txBody>
        </p:sp>
        <p:sp>
          <p:nvSpPr>
            <p:cNvPr id="108" name="Text Box 28">
              <a:extLst>
                <a:ext uri="{FF2B5EF4-FFF2-40B4-BE49-F238E27FC236}">
                  <a16:creationId xmlns:a16="http://schemas.microsoft.com/office/drawing/2014/main" id="{C7230F79-8221-4568-B4A8-DA1FA277FACF}"/>
                </a:ext>
              </a:extLst>
            </p:cNvPr>
            <p:cNvSpPr txBox="1">
              <a:spLocks noChangeArrowheads="1"/>
            </p:cNvSpPr>
            <p:nvPr/>
          </p:nvSpPr>
          <p:spPr bwMode="auto">
            <a:xfrm>
              <a:off x="5088873" y="4951018"/>
              <a:ext cx="276992" cy="20597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r" fontAlgn="base">
                <a:spcBef>
                  <a:spcPct val="50000"/>
                </a:spcBef>
                <a:spcAft>
                  <a:spcPct val="0"/>
                </a:spcAft>
                <a:defRPr/>
              </a:pPr>
              <a:r>
                <a:rPr lang="en-US" sz="1100" b="1" dirty="0">
                  <a:solidFill>
                    <a:prstClr val="black"/>
                  </a:solidFill>
                  <a:latin typeface="Arial" charset="0"/>
                  <a:ea typeface="ＭＳ Ｐゴシック" charset="0"/>
                  <a:cs typeface="ＭＳ Ｐゴシック" charset="0"/>
                </a:rPr>
                <a:t>0</a:t>
              </a:r>
            </a:p>
          </p:txBody>
        </p:sp>
        <p:sp>
          <p:nvSpPr>
            <p:cNvPr id="110" name="Text Box 45">
              <a:extLst>
                <a:ext uri="{FF2B5EF4-FFF2-40B4-BE49-F238E27FC236}">
                  <a16:creationId xmlns:a16="http://schemas.microsoft.com/office/drawing/2014/main" id="{46B85FD7-9723-41A6-80A4-5B9DB36B3FEB}"/>
                </a:ext>
              </a:extLst>
            </p:cNvPr>
            <p:cNvSpPr txBox="1">
              <a:spLocks noChangeArrowheads="1"/>
            </p:cNvSpPr>
            <p:nvPr/>
          </p:nvSpPr>
          <p:spPr bwMode="auto">
            <a:xfrm rot="16200000">
              <a:off x="4007397" y="3968679"/>
              <a:ext cx="1933951" cy="21925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b">
              <a:spAutoFit/>
            </a:bodyPr>
            <a:lstStyle/>
            <a:p>
              <a:pPr algn="ctr" fontAlgn="base">
                <a:spcBef>
                  <a:spcPct val="0"/>
                </a:spcBef>
                <a:spcAft>
                  <a:spcPct val="0"/>
                </a:spcAft>
                <a:defRPr/>
              </a:pPr>
              <a:r>
                <a:rPr lang="en-US" sz="1400" b="1" dirty="0">
                  <a:solidFill>
                    <a:prstClr val="black"/>
                  </a:solidFill>
                  <a:latin typeface="Arial" charset="0"/>
                  <a:ea typeface="ＭＳ Ｐゴシック" charset="0"/>
                  <a:cs typeface="ＭＳ Ｐゴシック" charset="0"/>
                </a:rPr>
                <a:t>Plasma MHPG Levels (ng/mL)</a:t>
              </a:r>
            </a:p>
          </p:txBody>
        </p:sp>
        <p:sp>
          <p:nvSpPr>
            <p:cNvPr id="111" name="Text Box 45">
              <a:extLst>
                <a:ext uri="{FF2B5EF4-FFF2-40B4-BE49-F238E27FC236}">
                  <a16:creationId xmlns:a16="http://schemas.microsoft.com/office/drawing/2014/main" id="{7DC292E0-AB6C-4FF5-8594-0085A83BACFB}"/>
                </a:ext>
              </a:extLst>
            </p:cNvPr>
            <p:cNvSpPr txBox="1">
              <a:spLocks noChangeArrowheads="1"/>
            </p:cNvSpPr>
            <p:nvPr/>
          </p:nvSpPr>
          <p:spPr bwMode="auto">
            <a:xfrm>
              <a:off x="5317887" y="5080406"/>
              <a:ext cx="1152444" cy="21943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t">
              <a:spAutoFit/>
            </a:bodyPr>
            <a:lstStyle/>
            <a:p>
              <a:pPr algn="ctr" fontAlgn="base">
                <a:spcBef>
                  <a:spcPct val="0"/>
                </a:spcBef>
                <a:spcAft>
                  <a:spcPct val="0"/>
                </a:spcAft>
                <a:defRPr/>
              </a:pPr>
              <a:r>
                <a:rPr lang="en-US" sz="1400" b="1" dirty="0">
                  <a:solidFill>
                    <a:prstClr val="black"/>
                  </a:solidFill>
                  <a:latin typeface="Arial" charset="0"/>
                  <a:ea typeface="ＭＳ Ｐゴシック" charset="0"/>
                  <a:cs typeface="ＭＳ Ｐゴシック" charset="0"/>
                </a:rPr>
                <a:t>Manic Syndrome</a:t>
              </a:r>
            </a:p>
          </p:txBody>
        </p:sp>
        <p:sp>
          <p:nvSpPr>
            <p:cNvPr id="112" name="Text Box 45">
              <a:extLst>
                <a:ext uri="{FF2B5EF4-FFF2-40B4-BE49-F238E27FC236}">
                  <a16:creationId xmlns:a16="http://schemas.microsoft.com/office/drawing/2014/main" id="{0FE5152A-123C-44AD-9B51-A5C3AD9FC968}"/>
                </a:ext>
              </a:extLst>
            </p:cNvPr>
            <p:cNvSpPr txBox="1">
              <a:spLocks noChangeArrowheads="1"/>
            </p:cNvSpPr>
            <p:nvPr/>
          </p:nvSpPr>
          <p:spPr bwMode="auto">
            <a:xfrm>
              <a:off x="6475911" y="5080406"/>
              <a:ext cx="740204" cy="21943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t">
              <a:spAutoFit/>
            </a:bodyPr>
            <a:lstStyle/>
            <a:p>
              <a:pPr algn="ctr" fontAlgn="base">
                <a:spcBef>
                  <a:spcPct val="0"/>
                </a:spcBef>
                <a:spcAft>
                  <a:spcPct val="0"/>
                </a:spcAft>
                <a:defRPr/>
              </a:pPr>
              <a:r>
                <a:rPr lang="en-US" sz="1400" b="1" dirty="0">
                  <a:solidFill>
                    <a:prstClr val="black"/>
                  </a:solidFill>
                  <a:latin typeface="Arial" charset="0"/>
                  <a:ea typeface="ＭＳ Ｐゴシック" charset="0"/>
                  <a:cs typeface="ＭＳ Ｐゴシック" charset="0"/>
                </a:rPr>
                <a:t>Response</a:t>
              </a:r>
            </a:p>
          </p:txBody>
        </p:sp>
        <p:sp>
          <p:nvSpPr>
            <p:cNvPr id="113" name="Text Box 45">
              <a:extLst>
                <a:ext uri="{FF2B5EF4-FFF2-40B4-BE49-F238E27FC236}">
                  <a16:creationId xmlns:a16="http://schemas.microsoft.com/office/drawing/2014/main" id="{F96B2986-29DC-4142-B783-32067B2CC177}"/>
                </a:ext>
              </a:extLst>
            </p:cNvPr>
            <p:cNvSpPr txBox="1">
              <a:spLocks noChangeArrowheads="1"/>
            </p:cNvSpPr>
            <p:nvPr/>
          </p:nvSpPr>
          <p:spPr bwMode="auto">
            <a:xfrm>
              <a:off x="7407758" y="5080406"/>
              <a:ext cx="776746" cy="21943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t">
              <a:spAutoFit/>
            </a:bodyPr>
            <a:lstStyle/>
            <a:p>
              <a:pPr algn="ctr" fontAlgn="base">
                <a:spcBef>
                  <a:spcPct val="0"/>
                </a:spcBef>
                <a:spcAft>
                  <a:spcPct val="0"/>
                </a:spcAft>
                <a:defRPr/>
              </a:pPr>
              <a:r>
                <a:rPr lang="en-US" sz="1400" b="1" dirty="0">
                  <a:solidFill>
                    <a:prstClr val="black"/>
                  </a:solidFill>
                  <a:latin typeface="Arial" charset="0"/>
                  <a:ea typeface="ＭＳ Ｐゴシック" charset="0"/>
                  <a:cs typeface="ＭＳ Ｐゴシック" charset="0"/>
                </a:rPr>
                <a:t>Remission</a:t>
              </a:r>
            </a:p>
          </p:txBody>
        </p:sp>
        <p:sp>
          <p:nvSpPr>
            <p:cNvPr id="114" name="Text Box 45">
              <a:extLst>
                <a:ext uri="{FF2B5EF4-FFF2-40B4-BE49-F238E27FC236}">
                  <a16:creationId xmlns:a16="http://schemas.microsoft.com/office/drawing/2014/main" id="{D08CE5E9-174C-4398-940E-AB7685883309}"/>
                </a:ext>
              </a:extLst>
            </p:cNvPr>
            <p:cNvSpPr txBox="1">
              <a:spLocks noChangeArrowheads="1"/>
            </p:cNvSpPr>
            <p:nvPr/>
          </p:nvSpPr>
          <p:spPr bwMode="auto">
            <a:xfrm>
              <a:off x="6579265" y="5285326"/>
              <a:ext cx="533514" cy="26331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t">
              <a:spAutoFit/>
            </a:bodyPr>
            <a:lstStyle/>
            <a:p>
              <a:pPr algn="ctr" fontAlgn="base">
                <a:spcBef>
                  <a:spcPct val="0"/>
                </a:spcBef>
                <a:spcAft>
                  <a:spcPct val="0"/>
                </a:spcAft>
                <a:defRPr/>
              </a:pPr>
              <a:r>
                <a:rPr lang="en-US" b="1" dirty="0">
                  <a:solidFill>
                    <a:prstClr val="black"/>
                  </a:solidFill>
                  <a:latin typeface="Arial" charset="0"/>
                  <a:ea typeface="ＭＳ Ｐゴシック" charset="0"/>
                  <a:cs typeface="ＭＳ Ｐゴシック" charset="0"/>
                </a:rPr>
                <a:t>State</a:t>
              </a:r>
            </a:p>
          </p:txBody>
        </p:sp>
        <p:sp>
          <p:nvSpPr>
            <p:cNvPr id="115" name="Line 19">
              <a:extLst>
                <a:ext uri="{FF2B5EF4-FFF2-40B4-BE49-F238E27FC236}">
                  <a16:creationId xmlns:a16="http://schemas.microsoft.com/office/drawing/2014/main" id="{939BBA10-8D49-4F44-885F-E6447A97F9BF}"/>
                </a:ext>
              </a:extLst>
            </p:cNvPr>
            <p:cNvSpPr>
              <a:spLocks noChangeShapeType="1"/>
            </p:cNvSpPr>
            <p:nvPr/>
          </p:nvSpPr>
          <p:spPr bwMode="auto">
            <a:xfrm>
              <a:off x="5894108" y="5054007"/>
              <a:ext cx="0" cy="547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fontAlgn="base" hangingPunct="0">
                <a:spcBef>
                  <a:spcPct val="50000"/>
                </a:spcBef>
                <a:spcAft>
                  <a:spcPct val="0"/>
                </a:spcAft>
                <a:defRPr/>
              </a:pPr>
              <a:endParaRPr lang="en-US" sz="2800" b="1">
                <a:solidFill>
                  <a:prstClr val="black"/>
                </a:solidFill>
                <a:latin typeface="Arial"/>
                <a:ea typeface="ＭＳ Ｐゴシック" charset="0"/>
                <a:cs typeface="Arial"/>
              </a:endParaRPr>
            </a:p>
          </p:txBody>
        </p:sp>
        <p:sp>
          <p:nvSpPr>
            <p:cNvPr id="116" name="Line 19">
              <a:extLst>
                <a:ext uri="{FF2B5EF4-FFF2-40B4-BE49-F238E27FC236}">
                  <a16:creationId xmlns:a16="http://schemas.microsoft.com/office/drawing/2014/main" id="{A4AFDDCD-2897-4BD6-BE0C-95F0F100A059}"/>
                </a:ext>
              </a:extLst>
            </p:cNvPr>
            <p:cNvSpPr>
              <a:spLocks noChangeShapeType="1"/>
            </p:cNvSpPr>
            <p:nvPr/>
          </p:nvSpPr>
          <p:spPr bwMode="auto">
            <a:xfrm>
              <a:off x="6846012" y="5054007"/>
              <a:ext cx="0" cy="547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fontAlgn="base" hangingPunct="0">
                <a:spcBef>
                  <a:spcPct val="50000"/>
                </a:spcBef>
                <a:spcAft>
                  <a:spcPct val="0"/>
                </a:spcAft>
                <a:defRPr/>
              </a:pPr>
              <a:endParaRPr lang="en-US" sz="2800" b="1">
                <a:solidFill>
                  <a:prstClr val="black"/>
                </a:solidFill>
                <a:latin typeface="Arial"/>
                <a:ea typeface="ＭＳ Ｐゴシック" charset="0"/>
                <a:cs typeface="Arial"/>
              </a:endParaRPr>
            </a:p>
          </p:txBody>
        </p:sp>
        <p:sp>
          <p:nvSpPr>
            <p:cNvPr id="117" name="Line 19">
              <a:extLst>
                <a:ext uri="{FF2B5EF4-FFF2-40B4-BE49-F238E27FC236}">
                  <a16:creationId xmlns:a16="http://schemas.microsoft.com/office/drawing/2014/main" id="{BF688DCD-EBFC-4F2C-B771-6FF088A5F627}"/>
                </a:ext>
              </a:extLst>
            </p:cNvPr>
            <p:cNvSpPr>
              <a:spLocks noChangeShapeType="1"/>
            </p:cNvSpPr>
            <p:nvPr/>
          </p:nvSpPr>
          <p:spPr bwMode="auto">
            <a:xfrm>
              <a:off x="7796131" y="5054007"/>
              <a:ext cx="0" cy="5476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fontAlgn="base" hangingPunct="0">
                <a:spcBef>
                  <a:spcPct val="50000"/>
                </a:spcBef>
                <a:spcAft>
                  <a:spcPct val="0"/>
                </a:spcAft>
                <a:defRPr/>
              </a:pPr>
              <a:endParaRPr lang="en-US" sz="2800" b="1">
                <a:solidFill>
                  <a:prstClr val="black"/>
                </a:solidFill>
                <a:latin typeface="Arial"/>
                <a:ea typeface="ＭＳ Ｐゴシック" charset="0"/>
                <a:cs typeface="Arial"/>
              </a:endParaRPr>
            </a:p>
          </p:txBody>
        </p:sp>
      </p:grpSp>
      <p:grpSp>
        <p:nvGrpSpPr>
          <p:cNvPr id="10" name="Group 9">
            <a:extLst>
              <a:ext uri="{FF2B5EF4-FFF2-40B4-BE49-F238E27FC236}">
                <a16:creationId xmlns:a16="http://schemas.microsoft.com/office/drawing/2014/main" id="{0515CA0C-2DB4-BD07-A4FE-CDBB2F2F83C7}"/>
              </a:ext>
            </a:extLst>
          </p:cNvPr>
          <p:cNvGrpSpPr/>
          <p:nvPr/>
        </p:nvGrpSpPr>
        <p:grpSpPr>
          <a:xfrm>
            <a:off x="697099" y="1635002"/>
            <a:ext cx="4753235" cy="3412642"/>
            <a:chOff x="386756" y="1604502"/>
            <a:chExt cx="4753235" cy="3412642"/>
          </a:xfrm>
        </p:grpSpPr>
        <p:pic>
          <p:nvPicPr>
            <p:cNvPr id="18" name="Picture 17">
              <a:extLst>
                <a:ext uri="{FF2B5EF4-FFF2-40B4-BE49-F238E27FC236}">
                  <a16:creationId xmlns:a16="http://schemas.microsoft.com/office/drawing/2014/main" id="{9F12D4B5-2639-D942-957F-467FD964C29D}"/>
                </a:ext>
              </a:extLst>
            </p:cNvPr>
            <p:cNvPicPr>
              <a:picLocks noChangeAspect="1"/>
            </p:cNvPicPr>
            <p:nvPr/>
          </p:nvPicPr>
          <p:blipFill>
            <a:blip r:embed="rId3"/>
            <a:stretch>
              <a:fillRect/>
            </a:stretch>
          </p:blipFill>
          <p:spPr>
            <a:xfrm>
              <a:off x="654782" y="1608793"/>
              <a:ext cx="4485209" cy="3408351"/>
            </a:xfrm>
            <a:prstGeom prst="rect">
              <a:avLst/>
            </a:prstGeom>
          </p:spPr>
        </p:pic>
        <p:sp>
          <p:nvSpPr>
            <p:cNvPr id="8" name="TextBox 7">
              <a:extLst>
                <a:ext uri="{FF2B5EF4-FFF2-40B4-BE49-F238E27FC236}">
                  <a16:creationId xmlns:a16="http://schemas.microsoft.com/office/drawing/2014/main" id="{3A51ECDE-228E-0B55-59D3-BC07B13CF295}"/>
                </a:ext>
              </a:extLst>
            </p:cNvPr>
            <p:cNvSpPr txBox="1"/>
            <p:nvPr/>
          </p:nvSpPr>
          <p:spPr>
            <a:xfrm>
              <a:off x="2029199" y="1604502"/>
              <a:ext cx="1736373" cy="369332"/>
            </a:xfrm>
            <a:prstGeom prst="rect">
              <a:avLst/>
            </a:prstGeom>
            <a:noFill/>
          </p:spPr>
          <p:txBody>
            <a:bodyPr wrap="none" rtlCol="0">
              <a:spAutoFit/>
            </a:bodyPr>
            <a:lstStyle/>
            <a:p>
              <a:r>
                <a:rPr lang="en-US" b="1" dirty="0"/>
                <a:t>CSF NE levels</a:t>
              </a:r>
            </a:p>
          </p:txBody>
        </p:sp>
        <p:sp>
          <p:nvSpPr>
            <p:cNvPr id="9" name="TextBox 8">
              <a:extLst>
                <a:ext uri="{FF2B5EF4-FFF2-40B4-BE49-F238E27FC236}">
                  <a16:creationId xmlns:a16="http://schemas.microsoft.com/office/drawing/2014/main" id="{F30D9A25-B643-34B6-6353-450846D5B5E5}"/>
                </a:ext>
              </a:extLst>
            </p:cNvPr>
            <p:cNvSpPr txBox="1"/>
            <p:nvPr/>
          </p:nvSpPr>
          <p:spPr>
            <a:xfrm rot="16200000">
              <a:off x="62308" y="3014966"/>
              <a:ext cx="1018227" cy="369332"/>
            </a:xfrm>
            <a:prstGeom prst="rect">
              <a:avLst/>
            </a:prstGeom>
            <a:noFill/>
          </p:spPr>
          <p:txBody>
            <a:bodyPr wrap="none" rtlCol="0">
              <a:spAutoFit/>
            </a:bodyPr>
            <a:lstStyle/>
            <a:p>
              <a:r>
                <a:rPr lang="en-US" b="1" dirty="0"/>
                <a:t>Anxiety</a:t>
              </a:r>
            </a:p>
          </p:txBody>
        </p:sp>
      </p:grpSp>
    </p:spTree>
    <p:extLst>
      <p:ext uri="{BB962C8B-B14F-4D97-AF65-F5344CB8AC3E}">
        <p14:creationId xmlns:p14="http://schemas.microsoft.com/office/powerpoint/2010/main" val="2807579888"/>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6463-495F-5B46-8615-E0BAB899F4DC}"/>
              </a:ext>
            </a:extLst>
          </p:cNvPr>
          <p:cNvSpPr>
            <a:spLocks noGrp="1"/>
          </p:cNvSpPr>
          <p:nvPr>
            <p:ph type="title"/>
          </p:nvPr>
        </p:nvSpPr>
        <p:spPr>
          <a:xfrm>
            <a:off x="508000" y="0"/>
            <a:ext cx="10972800" cy="1143000"/>
          </a:xfrm>
        </p:spPr>
        <p:txBody>
          <a:bodyPr anchor="ctr"/>
          <a:lstStyle/>
          <a:p>
            <a:r>
              <a:rPr lang="en-US" b="1" dirty="0"/>
              <a:t>Psychomotor dysregulation in psychiatric disorders</a:t>
            </a:r>
          </a:p>
        </p:txBody>
      </p:sp>
      <p:sp>
        <p:nvSpPr>
          <p:cNvPr id="3" name="Text Placeholder 2">
            <a:extLst>
              <a:ext uri="{FF2B5EF4-FFF2-40B4-BE49-F238E27FC236}">
                <a16:creationId xmlns:a16="http://schemas.microsoft.com/office/drawing/2014/main" id="{D0D85514-7EF4-B14E-8F6E-38DFC0CC1F08}"/>
              </a:ext>
            </a:extLst>
          </p:cNvPr>
          <p:cNvSpPr>
            <a:spLocks noGrp="1"/>
          </p:cNvSpPr>
          <p:nvPr>
            <p:ph type="body" sz="quarter" idx="12"/>
          </p:nvPr>
        </p:nvSpPr>
        <p:spPr>
          <a:xfrm>
            <a:off x="406400" y="6293556"/>
            <a:ext cx="7292622" cy="473075"/>
          </a:xfrm>
        </p:spPr>
        <p:txBody>
          <a:bodyPr/>
          <a:lstStyle/>
          <a:p>
            <a:r>
              <a:rPr lang="en-US" b="1" dirty="0" err="1"/>
              <a:t>Northoff</a:t>
            </a:r>
            <a:r>
              <a:rPr lang="en-US" b="1" dirty="0"/>
              <a:t> et al, 2021, Molecular Psychiatry, 26:92–102 </a:t>
            </a:r>
          </a:p>
        </p:txBody>
      </p:sp>
      <p:pic>
        <p:nvPicPr>
          <p:cNvPr id="5" name="Picture 4">
            <a:extLst>
              <a:ext uri="{FF2B5EF4-FFF2-40B4-BE49-F238E27FC236}">
                <a16:creationId xmlns:a16="http://schemas.microsoft.com/office/drawing/2014/main" id="{D00819DA-5593-0F41-B221-EA7AF83305D7}"/>
              </a:ext>
            </a:extLst>
          </p:cNvPr>
          <p:cNvPicPr>
            <a:picLocks noChangeAspect="1"/>
          </p:cNvPicPr>
          <p:nvPr/>
        </p:nvPicPr>
        <p:blipFill>
          <a:blip r:embed="rId2"/>
          <a:stretch>
            <a:fillRect/>
          </a:stretch>
        </p:blipFill>
        <p:spPr>
          <a:xfrm>
            <a:off x="5132209" y="4419536"/>
            <a:ext cx="6660446" cy="2194030"/>
          </a:xfrm>
          <a:prstGeom prst="rect">
            <a:avLst/>
          </a:prstGeom>
        </p:spPr>
      </p:pic>
      <p:pic>
        <p:nvPicPr>
          <p:cNvPr id="7" name="Picture 6">
            <a:extLst>
              <a:ext uri="{FF2B5EF4-FFF2-40B4-BE49-F238E27FC236}">
                <a16:creationId xmlns:a16="http://schemas.microsoft.com/office/drawing/2014/main" id="{8538415D-E97F-F043-9FE3-2AF921A3D234}"/>
              </a:ext>
            </a:extLst>
          </p:cNvPr>
          <p:cNvPicPr>
            <a:picLocks noChangeAspect="1"/>
          </p:cNvPicPr>
          <p:nvPr/>
        </p:nvPicPr>
        <p:blipFill>
          <a:blip r:embed="rId3"/>
          <a:stretch>
            <a:fillRect/>
          </a:stretch>
        </p:blipFill>
        <p:spPr>
          <a:xfrm>
            <a:off x="3174116" y="971788"/>
            <a:ext cx="8688207" cy="3239245"/>
          </a:xfrm>
          <a:prstGeom prst="rect">
            <a:avLst/>
          </a:prstGeom>
        </p:spPr>
      </p:pic>
      <p:sp>
        <p:nvSpPr>
          <p:cNvPr id="8" name="TextBox 7">
            <a:extLst>
              <a:ext uri="{FF2B5EF4-FFF2-40B4-BE49-F238E27FC236}">
                <a16:creationId xmlns:a16="http://schemas.microsoft.com/office/drawing/2014/main" id="{A20FA5D2-9946-8344-BBF9-B433D94EAC0E}"/>
              </a:ext>
            </a:extLst>
          </p:cNvPr>
          <p:cNvSpPr txBox="1"/>
          <p:nvPr/>
        </p:nvSpPr>
        <p:spPr>
          <a:xfrm>
            <a:off x="293512" y="5294897"/>
            <a:ext cx="3364088" cy="954107"/>
          </a:xfrm>
          <a:prstGeom prst="rect">
            <a:avLst/>
          </a:prstGeom>
          <a:noFill/>
        </p:spPr>
        <p:txBody>
          <a:bodyPr wrap="square" rtlCol="0">
            <a:spAutoFit/>
          </a:bodyPr>
          <a:lstStyle/>
          <a:p>
            <a:r>
              <a:rPr lang="en-US" sz="1400" dirty="0"/>
              <a:t>SN substantia </a:t>
            </a:r>
            <a:r>
              <a:rPr lang="en-US" sz="1400" dirty="0" err="1"/>
              <a:t>nigra</a:t>
            </a:r>
            <a:r>
              <a:rPr lang="en-US" sz="1400" dirty="0"/>
              <a:t>, RN raphe nucleus, BG basal ganglia, </a:t>
            </a:r>
            <a:r>
              <a:rPr lang="en-US" sz="1400" dirty="0" err="1"/>
              <a:t>Thal</a:t>
            </a:r>
            <a:r>
              <a:rPr lang="en-US" sz="1400" dirty="0"/>
              <a:t> thalamus, SMN sensorimotor network, DMN default-mode network. </a:t>
            </a:r>
          </a:p>
        </p:txBody>
      </p:sp>
      <p:sp>
        <p:nvSpPr>
          <p:cNvPr id="9" name="TextBox 8">
            <a:extLst>
              <a:ext uri="{FF2B5EF4-FFF2-40B4-BE49-F238E27FC236}">
                <a16:creationId xmlns:a16="http://schemas.microsoft.com/office/drawing/2014/main" id="{ACB61331-7340-DA4A-862D-50BF49616539}"/>
              </a:ext>
            </a:extLst>
          </p:cNvPr>
          <p:cNvSpPr txBox="1"/>
          <p:nvPr/>
        </p:nvSpPr>
        <p:spPr>
          <a:xfrm>
            <a:off x="191911" y="2063543"/>
            <a:ext cx="2912536" cy="2903567"/>
          </a:xfrm>
          <a:prstGeom prst="rect">
            <a:avLst/>
          </a:prstGeom>
          <a:noFill/>
        </p:spPr>
        <p:txBody>
          <a:bodyPr wrap="square" rtlCol="0">
            <a:spAutoFit/>
          </a:bodyPr>
          <a:lstStyle/>
          <a:p>
            <a:r>
              <a:rPr lang="en-US" dirty="0"/>
              <a:t>Psychomotor mechanisms operate in a dimensional and cross-</a:t>
            </a:r>
            <a:r>
              <a:rPr lang="en-US" dirty="0" err="1"/>
              <a:t>nosological</a:t>
            </a:r>
            <a:r>
              <a:rPr lang="en-US" dirty="0"/>
              <a:t> way as their degrees of expression are related to levels of psychomotor activity (across different disorders) rather than to the diagnostic categories themselves. </a:t>
            </a:r>
          </a:p>
        </p:txBody>
      </p:sp>
      <p:sp>
        <p:nvSpPr>
          <p:cNvPr id="4" name="TextBox 3">
            <a:extLst>
              <a:ext uri="{FF2B5EF4-FFF2-40B4-BE49-F238E27FC236}">
                <a16:creationId xmlns:a16="http://schemas.microsoft.com/office/drawing/2014/main" id="{62269419-921B-06CC-0B2B-08242E7E1939}"/>
              </a:ext>
            </a:extLst>
          </p:cNvPr>
          <p:cNvSpPr txBox="1"/>
          <p:nvPr/>
        </p:nvSpPr>
        <p:spPr>
          <a:xfrm>
            <a:off x="9222377" y="3170085"/>
            <a:ext cx="518091" cy="369332"/>
          </a:xfrm>
          <a:prstGeom prst="rect">
            <a:avLst/>
          </a:prstGeom>
          <a:noFill/>
        </p:spPr>
        <p:txBody>
          <a:bodyPr wrap="none" rtlCol="0">
            <a:spAutoFit/>
          </a:bodyPr>
          <a:lstStyle/>
          <a:p>
            <a:r>
              <a:rPr lang="en-US" b="1" dirty="0">
                <a:solidFill>
                  <a:srgbClr val="FF0000"/>
                </a:solidFill>
              </a:rPr>
              <a:t>DA</a:t>
            </a:r>
          </a:p>
        </p:txBody>
      </p:sp>
      <p:sp>
        <p:nvSpPr>
          <p:cNvPr id="10" name="TextBox 9">
            <a:extLst>
              <a:ext uri="{FF2B5EF4-FFF2-40B4-BE49-F238E27FC236}">
                <a16:creationId xmlns:a16="http://schemas.microsoft.com/office/drawing/2014/main" id="{452477AE-CC2E-94CB-2A62-DD6D97D392A3}"/>
              </a:ext>
            </a:extLst>
          </p:cNvPr>
          <p:cNvSpPr txBox="1"/>
          <p:nvPr/>
        </p:nvSpPr>
        <p:spPr>
          <a:xfrm>
            <a:off x="6244614" y="3180579"/>
            <a:ext cx="518091" cy="369332"/>
          </a:xfrm>
          <a:prstGeom prst="rect">
            <a:avLst/>
          </a:prstGeom>
          <a:noFill/>
        </p:spPr>
        <p:txBody>
          <a:bodyPr wrap="none" rtlCol="0">
            <a:spAutoFit/>
          </a:bodyPr>
          <a:lstStyle/>
          <a:p>
            <a:r>
              <a:rPr lang="en-US" b="1" dirty="0">
                <a:solidFill>
                  <a:srgbClr val="FF0000"/>
                </a:solidFill>
              </a:rPr>
              <a:t>DA</a:t>
            </a:r>
          </a:p>
        </p:txBody>
      </p:sp>
      <p:sp>
        <p:nvSpPr>
          <p:cNvPr id="11" name="TextBox 10">
            <a:extLst>
              <a:ext uri="{FF2B5EF4-FFF2-40B4-BE49-F238E27FC236}">
                <a16:creationId xmlns:a16="http://schemas.microsoft.com/office/drawing/2014/main" id="{77F0D997-DC1D-2520-1A4D-0EB272DD780A}"/>
              </a:ext>
            </a:extLst>
          </p:cNvPr>
          <p:cNvSpPr txBox="1"/>
          <p:nvPr/>
        </p:nvSpPr>
        <p:spPr>
          <a:xfrm>
            <a:off x="3361440" y="3170085"/>
            <a:ext cx="518091" cy="369332"/>
          </a:xfrm>
          <a:prstGeom prst="rect">
            <a:avLst/>
          </a:prstGeom>
          <a:noFill/>
        </p:spPr>
        <p:txBody>
          <a:bodyPr wrap="none" rtlCol="0">
            <a:spAutoFit/>
          </a:bodyPr>
          <a:lstStyle/>
          <a:p>
            <a:r>
              <a:rPr lang="en-US" b="1" dirty="0">
                <a:solidFill>
                  <a:srgbClr val="FF0000"/>
                </a:solidFill>
              </a:rPr>
              <a:t>DA</a:t>
            </a:r>
          </a:p>
        </p:txBody>
      </p:sp>
      <p:sp>
        <p:nvSpPr>
          <p:cNvPr id="6" name="TextBox 5">
            <a:extLst>
              <a:ext uri="{FF2B5EF4-FFF2-40B4-BE49-F238E27FC236}">
                <a16:creationId xmlns:a16="http://schemas.microsoft.com/office/drawing/2014/main" id="{32EE026B-B7E6-D464-7D33-BE3B6A6C1B43}"/>
              </a:ext>
            </a:extLst>
          </p:cNvPr>
          <p:cNvSpPr txBox="1"/>
          <p:nvPr/>
        </p:nvSpPr>
        <p:spPr>
          <a:xfrm>
            <a:off x="5442183" y="3170085"/>
            <a:ext cx="620683" cy="369332"/>
          </a:xfrm>
          <a:prstGeom prst="rect">
            <a:avLst/>
          </a:prstGeom>
          <a:noFill/>
        </p:spPr>
        <p:txBody>
          <a:bodyPr wrap="none" rtlCol="0">
            <a:spAutoFit/>
          </a:bodyPr>
          <a:lstStyle/>
          <a:p>
            <a:r>
              <a:rPr lang="en-US" b="1" dirty="0">
                <a:solidFill>
                  <a:srgbClr val="00B050"/>
                </a:solidFill>
              </a:rPr>
              <a:t>5HT</a:t>
            </a:r>
          </a:p>
        </p:txBody>
      </p:sp>
      <p:sp>
        <p:nvSpPr>
          <p:cNvPr id="12" name="TextBox 11">
            <a:extLst>
              <a:ext uri="{FF2B5EF4-FFF2-40B4-BE49-F238E27FC236}">
                <a16:creationId xmlns:a16="http://schemas.microsoft.com/office/drawing/2014/main" id="{B5F60AFB-FED6-13EB-1D43-E402D599DDCA}"/>
              </a:ext>
            </a:extLst>
          </p:cNvPr>
          <p:cNvSpPr txBox="1"/>
          <p:nvPr/>
        </p:nvSpPr>
        <p:spPr>
          <a:xfrm>
            <a:off x="8305463" y="3180579"/>
            <a:ext cx="620683" cy="369332"/>
          </a:xfrm>
          <a:prstGeom prst="rect">
            <a:avLst/>
          </a:prstGeom>
          <a:noFill/>
        </p:spPr>
        <p:txBody>
          <a:bodyPr wrap="none" rtlCol="0">
            <a:spAutoFit/>
          </a:bodyPr>
          <a:lstStyle/>
          <a:p>
            <a:r>
              <a:rPr lang="en-US" b="1" dirty="0">
                <a:solidFill>
                  <a:srgbClr val="00B050"/>
                </a:solidFill>
              </a:rPr>
              <a:t>5HT</a:t>
            </a:r>
          </a:p>
        </p:txBody>
      </p:sp>
      <p:sp>
        <p:nvSpPr>
          <p:cNvPr id="13" name="TextBox 12">
            <a:extLst>
              <a:ext uri="{FF2B5EF4-FFF2-40B4-BE49-F238E27FC236}">
                <a16:creationId xmlns:a16="http://schemas.microsoft.com/office/drawing/2014/main" id="{A493B899-CC1F-EB39-3759-46EC3C9486EF}"/>
              </a:ext>
            </a:extLst>
          </p:cNvPr>
          <p:cNvSpPr txBox="1"/>
          <p:nvPr/>
        </p:nvSpPr>
        <p:spPr>
          <a:xfrm>
            <a:off x="11160608" y="3170085"/>
            <a:ext cx="620683" cy="369332"/>
          </a:xfrm>
          <a:prstGeom prst="rect">
            <a:avLst/>
          </a:prstGeom>
          <a:noFill/>
        </p:spPr>
        <p:txBody>
          <a:bodyPr wrap="none" rtlCol="0">
            <a:spAutoFit/>
          </a:bodyPr>
          <a:lstStyle/>
          <a:p>
            <a:r>
              <a:rPr lang="en-US" b="1" dirty="0">
                <a:solidFill>
                  <a:srgbClr val="00B050"/>
                </a:solidFill>
              </a:rPr>
              <a:t>5HT</a:t>
            </a:r>
          </a:p>
        </p:txBody>
      </p:sp>
      <p:sp>
        <p:nvSpPr>
          <p:cNvPr id="14" name="TextBox 13">
            <a:extLst>
              <a:ext uri="{FF2B5EF4-FFF2-40B4-BE49-F238E27FC236}">
                <a16:creationId xmlns:a16="http://schemas.microsoft.com/office/drawing/2014/main" id="{663DFB3D-8800-CEA2-34E0-F3FA1290E15C}"/>
              </a:ext>
            </a:extLst>
          </p:cNvPr>
          <p:cNvSpPr txBox="1"/>
          <p:nvPr/>
        </p:nvSpPr>
        <p:spPr>
          <a:xfrm>
            <a:off x="8134441" y="3180579"/>
            <a:ext cx="319318" cy="369332"/>
          </a:xfrm>
          <a:prstGeom prst="rect">
            <a:avLst/>
          </a:prstGeom>
          <a:noFill/>
        </p:spPr>
        <p:txBody>
          <a:bodyPr wrap="none" rtlCol="0">
            <a:spAutoFit/>
          </a:bodyPr>
          <a:lstStyle/>
          <a:p>
            <a:r>
              <a:rPr lang="en-US" dirty="0"/>
              <a:t>=</a:t>
            </a:r>
          </a:p>
        </p:txBody>
      </p:sp>
      <p:sp>
        <p:nvSpPr>
          <p:cNvPr id="15" name="TextBox 14">
            <a:extLst>
              <a:ext uri="{FF2B5EF4-FFF2-40B4-BE49-F238E27FC236}">
                <a16:creationId xmlns:a16="http://schemas.microsoft.com/office/drawing/2014/main" id="{31920EFC-9C4B-D48B-315B-9A04B581A3EE}"/>
              </a:ext>
            </a:extLst>
          </p:cNvPr>
          <p:cNvSpPr txBox="1"/>
          <p:nvPr/>
        </p:nvSpPr>
        <p:spPr>
          <a:xfrm>
            <a:off x="6065518" y="3184053"/>
            <a:ext cx="319318" cy="369332"/>
          </a:xfrm>
          <a:prstGeom prst="rect">
            <a:avLst/>
          </a:prstGeom>
          <a:noFill/>
        </p:spPr>
        <p:txBody>
          <a:bodyPr wrap="none" rtlCol="0">
            <a:spAutoFit/>
          </a:bodyPr>
          <a:lstStyle/>
          <a:p>
            <a:r>
              <a:rPr lang="en-US" dirty="0"/>
              <a:t>=</a:t>
            </a:r>
          </a:p>
        </p:txBody>
      </p:sp>
      <p:sp>
        <p:nvSpPr>
          <p:cNvPr id="16" name="TextBox 15">
            <a:extLst>
              <a:ext uri="{FF2B5EF4-FFF2-40B4-BE49-F238E27FC236}">
                <a16:creationId xmlns:a16="http://schemas.microsoft.com/office/drawing/2014/main" id="{2FAD14C2-114E-21F1-DB59-E57FC478324F}"/>
              </a:ext>
            </a:extLst>
          </p:cNvPr>
          <p:cNvSpPr txBox="1"/>
          <p:nvPr/>
        </p:nvSpPr>
        <p:spPr>
          <a:xfrm>
            <a:off x="9027072" y="3176221"/>
            <a:ext cx="319318" cy="369332"/>
          </a:xfrm>
          <a:prstGeom prst="rect">
            <a:avLst/>
          </a:prstGeom>
          <a:noFill/>
        </p:spPr>
        <p:txBody>
          <a:bodyPr wrap="none" rtlCol="0">
            <a:spAutoFit/>
          </a:bodyPr>
          <a:lstStyle/>
          <a:p>
            <a:r>
              <a:rPr lang="en-US" dirty="0"/>
              <a:t>=</a:t>
            </a:r>
          </a:p>
        </p:txBody>
      </p:sp>
      <p:cxnSp>
        <p:nvCxnSpPr>
          <p:cNvPr id="18" name="Straight Arrow Connector 17">
            <a:extLst>
              <a:ext uri="{FF2B5EF4-FFF2-40B4-BE49-F238E27FC236}">
                <a16:creationId xmlns:a16="http://schemas.microsoft.com/office/drawing/2014/main" id="{DBA44CCA-FDD0-D5E1-211C-2D2BF7989E56}"/>
              </a:ext>
            </a:extLst>
          </p:cNvPr>
          <p:cNvCxnSpPr>
            <a:cxnSpLocks/>
          </p:cNvCxnSpPr>
          <p:nvPr/>
        </p:nvCxnSpPr>
        <p:spPr>
          <a:xfrm>
            <a:off x="3365657" y="3162190"/>
            <a:ext cx="0" cy="3531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76B99AD1-B641-4152-3846-07AC813C2D6A}"/>
              </a:ext>
            </a:extLst>
          </p:cNvPr>
          <p:cNvCxnSpPr>
            <a:cxnSpLocks/>
          </p:cNvCxnSpPr>
          <p:nvPr/>
        </p:nvCxnSpPr>
        <p:spPr>
          <a:xfrm>
            <a:off x="5450754" y="3162190"/>
            <a:ext cx="0" cy="3531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B2A5C383-0BB5-9E51-C47C-5849D7D14475}"/>
              </a:ext>
            </a:extLst>
          </p:cNvPr>
          <p:cNvCxnSpPr>
            <a:cxnSpLocks/>
          </p:cNvCxnSpPr>
          <p:nvPr/>
        </p:nvCxnSpPr>
        <p:spPr>
          <a:xfrm>
            <a:off x="11160608" y="3162190"/>
            <a:ext cx="0" cy="3531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5882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3E34-79C8-AE4D-AD20-1DA571CBCCEE}"/>
              </a:ext>
            </a:extLst>
          </p:cNvPr>
          <p:cNvSpPr>
            <a:spLocks noGrp="1"/>
          </p:cNvSpPr>
          <p:nvPr>
            <p:ph type="title"/>
          </p:nvPr>
        </p:nvSpPr>
        <p:spPr/>
        <p:txBody>
          <a:bodyPr/>
          <a:lstStyle/>
          <a:p>
            <a:r>
              <a:rPr lang="en-US" dirty="0"/>
              <a:t>Salience Network, Anatomical Name: </a:t>
            </a:r>
            <a:br>
              <a:rPr lang="en-US" dirty="0"/>
            </a:br>
            <a:r>
              <a:rPr lang="en-US" dirty="0"/>
              <a:t>Mid-Cingulo-Insular Network</a:t>
            </a:r>
          </a:p>
        </p:txBody>
      </p:sp>
      <p:sp>
        <p:nvSpPr>
          <p:cNvPr id="7" name="TextBox 6">
            <a:extLst>
              <a:ext uri="{FF2B5EF4-FFF2-40B4-BE49-F238E27FC236}">
                <a16:creationId xmlns:a16="http://schemas.microsoft.com/office/drawing/2014/main" id="{5E707370-26CA-4544-BADB-E934BCF5ADC9}"/>
              </a:ext>
            </a:extLst>
          </p:cNvPr>
          <p:cNvSpPr txBox="1"/>
          <p:nvPr/>
        </p:nvSpPr>
        <p:spPr>
          <a:xfrm>
            <a:off x="6918385" y="1189038"/>
            <a:ext cx="5273615" cy="184665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Physiologic Condition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Salience attribution</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Detection and autonomic reaction to salient sensory stimuli</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Interoceptive awareness</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Reward signaling</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Involved in switching between DMN and CEN</a:t>
            </a:r>
          </a:p>
        </p:txBody>
      </p:sp>
      <p:sp>
        <p:nvSpPr>
          <p:cNvPr id="8" name="TextBox 7">
            <a:extLst>
              <a:ext uri="{FF2B5EF4-FFF2-40B4-BE49-F238E27FC236}">
                <a16:creationId xmlns:a16="http://schemas.microsoft.com/office/drawing/2014/main" id="{A7D54D68-EBE7-9648-AFFA-6D296129B205}"/>
              </a:ext>
            </a:extLst>
          </p:cNvPr>
          <p:cNvSpPr txBox="1"/>
          <p:nvPr/>
        </p:nvSpPr>
        <p:spPr>
          <a:xfrm>
            <a:off x="6918385" y="3120525"/>
            <a:ext cx="5465873" cy="29238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Salience Network-Associated Symptoms in </a:t>
            </a:r>
          </a:p>
          <a:p>
            <a:pPr marL="0" marR="0" lvl="0" indent="0" algn="l" defTabSz="914400" rtl="0" eaLnBrk="0" fontAlgn="base" latinLnBrk="0" hangingPunct="0">
              <a:lnSpc>
                <a:spcPct val="100000"/>
              </a:lnSpc>
              <a:spcBef>
                <a:spcPct val="0"/>
              </a:spcBef>
              <a:spcAft>
                <a:spcPct val="0"/>
              </a:spcAft>
              <a:buClr>
                <a:srgbClr val="FF0000"/>
              </a:buClr>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Mood Disorders </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Low motivation/enthusiasm</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Anhedonia</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Negative emotions </a:t>
            </a: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(anxiety and depression), anxious avoidance</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Inadequate emotional control</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Inattentiveness</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Symptom severity</a:t>
            </a:r>
          </a:p>
          <a:p>
            <a:pPr marL="285750" marR="0" lvl="0" indent="-285750" algn="l" defTabSz="914400" rtl="0" eaLnBrk="0" fontAlgn="base" latinLnBrk="0" hangingPunct="0">
              <a:lnSpc>
                <a:spcPct val="100000"/>
              </a:lnSpc>
              <a:spcBef>
                <a:spcPct val="0"/>
              </a:spcBef>
              <a:spcAft>
                <a:spcPct val="0"/>
              </a:spcAft>
              <a:buClr>
                <a:srgbClr val="000000"/>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Elevated pretreatment Salience Network activity is associated with antidepressant and rTMS response</a:t>
            </a:r>
          </a:p>
        </p:txBody>
      </p:sp>
      <p:sp>
        <p:nvSpPr>
          <p:cNvPr id="5" name="Text Box 11">
            <a:extLst>
              <a:ext uri="{FF2B5EF4-FFF2-40B4-BE49-F238E27FC236}">
                <a16:creationId xmlns:a16="http://schemas.microsoft.com/office/drawing/2014/main" id="{2853FFEB-52BF-637B-D7A0-263B40012466}"/>
              </a:ext>
            </a:extLst>
          </p:cNvPr>
          <p:cNvSpPr txBox="1">
            <a:spLocks noChangeArrowheads="1"/>
          </p:cNvSpPr>
          <p:nvPr/>
        </p:nvSpPr>
        <p:spPr bwMode="auto">
          <a:xfrm>
            <a:off x="349025" y="5973542"/>
            <a:ext cx="90282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Mulders et al. Neurosci Biobehav Rev. 2015;56:330. Menon. Trends Cogn Sci. 2011;15:483. Bär et al. NeuroImage. 2016;134:53.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Brakowski et al. J Psychiatr Res. 2017;92:147. Goldman-Piekarski et al. Biol Psychiatry. 2022;91:561. Dunlop et al. </a:t>
            </a:r>
            <a:r>
              <a:rPr kumimoji="0" lang="en-IN"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Curr Psychiatry Rep.</a:t>
            </a:r>
            <a:r>
              <a:rPr kumimoji="0" lang="en-IN" sz="1200" b="1"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 </a:t>
            </a:r>
            <a:r>
              <a:rPr kumimoji="0" 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2019;</a:t>
            </a:r>
            <a:r>
              <a:rPr kumimoji="0" lang="en-US" altLang="en-US" sz="1200" b="0" i="0" u="none" strike="noStrike" kern="1200" cap="none" spc="0" normalizeH="0" baseline="0" noProof="0" dirty="0">
                <a:ln>
                  <a:noFill/>
                </a:ln>
                <a:solidFill>
                  <a:srgbClr val="455560"/>
                </a:solidFill>
                <a:effectLst/>
                <a:uLnTx/>
                <a:uFillTx/>
                <a:latin typeface="Calibri"/>
                <a:ea typeface="+mn-ea"/>
                <a:cs typeface="Arial" panose="020B0604020202020204" pitchFamily="34" charset="0"/>
              </a:rPr>
              <a:t>21:87. Bi et al. Transl Psychiatry. 2022;12:143. </a:t>
            </a:r>
          </a:p>
        </p:txBody>
      </p:sp>
      <p:grpSp>
        <p:nvGrpSpPr>
          <p:cNvPr id="6" name="Group 5">
            <a:extLst>
              <a:ext uri="{FF2B5EF4-FFF2-40B4-BE49-F238E27FC236}">
                <a16:creationId xmlns:a16="http://schemas.microsoft.com/office/drawing/2014/main" id="{9013CAC8-58A9-021B-3E53-D62B061EF4FD}"/>
              </a:ext>
            </a:extLst>
          </p:cNvPr>
          <p:cNvGrpSpPr/>
          <p:nvPr/>
        </p:nvGrpSpPr>
        <p:grpSpPr>
          <a:xfrm rot="20849362">
            <a:off x="793996" y="1528740"/>
            <a:ext cx="5652689" cy="3897774"/>
            <a:chOff x="3103955" y="1358592"/>
            <a:chExt cx="843882" cy="658722"/>
          </a:xfrm>
          <a:solidFill>
            <a:schemeClr val="accent2">
              <a:lumMod val="20000"/>
              <a:lumOff val="80000"/>
            </a:schemeClr>
          </a:solidFill>
        </p:grpSpPr>
        <p:sp>
          <p:nvSpPr>
            <p:cNvPr id="10" name="Freeform: Shape 9">
              <a:extLst>
                <a:ext uri="{FF2B5EF4-FFF2-40B4-BE49-F238E27FC236}">
                  <a16:creationId xmlns:a16="http://schemas.microsoft.com/office/drawing/2014/main" id="{2A37F1F6-5B12-FD3D-5A34-38507899D346}"/>
                </a:ext>
              </a:extLst>
            </p:cNvPr>
            <p:cNvSpPr/>
            <p:nvPr/>
          </p:nvSpPr>
          <p:spPr>
            <a:xfrm>
              <a:off x="3464210" y="1865361"/>
              <a:ext cx="227708" cy="151953"/>
            </a:xfrm>
            <a:custGeom>
              <a:avLst/>
              <a:gdLst>
                <a:gd name="connsiteX0" fmla="*/ -1808 w 179206"/>
                <a:gd name="connsiteY0" fmla="*/ 29741 h 181607"/>
                <a:gd name="connsiteX1" fmla="*/ 44300 w 179206"/>
                <a:gd name="connsiteY1" fmla="*/ 68137 h 181607"/>
                <a:gd name="connsiteX2" fmla="*/ 67354 w 179206"/>
                <a:gd name="connsiteY2" fmla="*/ 103704 h 181607"/>
                <a:gd name="connsiteX3" fmla="*/ 136946 w 179206"/>
                <a:gd name="connsiteY3" fmla="*/ 181438 h 181607"/>
                <a:gd name="connsiteX4" fmla="*/ 177398 w 179206"/>
                <a:gd name="connsiteY4" fmla="*/ 181438 h 181607"/>
                <a:gd name="connsiteX5" fmla="*/ 162314 w 179206"/>
                <a:gd name="connsiteY5" fmla="*/ 92905 h 181607"/>
                <a:gd name="connsiteX6" fmla="*/ 59470 w 179206"/>
                <a:gd name="connsiteY6" fmla="*/ -170 h 181607"/>
                <a:gd name="connsiteX7" fmla="*/ -1808 w 179206"/>
                <a:gd name="connsiteY7" fmla="*/ 29741 h 181607"/>
                <a:gd name="connsiteX0" fmla="*/ 0 w 177954"/>
                <a:gd name="connsiteY0" fmla="*/ 29911 h 181608"/>
                <a:gd name="connsiteX1" fmla="*/ 46108 w 177954"/>
                <a:gd name="connsiteY1" fmla="*/ 68307 h 181608"/>
                <a:gd name="connsiteX2" fmla="*/ 69162 w 177954"/>
                <a:gd name="connsiteY2" fmla="*/ 103874 h 181608"/>
                <a:gd name="connsiteX3" fmla="*/ 138754 w 177954"/>
                <a:gd name="connsiteY3" fmla="*/ 181608 h 181608"/>
                <a:gd name="connsiteX4" fmla="*/ 177954 w 177954"/>
                <a:gd name="connsiteY4" fmla="*/ 170804 h 181608"/>
                <a:gd name="connsiteX5" fmla="*/ 164122 w 177954"/>
                <a:gd name="connsiteY5" fmla="*/ 93075 h 181608"/>
                <a:gd name="connsiteX6" fmla="*/ 61278 w 177954"/>
                <a:gd name="connsiteY6" fmla="*/ 0 h 181608"/>
                <a:gd name="connsiteX7" fmla="*/ 0 w 177954"/>
                <a:gd name="connsiteY7" fmla="*/ 29911 h 181608"/>
                <a:gd name="connsiteX0" fmla="*/ 0 w 177954"/>
                <a:gd name="connsiteY0" fmla="*/ 29911 h 170804"/>
                <a:gd name="connsiteX1" fmla="*/ 46108 w 177954"/>
                <a:gd name="connsiteY1" fmla="*/ 68307 h 170804"/>
                <a:gd name="connsiteX2" fmla="*/ 69162 w 177954"/>
                <a:gd name="connsiteY2" fmla="*/ 103874 h 170804"/>
                <a:gd name="connsiteX3" fmla="*/ 135094 w 177954"/>
                <a:gd name="connsiteY3" fmla="*/ 170199 h 170804"/>
                <a:gd name="connsiteX4" fmla="*/ 177954 w 177954"/>
                <a:gd name="connsiteY4" fmla="*/ 170804 h 170804"/>
                <a:gd name="connsiteX5" fmla="*/ 164122 w 177954"/>
                <a:gd name="connsiteY5" fmla="*/ 93075 h 170804"/>
                <a:gd name="connsiteX6" fmla="*/ 61278 w 177954"/>
                <a:gd name="connsiteY6" fmla="*/ 0 h 170804"/>
                <a:gd name="connsiteX7" fmla="*/ 0 w 177954"/>
                <a:gd name="connsiteY7" fmla="*/ 29911 h 170804"/>
                <a:gd name="connsiteX0" fmla="*/ 0 w 178197"/>
                <a:gd name="connsiteY0" fmla="*/ 29911 h 170804"/>
                <a:gd name="connsiteX1" fmla="*/ 46108 w 178197"/>
                <a:gd name="connsiteY1" fmla="*/ 68307 h 170804"/>
                <a:gd name="connsiteX2" fmla="*/ 69162 w 178197"/>
                <a:gd name="connsiteY2" fmla="*/ 103874 h 170804"/>
                <a:gd name="connsiteX3" fmla="*/ 135094 w 178197"/>
                <a:gd name="connsiteY3" fmla="*/ 170199 h 170804"/>
                <a:gd name="connsiteX4" fmla="*/ 177954 w 178197"/>
                <a:gd name="connsiteY4" fmla="*/ 170804 h 170804"/>
                <a:gd name="connsiteX5" fmla="*/ 169774 w 178197"/>
                <a:gd name="connsiteY5" fmla="*/ 66992 h 170804"/>
                <a:gd name="connsiteX6" fmla="*/ 61278 w 178197"/>
                <a:gd name="connsiteY6" fmla="*/ 0 h 170804"/>
                <a:gd name="connsiteX7" fmla="*/ 0 w 178197"/>
                <a:gd name="connsiteY7" fmla="*/ 29911 h 170804"/>
                <a:gd name="connsiteX0" fmla="*/ 0 w 170482"/>
                <a:gd name="connsiteY0" fmla="*/ 29911 h 170199"/>
                <a:gd name="connsiteX1" fmla="*/ 46108 w 170482"/>
                <a:gd name="connsiteY1" fmla="*/ 68307 h 170199"/>
                <a:gd name="connsiteX2" fmla="*/ 69162 w 170482"/>
                <a:gd name="connsiteY2" fmla="*/ 103874 h 170199"/>
                <a:gd name="connsiteX3" fmla="*/ 135094 w 170482"/>
                <a:gd name="connsiteY3" fmla="*/ 170199 h 170199"/>
                <a:gd name="connsiteX4" fmla="*/ 67892 w 170482"/>
                <a:gd name="connsiteY4" fmla="*/ 123601 h 170199"/>
                <a:gd name="connsiteX5" fmla="*/ 169774 w 170482"/>
                <a:gd name="connsiteY5" fmla="*/ 66992 h 170199"/>
                <a:gd name="connsiteX6" fmla="*/ 61278 w 170482"/>
                <a:gd name="connsiteY6" fmla="*/ 0 h 170199"/>
                <a:gd name="connsiteX7" fmla="*/ 0 w 170482"/>
                <a:gd name="connsiteY7" fmla="*/ 29911 h 170199"/>
                <a:gd name="connsiteX0" fmla="*/ 0 w 170932"/>
                <a:gd name="connsiteY0" fmla="*/ 29911 h 170199"/>
                <a:gd name="connsiteX1" fmla="*/ 46108 w 170932"/>
                <a:gd name="connsiteY1" fmla="*/ 68307 h 170199"/>
                <a:gd name="connsiteX2" fmla="*/ 69162 w 170932"/>
                <a:gd name="connsiteY2" fmla="*/ 103874 h 170199"/>
                <a:gd name="connsiteX3" fmla="*/ 135094 w 170932"/>
                <a:gd name="connsiteY3" fmla="*/ 170199 h 170199"/>
                <a:gd name="connsiteX4" fmla="*/ 114430 w 170932"/>
                <a:gd name="connsiteY4" fmla="*/ 134068 h 170199"/>
                <a:gd name="connsiteX5" fmla="*/ 169774 w 170932"/>
                <a:gd name="connsiteY5" fmla="*/ 66992 h 170199"/>
                <a:gd name="connsiteX6" fmla="*/ 61278 w 170932"/>
                <a:gd name="connsiteY6" fmla="*/ 0 h 170199"/>
                <a:gd name="connsiteX7" fmla="*/ 0 w 170932"/>
                <a:gd name="connsiteY7" fmla="*/ 29911 h 170199"/>
                <a:gd name="connsiteX0" fmla="*/ 0 w 171253"/>
                <a:gd name="connsiteY0" fmla="*/ 29911 h 170199"/>
                <a:gd name="connsiteX1" fmla="*/ 46108 w 171253"/>
                <a:gd name="connsiteY1" fmla="*/ 68307 h 170199"/>
                <a:gd name="connsiteX2" fmla="*/ 69162 w 171253"/>
                <a:gd name="connsiteY2" fmla="*/ 103874 h 170199"/>
                <a:gd name="connsiteX3" fmla="*/ 135094 w 171253"/>
                <a:gd name="connsiteY3" fmla="*/ 170199 h 170199"/>
                <a:gd name="connsiteX4" fmla="*/ 130267 w 171253"/>
                <a:gd name="connsiteY4" fmla="*/ 138657 h 170199"/>
                <a:gd name="connsiteX5" fmla="*/ 169774 w 171253"/>
                <a:gd name="connsiteY5" fmla="*/ 66992 h 170199"/>
                <a:gd name="connsiteX6" fmla="*/ 61278 w 171253"/>
                <a:gd name="connsiteY6" fmla="*/ 0 h 170199"/>
                <a:gd name="connsiteX7" fmla="*/ 0 w 171253"/>
                <a:gd name="connsiteY7" fmla="*/ 29911 h 170199"/>
                <a:gd name="connsiteX0" fmla="*/ 0 w 171238"/>
                <a:gd name="connsiteY0" fmla="*/ 29911 h 170199"/>
                <a:gd name="connsiteX1" fmla="*/ 46108 w 171238"/>
                <a:gd name="connsiteY1" fmla="*/ 68307 h 170199"/>
                <a:gd name="connsiteX2" fmla="*/ 69162 w 171238"/>
                <a:gd name="connsiteY2" fmla="*/ 103874 h 170199"/>
                <a:gd name="connsiteX3" fmla="*/ 135094 w 171238"/>
                <a:gd name="connsiteY3" fmla="*/ 170199 h 170199"/>
                <a:gd name="connsiteX4" fmla="*/ 129693 w 171238"/>
                <a:gd name="connsiteY4" fmla="*/ 130568 h 170199"/>
                <a:gd name="connsiteX5" fmla="*/ 169774 w 171238"/>
                <a:gd name="connsiteY5" fmla="*/ 66992 h 170199"/>
                <a:gd name="connsiteX6" fmla="*/ 61278 w 171238"/>
                <a:gd name="connsiteY6" fmla="*/ 0 h 170199"/>
                <a:gd name="connsiteX7" fmla="*/ 0 w 171238"/>
                <a:gd name="connsiteY7" fmla="*/ 29911 h 170199"/>
                <a:gd name="connsiteX0" fmla="*/ 0 w 171457"/>
                <a:gd name="connsiteY0" fmla="*/ 29911 h 170199"/>
                <a:gd name="connsiteX1" fmla="*/ 46108 w 171457"/>
                <a:gd name="connsiteY1" fmla="*/ 68307 h 170199"/>
                <a:gd name="connsiteX2" fmla="*/ 69162 w 171457"/>
                <a:gd name="connsiteY2" fmla="*/ 103874 h 170199"/>
                <a:gd name="connsiteX3" fmla="*/ 135094 w 171457"/>
                <a:gd name="connsiteY3" fmla="*/ 170199 h 170199"/>
                <a:gd name="connsiteX4" fmla="*/ 137241 w 171457"/>
                <a:gd name="connsiteY4" fmla="*/ 136131 h 170199"/>
                <a:gd name="connsiteX5" fmla="*/ 169774 w 171457"/>
                <a:gd name="connsiteY5" fmla="*/ 66992 h 170199"/>
                <a:gd name="connsiteX6" fmla="*/ 61278 w 171457"/>
                <a:gd name="connsiteY6" fmla="*/ 0 h 170199"/>
                <a:gd name="connsiteX7" fmla="*/ 0 w 171457"/>
                <a:gd name="connsiteY7" fmla="*/ 29911 h 170199"/>
                <a:gd name="connsiteX0" fmla="*/ 0 w 171457"/>
                <a:gd name="connsiteY0" fmla="*/ 29911 h 170199"/>
                <a:gd name="connsiteX1" fmla="*/ 46108 w 171457"/>
                <a:gd name="connsiteY1" fmla="*/ 68307 h 170199"/>
                <a:gd name="connsiteX2" fmla="*/ 69162 w 171457"/>
                <a:gd name="connsiteY2" fmla="*/ 103874 h 170199"/>
                <a:gd name="connsiteX3" fmla="*/ 135094 w 171457"/>
                <a:gd name="connsiteY3" fmla="*/ 170199 h 170199"/>
                <a:gd name="connsiteX4" fmla="*/ 137241 w 171457"/>
                <a:gd name="connsiteY4" fmla="*/ 136131 h 170199"/>
                <a:gd name="connsiteX5" fmla="*/ 169774 w 171457"/>
                <a:gd name="connsiteY5" fmla="*/ 66992 h 170199"/>
                <a:gd name="connsiteX6" fmla="*/ 61278 w 171457"/>
                <a:gd name="connsiteY6" fmla="*/ 0 h 170199"/>
                <a:gd name="connsiteX7" fmla="*/ 0 w 171457"/>
                <a:gd name="connsiteY7" fmla="*/ 29911 h 170199"/>
                <a:gd name="connsiteX0" fmla="*/ 0 w 172325"/>
                <a:gd name="connsiteY0" fmla="*/ 29911 h 170199"/>
                <a:gd name="connsiteX1" fmla="*/ 46108 w 172325"/>
                <a:gd name="connsiteY1" fmla="*/ 68307 h 170199"/>
                <a:gd name="connsiteX2" fmla="*/ 69162 w 172325"/>
                <a:gd name="connsiteY2" fmla="*/ 103874 h 170199"/>
                <a:gd name="connsiteX3" fmla="*/ 135094 w 172325"/>
                <a:gd name="connsiteY3" fmla="*/ 170199 h 170199"/>
                <a:gd name="connsiteX4" fmla="*/ 154390 w 172325"/>
                <a:gd name="connsiteY4" fmla="*/ 131271 h 170199"/>
                <a:gd name="connsiteX5" fmla="*/ 169774 w 172325"/>
                <a:gd name="connsiteY5" fmla="*/ 66992 h 170199"/>
                <a:gd name="connsiteX6" fmla="*/ 61278 w 172325"/>
                <a:gd name="connsiteY6" fmla="*/ 0 h 170199"/>
                <a:gd name="connsiteX7" fmla="*/ 0 w 172325"/>
                <a:gd name="connsiteY7" fmla="*/ 29911 h 170199"/>
                <a:gd name="connsiteX0" fmla="*/ 0 w 173777"/>
                <a:gd name="connsiteY0" fmla="*/ 29911 h 170199"/>
                <a:gd name="connsiteX1" fmla="*/ 46108 w 173777"/>
                <a:gd name="connsiteY1" fmla="*/ 68307 h 170199"/>
                <a:gd name="connsiteX2" fmla="*/ 69162 w 173777"/>
                <a:gd name="connsiteY2" fmla="*/ 103874 h 170199"/>
                <a:gd name="connsiteX3" fmla="*/ 135094 w 173777"/>
                <a:gd name="connsiteY3" fmla="*/ 170199 h 170199"/>
                <a:gd name="connsiteX4" fmla="*/ 166509 w 173777"/>
                <a:gd name="connsiteY4" fmla="*/ 130037 h 170199"/>
                <a:gd name="connsiteX5" fmla="*/ 169774 w 173777"/>
                <a:gd name="connsiteY5" fmla="*/ 66992 h 170199"/>
                <a:gd name="connsiteX6" fmla="*/ 61278 w 173777"/>
                <a:gd name="connsiteY6" fmla="*/ 0 h 170199"/>
                <a:gd name="connsiteX7" fmla="*/ 0 w 173777"/>
                <a:gd name="connsiteY7" fmla="*/ 29911 h 170199"/>
                <a:gd name="connsiteX0" fmla="*/ 0 w 173777"/>
                <a:gd name="connsiteY0" fmla="*/ 29911 h 154448"/>
                <a:gd name="connsiteX1" fmla="*/ 46108 w 173777"/>
                <a:gd name="connsiteY1" fmla="*/ 68307 h 154448"/>
                <a:gd name="connsiteX2" fmla="*/ 69162 w 173777"/>
                <a:gd name="connsiteY2" fmla="*/ 103874 h 154448"/>
                <a:gd name="connsiteX3" fmla="*/ 23726 w 173777"/>
                <a:gd name="connsiteY3" fmla="*/ 154448 h 154448"/>
                <a:gd name="connsiteX4" fmla="*/ 166509 w 173777"/>
                <a:gd name="connsiteY4" fmla="*/ 130037 h 154448"/>
                <a:gd name="connsiteX5" fmla="*/ 169774 w 173777"/>
                <a:gd name="connsiteY5" fmla="*/ 66992 h 154448"/>
                <a:gd name="connsiteX6" fmla="*/ 61278 w 173777"/>
                <a:gd name="connsiteY6" fmla="*/ 0 h 154448"/>
                <a:gd name="connsiteX7" fmla="*/ 0 w 173777"/>
                <a:gd name="connsiteY7" fmla="*/ 29911 h 154448"/>
                <a:gd name="connsiteX0" fmla="*/ 0 w 173777"/>
                <a:gd name="connsiteY0" fmla="*/ 29911 h 156786"/>
                <a:gd name="connsiteX1" fmla="*/ 46108 w 173777"/>
                <a:gd name="connsiteY1" fmla="*/ 68307 h 156786"/>
                <a:gd name="connsiteX2" fmla="*/ 69162 w 173777"/>
                <a:gd name="connsiteY2" fmla="*/ 103874 h 156786"/>
                <a:gd name="connsiteX3" fmla="*/ 23726 w 173777"/>
                <a:gd name="connsiteY3" fmla="*/ 154448 h 156786"/>
                <a:gd name="connsiteX4" fmla="*/ 166509 w 173777"/>
                <a:gd name="connsiteY4" fmla="*/ 130037 h 156786"/>
                <a:gd name="connsiteX5" fmla="*/ 169774 w 173777"/>
                <a:gd name="connsiteY5" fmla="*/ 66992 h 156786"/>
                <a:gd name="connsiteX6" fmla="*/ 61278 w 173777"/>
                <a:gd name="connsiteY6" fmla="*/ 0 h 156786"/>
                <a:gd name="connsiteX7" fmla="*/ 0 w 173777"/>
                <a:gd name="connsiteY7" fmla="*/ 29911 h 156786"/>
                <a:gd name="connsiteX0" fmla="*/ 0 w 172772"/>
                <a:gd name="connsiteY0" fmla="*/ 29911 h 154448"/>
                <a:gd name="connsiteX1" fmla="*/ 46108 w 172772"/>
                <a:gd name="connsiteY1" fmla="*/ 68307 h 154448"/>
                <a:gd name="connsiteX2" fmla="*/ 69162 w 172772"/>
                <a:gd name="connsiteY2" fmla="*/ 103874 h 154448"/>
                <a:gd name="connsiteX3" fmla="*/ 23726 w 172772"/>
                <a:gd name="connsiteY3" fmla="*/ 154448 h 154448"/>
                <a:gd name="connsiteX4" fmla="*/ 159362 w 172772"/>
                <a:gd name="connsiteY4" fmla="*/ 125186 h 154448"/>
                <a:gd name="connsiteX5" fmla="*/ 169774 w 172772"/>
                <a:gd name="connsiteY5" fmla="*/ 66992 h 154448"/>
                <a:gd name="connsiteX6" fmla="*/ 61278 w 172772"/>
                <a:gd name="connsiteY6" fmla="*/ 0 h 154448"/>
                <a:gd name="connsiteX7" fmla="*/ 0 w 172772"/>
                <a:gd name="connsiteY7" fmla="*/ 29911 h 154448"/>
                <a:gd name="connsiteX0" fmla="*/ 0 w 172772"/>
                <a:gd name="connsiteY0" fmla="*/ 29911 h 154448"/>
                <a:gd name="connsiteX1" fmla="*/ 46108 w 172772"/>
                <a:gd name="connsiteY1" fmla="*/ 68307 h 154448"/>
                <a:gd name="connsiteX2" fmla="*/ 69162 w 172772"/>
                <a:gd name="connsiteY2" fmla="*/ 103874 h 154448"/>
                <a:gd name="connsiteX3" fmla="*/ 23726 w 172772"/>
                <a:gd name="connsiteY3" fmla="*/ 154448 h 154448"/>
                <a:gd name="connsiteX4" fmla="*/ 159362 w 172772"/>
                <a:gd name="connsiteY4" fmla="*/ 125186 h 154448"/>
                <a:gd name="connsiteX5" fmla="*/ 169774 w 172772"/>
                <a:gd name="connsiteY5" fmla="*/ 66992 h 154448"/>
                <a:gd name="connsiteX6" fmla="*/ 61278 w 172772"/>
                <a:gd name="connsiteY6" fmla="*/ 0 h 154448"/>
                <a:gd name="connsiteX7" fmla="*/ 0 w 172772"/>
                <a:gd name="connsiteY7" fmla="*/ 29911 h 154448"/>
                <a:gd name="connsiteX0" fmla="*/ 0 w 172772"/>
                <a:gd name="connsiteY0" fmla="*/ 29911 h 159588"/>
                <a:gd name="connsiteX1" fmla="*/ 46108 w 172772"/>
                <a:gd name="connsiteY1" fmla="*/ 68307 h 159588"/>
                <a:gd name="connsiteX2" fmla="*/ 69162 w 172772"/>
                <a:gd name="connsiteY2" fmla="*/ 103874 h 159588"/>
                <a:gd name="connsiteX3" fmla="*/ 23726 w 172772"/>
                <a:gd name="connsiteY3" fmla="*/ 154448 h 159588"/>
                <a:gd name="connsiteX4" fmla="*/ 159362 w 172772"/>
                <a:gd name="connsiteY4" fmla="*/ 125186 h 159588"/>
                <a:gd name="connsiteX5" fmla="*/ 169774 w 172772"/>
                <a:gd name="connsiteY5" fmla="*/ 66992 h 159588"/>
                <a:gd name="connsiteX6" fmla="*/ 61278 w 172772"/>
                <a:gd name="connsiteY6" fmla="*/ 0 h 159588"/>
                <a:gd name="connsiteX7" fmla="*/ 0 w 172772"/>
                <a:gd name="connsiteY7" fmla="*/ 29911 h 159588"/>
                <a:gd name="connsiteX0" fmla="*/ 0 w 172772"/>
                <a:gd name="connsiteY0" fmla="*/ 29911 h 157590"/>
                <a:gd name="connsiteX1" fmla="*/ 46108 w 172772"/>
                <a:gd name="connsiteY1" fmla="*/ 68307 h 157590"/>
                <a:gd name="connsiteX2" fmla="*/ 69162 w 172772"/>
                <a:gd name="connsiteY2" fmla="*/ 103874 h 157590"/>
                <a:gd name="connsiteX3" fmla="*/ 23726 w 172772"/>
                <a:gd name="connsiteY3" fmla="*/ 154448 h 157590"/>
                <a:gd name="connsiteX4" fmla="*/ 159362 w 172772"/>
                <a:gd name="connsiteY4" fmla="*/ 125186 h 157590"/>
                <a:gd name="connsiteX5" fmla="*/ 169774 w 172772"/>
                <a:gd name="connsiteY5" fmla="*/ 66992 h 157590"/>
                <a:gd name="connsiteX6" fmla="*/ 61278 w 172772"/>
                <a:gd name="connsiteY6" fmla="*/ 0 h 157590"/>
                <a:gd name="connsiteX7" fmla="*/ 0 w 172772"/>
                <a:gd name="connsiteY7" fmla="*/ 29911 h 157590"/>
                <a:gd name="connsiteX0" fmla="*/ 0 w 172772"/>
                <a:gd name="connsiteY0" fmla="*/ 29911 h 158810"/>
                <a:gd name="connsiteX1" fmla="*/ 46108 w 172772"/>
                <a:gd name="connsiteY1" fmla="*/ 68307 h 158810"/>
                <a:gd name="connsiteX2" fmla="*/ 69162 w 172772"/>
                <a:gd name="connsiteY2" fmla="*/ 103874 h 158810"/>
                <a:gd name="connsiteX3" fmla="*/ 23726 w 172772"/>
                <a:gd name="connsiteY3" fmla="*/ 154448 h 158810"/>
                <a:gd name="connsiteX4" fmla="*/ 159362 w 172772"/>
                <a:gd name="connsiteY4" fmla="*/ 125186 h 158810"/>
                <a:gd name="connsiteX5" fmla="*/ 169774 w 172772"/>
                <a:gd name="connsiteY5" fmla="*/ 66992 h 158810"/>
                <a:gd name="connsiteX6" fmla="*/ 61278 w 172772"/>
                <a:gd name="connsiteY6" fmla="*/ 0 h 158810"/>
                <a:gd name="connsiteX7" fmla="*/ 0 w 172772"/>
                <a:gd name="connsiteY7" fmla="*/ 29911 h 158810"/>
                <a:gd name="connsiteX0" fmla="*/ 5019 w 177791"/>
                <a:gd name="connsiteY0" fmla="*/ 29911 h 158810"/>
                <a:gd name="connsiteX1" fmla="*/ 51127 w 177791"/>
                <a:gd name="connsiteY1" fmla="*/ 68307 h 158810"/>
                <a:gd name="connsiteX2" fmla="*/ 319 w 177791"/>
                <a:gd name="connsiteY2" fmla="*/ 100600 h 158810"/>
                <a:gd name="connsiteX3" fmla="*/ 28745 w 177791"/>
                <a:gd name="connsiteY3" fmla="*/ 154448 h 158810"/>
                <a:gd name="connsiteX4" fmla="*/ 164381 w 177791"/>
                <a:gd name="connsiteY4" fmla="*/ 125186 h 158810"/>
                <a:gd name="connsiteX5" fmla="*/ 174793 w 177791"/>
                <a:gd name="connsiteY5" fmla="*/ 66992 h 158810"/>
                <a:gd name="connsiteX6" fmla="*/ 66297 w 177791"/>
                <a:gd name="connsiteY6" fmla="*/ 0 h 158810"/>
                <a:gd name="connsiteX7" fmla="*/ 5019 w 177791"/>
                <a:gd name="connsiteY7" fmla="*/ 29911 h 158810"/>
                <a:gd name="connsiteX0" fmla="*/ 30466 w 203238"/>
                <a:gd name="connsiteY0" fmla="*/ 29911 h 158810"/>
                <a:gd name="connsiteX1" fmla="*/ 25 w 203238"/>
                <a:gd name="connsiteY1" fmla="*/ 64969 h 158810"/>
                <a:gd name="connsiteX2" fmla="*/ 25766 w 203238"/>
                <a:gd name="connsiteY2" fmla="*/ 100600 h 158810"/>
                <a:gd name="connsiteX3" fmla="*/ 54192 w 203238"/>
                <a:gd name="connsiteY3" fmla="*/ 154448 h 158810"/>
                <a:gd name="connsiteX4" fmla="*/ 189828 w 203238"/>
                <a:gd name="connsiteY4" fmla="*/ 125186 h 158810"/>
                <a:gd name="connsiteX5" fmla="*/ 200240 w 203238"/>
                <a:gd name="connsiteY5" fmla="*/ 66992 h 158810"/>
                <a:gd name="connsiteX6" fmla="*/ 91744 w 203238"/>
                <a:gd name="connsiteY6" fmla="*/ 0 h 158810"/>
                <a:gd name="connsiteX7" fmla="*/ 30466 w 203238"/>
                <a:gd name="connsiteY7" fmla="*/ 29911 h 158810"/>
                <a:gd name="connsiteX0" fmla="*/ 0 w 222222"/>
                <a:gd name="connsiteY0" fmla="*/ 31547 h 158810"/>
                <a:gd name="connsiteX1" fmla="*/ 19009 w 222222"/>
                <a:gd name="connsiteY1" fmla="*/ 64969 h 158810"/>
                <a:gd name="connsiteX2" fmla="*/ 44750 w 222222"/>
                <a:gd name="connsiteY2" fmla="*/ 100600 h 158810"/>
                <a:gd name="connsiteX3" fmla="*/ 73176 w 222222"/>
                <a:gd name="connsiteY3" fmla="*/ 154448 h 158810"/>
                <a:gd name="connsiteX4" fmla="*/ 208812 w 222222"/>
                <a:gd name="connsiteY4" fmla="*/ 125186 h 158810"/>
                <a:gd name="connsiteX5" fmla="*/ 219224 w 222222"/>
                <a:gd name="connsiteY5" fmla="*/ 66992 h 158810"/>
                <a:gd name="connsiteX6" fmla="*/ 110728 w 222222"/>
                <a:gd name="connsiteY6" fmla="*/ 0 h 158810"/>
                <a:gd name="connsiteX7" fmla="*/ 0 w 222222"/>
                <a:gd name="connsiteY7" fmla="*/ 31547 h 158810"/>
                <a:gd name="connsiteX0" fmla="*/ 0 w 227708"/>
                <a:gd name="connsiteY0" fmla="*/ 37503 h 158810"/>
                <a:gd name="connsiteX1" fmla="*/ 24495 w 227708"/>
                <a:gd name="connsiteY1" fmla="*/ 64969 h 158810"/>
                <a:gd name="connsiteX2" fmla="*/ 50236 w 227708"/>
                <a:gd name="connsiteY2" fmla="*/ 100600 h 158810"/>
                <a:gd name="connsiteX3" fmla="*/ 78662 w 227708"/>
                <a:gd name="connsiteY3" fmla="*/ 154448 h 158810"/>
                <a:gd name="connsiteX4" fmla="*/ 214298 w 227708"/>
                <a:gd name="connsiteY4" fmla="*/ 125186 h 158810"/>
                <a:gd name="connsiteX5" fmla="*/ 224710 w 227708"/>
                <a:gd name="connsiteY5" fmla="*/ 66992 h 158810"/>
                <a:gd name="connsiteX6" fmla="*/ 116214 w 227708"/>
                <a:gd name="connsiteY6" fmla="*/ 0 h 158810"/>
                <a:gd name="connsiteX7" fmla="*/ 0 w 227708"/>
                <a:gd name="connsiteY7" fmla="*/ 37503 h 158810"/>
                <a:gd name="connsiteX0" fmla="*/ 0 w 227708"/>
                <a:gd name="connsiteY0" fmla="*/ 37503 h 154040"/>
                <a:gd name="connsiteX1" fmla="*/ 24495 w 227708"/>
                <a:gd name="connsiteY1" fmla="*/ 64969 h 154040"/>
                <a:gd name="connsiteX2" fmla="*/ 50236 w 227708"/>
                <a:gd name="connsiteY2" fmla="*/ 100600 h 154040"/>
                <a:gd name="connsiteX3" fmla="*/ 79690 w 227708"/>
                <a:gd name="connsiteY3" fmla="*/ 149206 h 154040"/>
                <a:gd name="connsiteX4" fmla="*/ 214298 w 227708"/>
                <a:gd name="connsiteY4" fmla="*/ 125186 h 154040"/>
                <a:gd name="connsiteX5" fmla="*/ 224710 w 227708"/>
                <a:gd name="connsiteY5" fmla="*/ 66992 h 154040"/>
                <a:gd name="connsiteX6" fmla="*/ 116214 w 227708"/>
                <a:gd name="connsiteY6" fmla="*/ 0 h 154040"/>
                <a:gd name="connsiteX7" fmla="*/ 0 w 227708"/>
                <a:gd name="connsiteY7" fmla="*/ 37503 h 154040"/>
                <a:gd name="connsiteX0" fmla="*/ 0 w 227708"/>
                <a:gd name="connsiteY0" fmla="*/ 37503 h 151953"/>
                <a:gd name="connsiteX1" fmla="*/ 24495 w 227708"/>
                <a:gd name="connsiteY1" fmla="*/ 64969 h 151953"/>
                <a:gd name="connsiteX2" fmla="*/ 50236 w 227708"/>
                <a:gd name="connsiteY2" fmla="*/ 100600 h 151953"/>
                <a:gd name="connsiteX3" fmla="*/ 80147 w 227708"/>
                <a:gd name="connsiteY3" fmla="*/ 146876 h 151953"/>
                <a:gd name="connsiteX4" fmla="*/ 214298 w 227708"/>
                <a:gd name="connsiteY4" fmla="*/ 125186 h 151953"/>
                <a:gd name="connsiteX5" fmla="*/ 224710 w 227708"/>
                <a:gd name="connsiteY5" fmla="*/ 66992 h 151953"/>
                <a:gd name="connsiteX6" fmla="*/ 116214 w 227708"/>
                <a:gd name="connsiteY6" fmla="*/ 0 h 151953"/>
                <a:gd name="connsiteX7" fmla="*/ 0 w 227708"/>
                <a:gd name="connsiteY7" fmla="*/ 37503 h 15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708" h="151953">
                  <a:moveTo>
                    <a:pt x="0" y="37503"/>
                  </a:moveTo>
                  <a:cubicBezTo>
                    <a:pt x="6855" y="44274"/>
                    <a:pt x="16122" y="54453"/>
                    <a:pt x="24495" y="64969"/>
                  </a:cubicBezTo>
                  <a:cubicBezTo>
                    <a:pt x="32868" y="75485"/>
                    <a:pt x="40961" y="86949"/>
                    <a:pt x="50236" y="100600"/>
                  </a:cubicBezTo>
                  <a:cubicBezTo>
                    <a:pt x="59511" y="114251"/>
                    <a:pt x="78091" y="130764"/>
                    <a:pt x="80147" y="146876"/>
                  </a:cubicBezTo>
                  <a:cubicBezTo>
                    <a:pt x="131884" y="164430"/>
                    <a:pt x="159539" y="131320"/>
                    <a:pt x="214298" y="125186"/>
                  </a:cubicBezTo>
                  <a:cubicBezTo>
                    <a:pt x="214298" y="125186"/>
                    <a:pt x="235338" y="84647"/>
                    <a:pt x="224710" y="66992"/>
                  </a:cubicBezTo>
                  <a:cubicBezTo>
                    <a:pt x="175259" y="42395"/>
                    <a:pt x="134298" y="24940"/>
                    <a:pt x="116214" y="0"/>
                  </a:cubicBezTo>
                  <a:cubicBezTo>
                    <a:pt x="97188" y="12582"/>
                    <a:pt x="21598" y="30227"/>
                    <a:pt x="0" y="37503"/>
                  </a:cubicBezTo>
                  <a:close/>
                </a:path>
              </a:pathLst>
            </a:custGeom>
            <a:grpFill/>
            <a:ln w="28575" cap="flat">
              <a:solidFill>
                <a:schemeClr val="accent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A042A8A8-EE22-725A-FFAD-0B95ED9BB27A}"/>
                </a:ext>
              </a:extLst>
            </p:cNvPr>
            <p:cNvSpPr/>
            <p:nvPr/>
          </p:nvSpPr>
          <p:spPr>
            <a:xfrm>
              <a:off x="3103955" y="1358592"/>
              <a:ext cx="843882" cy="632668"/>
            </a:xfrm>
            <a:custGeom>
              <a:avLst/>
              <a:gdLst>
                <a:gd name="connsiteX0" fmla="*/ 470143 w 833867"/>
                <a:gd name="connsiteY0" fmla="*/ 527900 h 632960"/>
                <a:gd name="connsiteX1" fmla="*/ 363957 w 833867"/>
                <a:gd name="connsiteY1" fmla="*/ 556525 h 632960"/>
                <a:gd name="connsiteX2" fmla="*/ 259398 w 833867"/>
                <a:gd name="connsiteY2" fmla="*/ 543670 h 632960"/>
                <a:gd name="connsiteX3" fmla="*/ 170951 w 833867"/>
                <a:gd name="connsiteY3" fmla="*/ 439110 h 632960"/>
                <a:gd name="connsiteX4" fmla="*/ 95360 w 833867"/>
                <a:gd name="connsiteY4" fmla="*/ 427712 h 632960"/>
                <a:gd name="connsiteX5" fmla="*/ 30996 w 833867"/>
                <a:gd name="connsiteY5" fmla="*/ 381260 h 632960"/>
                <a:gd name="connsiteX6" fmla="*/ 13342 w 833867"/>
                <a:gd name="connsiteY6" fmla="*/ 259731 h 632960"/>
                <a:gd name="connsiteX7" fmla="*/ 58336 w 833867"/>
                <a:gd name="connsiteY7" fmla="*/ 178226 h 632960"/>
                <a:gd name="connsiteX8" fmla="*/ 129128 w 833867"/>
                <a:gd name="connsiteY8" fmla="*/ 104862 h 632960"/>
                <a:gd name="connsiteX9" fmla="*/ 259398 w 833867"/>
                <a:gd name="connsiteY9" fmla="*/ 42898 h 632960"/>
                <a:gd name="connsiteX10" fmla="*/ 352729 w 833867"/>
                <a:gd name="connsiteY10" fmla="*/ 23357 h 632960"/>
                <a:gd name="connsiteX11" fmla="*/ 438433 w 833867"/>
                <a:gd name="connsiteY11" fmla="*/ 19072 h 632960"/>
                <a:gd name="connsiteX12" fmla="*/ 528250 w 833867"/>
                <a:gd name="connsiteY12" fmla="*/ 6731 h 632960"/>
                <a:gd name="connsiteX13" fmla="*/ 634439 w 833867"/>
                <a:gd name="connsiteY13" fmla="*/ 49583 h 632960"/>
                <a:gd name="connsiteX14" fmla="*/ 734197 w 833867"/>
                <a:gd name="connsiteY14" fmla="*/ 121318 h 632960"/>
                <a:gd name="connsiteX15" fmla="*/ 793675 w 833867"/>
                <a:gd name="connsiteY15" fmla="*/ 245247 h 632960"/>
                <a:gd name="connsiteX16" fmla="*/ 812959 w 833867"/>
                <a:gd name="connsiteY16" fmla="*/ 310468 h 632960"/>
                <a:gd name="connsiteX17" fmla="*/ 800103 w 833867"/>
                <a:gd name="connsiteY17" fmla="*/ 478449 h 632960"/>
                <a:gd name="connsiteX18" fmla="*/ 750225 w 833867"/>
                <a:gd name="connsiteY18" fmla="*/ 525672 h 632960"/>
                <a:gd name="connsiteX19" fmla="*/ 675832 w 833867"/>
                <a:gd name="connsiteY19" fmla="*/ 623804 h 632960"/>
                <a:gd name="connsiteX20" fmla="*/ 470143 w 833867"/>
                <a:gd name="connsiteY20" fmla="*/ 527900 h 632960"/>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52032 w 843882"/>
                <a:gd name="connsiteY18" fmla="*/ 525841 h 632959"/>
                <a:gd name="connsiteX19" fmla="*/ 677639 w 843882"/>
                <a:gd name="connsiteY19" fmla="*/ 623973 h 632959"/>
                <a:gd name="connsiteX20" fmla="*/ 471950 w 843882"/>
                <a:gd name="connsiteY20" fmla="*/ 528069 h 632959"/>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90285 w 843882"/>
                <a:gd name="connsiteY18" fmla="*/ 553785 h 632959"/>
                <a:gd name="connsiteX19" fmla="*/ 677639 w 843882"/>
                <a:gd name="connsiteY19" fmla="*/ 623973 h 632959"/>
                <a:gd name="connsiteX20" fmla="*/ 471950 w 843882"/>
                <a:gd name="connsiteY20" fmla="*/ 528069 h 632959"/>
                <a:gd name="connsiteX0" fmla="*/ 471950 w 843882"/>
                <a:gd name="connsiteY0" fmla="*/ 528069 h 632959"/>
                <a:gd name="connsiteX1" fmla="*/ 365764 w 843882"/>
                <a:gd name="connsiteY1" fmla="*/ 556694 h 632959"/>
                <a:gd name="connsiteX2" fmla="*/ 261205 w 843882"/>
                <a:gd name="connsiteY2" fmla="*/ 543839 h 632959"/>
                <a:gd name="connsiteX3" fmla="*/ 172758 w 843882"/>
                <a:gd name="connsiteY3" fmla="*/ 439279 h 632959"/>
                <a:gd name="connsiteX4" fmla="*/ 97167 w 843882"/>
                <a:gd name="connsiteY4" fmla="*/ 427881 h 632959"/>
                <a:gd name="connsiteX5" fmla="*/ 32803 w 843882"/>
                <a:gd name="connsiteY5" fmla="*/ 381429 h 632959"/>
                <a:gd name="connsiteX6" fmla="*/ 15149 w 843882"/>
                <a:gd name="connsiteY6" fmla="*/ 259900 h 632959"/>
                <a:gd name="connsiteX7" fmla="*/ 60143 w 843882"/>
                <a:gd name="connsiteY7" fmla="*/ 178395 h 632959"/>
                <a:gd name="connsiteX8" fmla="*/ 130935 w 843882"/>
                <a:gd name="connsiteY8" fmla="*/ 105031 h 632959"/>
                <a:gd name="connsiteX9" fmla="*/ 261205 w 843882"/>
                <a:gd name="connsiteY9" fmla="*/ 43067 h 632959"/>
                <a:gd name="connsiteX10" fmla="*/ 354536 w 843882"/>
                <a:gd name="connsiteY10" fmla="*/ 23526 h 632959"/>
                <a:gd name="connsiteX11" fmla="*/ 440240 w 843882"/>
                <a:gd name="connsiteY11" fmla="*/ 19241 h 632959"/>
                <a:gd name="connsiteX12" fmla="*/ 530057 w 843882"/>
                <a:gd name="connsiteY12" fmla="*/ 6900 h 632959"/>
                <a:gd name="connsiteX13" fmla="*/ 636246 w 843882"/>
                <a:gd name="connsiteY13" fmla="*/ 49752 h 632959"/>
                <a:gd name="connsiteX14" fmla="*/ 736004 w 843882"/>
                <a:gd name="connsiteY14" fmla="*/ 121487 h 632959"/>
                <a:gd name="connsiteX15" fmla="*/ 795482 w 843882"/>
                <a:gd name="connsiteY15" fmla="*/ 245416 h 632959"/>
                <a:gd name="connsiteX16" fmla="*/ 814766 w 843882"/>
                <a:gd name="connsiteY16" fmla="*/ 310637 h 632959"/>
                <a:gd name="connsiteX17" fmla="*/ 823752 w 843882"/>
                <a:gd name="connsiteY17" fmla="*/ 493883 h 632959"/>
                <a:gd name="connsiteX18" fmla="*/ 785602 w 843882"/>
                <a:gd name="connsiteY18" fmla="*/ 572166 h 632959"/>
                <a:gd name="connsiteX19" fmla="*/ 677639 w 843882"/>
                <a:gd name="connsiteY19" fmla="*/ 623973 h 632959"/>
                <a:gd name="connsiteX20" fmla="*/ 471950 w 843882"/>
                <a:gd name="connsiteY20" fmla="*/ 528069 h 632959"/>
                <a:gd name="connsiteX0" fmla="*/ 471950 w 843882"/>
                <a:gd name="connsiteY0" fmla="*/ 528069 h 632357"/>
                <a:gd name="connsiteX1" fmla="*/ 365764 w 843882"/>
                <a:gd name="connsiteY1" fmla="*/ 556694 h 632357"/>
                <a:gd name="connsiteX2" fmla="*/ 261205 w 843882"/>
                <a:gd name="connsiteY2" fmla="*/ 543839 h 632357"/>
                <a:gd name="connsiteX3" fmla="*/ 172758 w 843882"/>
                <a:gd name="connsiteY3" fmla="*/ 439279 h 632357"/>
                <a:gd name="connsiteX4" fmla="*/ 97167 w 843882"/>
                <a:gd name="connsiteY4" fmla="*/ 427881 h 632357"/>
                <a:gd name="connsiteX5" fmla="*/ 32803 w 843882"/>
                <a:gd name="connsiteY5" fmla="*/ 381429 h 632357"/>
                <a:gd name="connsiteX6" fmla="*/ 15149 w 843882"/>
                <a:gd name="connsiteY6" fmla="*/ 259900 h 632357"/>
                <a:gd name="connsiteX7" fmla="*/ 60143 w 843882"/>
                <a:gd name="connsiteY7" fmla="*/ 178395 h 632357"/>
                <a:gd name="connsiteX8" fmla="*/ 130935 w 843882"/>
                <a:gd name="connsiteY8" fmla="*/ 105031 h 632357"/>
                <a:gd name="connsiteX9" fmla="*/ 261205 w 843882"/>
                <a:gd name="connsiteY9" fmla="*/ 43067 h 632357"/>
                <a:gd name="connsiteX10" fmla="*/ 354536 w 843882"/>
                <a:gd name="connsiteY10" fmla="*/ 23526 h 632357"/>
                <a:gd name="connsiteX11" fmla="*/ 440240 w 843882"/>
                <a:gd name="connsiteY11" fmla="*/ 19241 h 632357"/>
                <a:gd name="connsiteX12" fmla="*/ 530057 w 843882"/>
                <a:gd name="connsiteY12" fmla="*/ 6900 h 632357"/>
                <a:gd name="connsiteX13" fmla="*/ 636246 w 843882"/>
                <a:gd name="connsiteY13" fmla="*/ 49752 h 632357"/>
                <a:gd name="connsiteX14" fmla="*/ 736004 w 843882"/>
                <a:gd name="connsiteY14" fmla="*/ 121487 h 632357"/>
                <a:gd name="connsiteX15" fmla="*/ 795482 w 843882"/>
                <a:gd name="connsiteY15" fmla="*/ 245416 h 632357"/>
                <a:gd name="connsiteX16" fmla="*/ 814766 w 843882"/>
                <a:gd name="connsiteY16" fmla="*/ 310637 h 632357"/>
                <a:gd name="connsiteX17" fmla="*/ 823752 w 843882"/>
                <a:gd name="connsiteY17" fmla="*/ 493883 h 632357"/>
                <a:gd name="connsiteX18" fmla="*/ 785602 w 843882"/>
                <a:gd name="connsiteY18" fmla="*/ 572166 h 632357"/>
                <a:gd name="connsiteX19" fmla="*/ 711254 w 843882"/>
                <a:gd name="connsiteY19" fmla="*/ 623249 h 632357"/>
                <a:gd name="connsiteX20" fmla="*/ 471950 w 843882"/>
                <a:gd name="connsiteY20" fmla="*/ 528069 h 632357"/>
                <a:gd name="connsiteX0" fmla="*/ 471950 w 843882"/>
                <a:gd name="connsiteY0" fmla="*/ 528069 h 639491"/>
                <a:gd name="connsiteX1" fmla="*/ 365764 w 843882"/>
                <a:gd name="connsiteY1" fmla="*/ 556694 h 639491"/>
                <a:gd name="connsiteX2" fmla="*/ 261205 w 843882"/>
                <a:gd name="connsiteY2" fmla="*/ 543839 h 639491"/>
                <a:gd name="connsiteX3" fmla="*/ 172758 w 843882"/>
                <a:gd name="connsiteY3" fmla="*/ 439279 h 639491"/>
                <a:gd name="connsiteX4" fmla="*/ 97167 w 843882"/>
                <a:gd name="connsiteY4" fmla="*/ 427881 h 639491"/>
                <a:gd name="connsiteX5" fmla="*/ 32803 w 843882"/>
                <a:gd name="connsiteY5" fmla="*/ 381429 h 639491"/>
                <a:gd name="connsiteX6" fmla="*/ 15149 w 843882"/>
                <a:gd name="connsiteY6" fmla="*/ 259900 h 639491"/>
                <a:gd name="connsiteX7" fmla="*/ 60143 w 843882"/>
                <a:gd name="connsiteY7" fmla="*/ 178395 h 639491"/>
                <a:gd name="connsiteX8" fmla="*/ 130935 w 843882"/>
                <a:gd name="connsiteY8" fmla="*/ 105031 h 639491"/>
                <a:gd name="connsiteX9" fmla="*/ 261205 w 843882"/>
                <a:gd name="connsiteY9" fmla="*/ 43067 h 639491"/>
                <a:gd name="connsiteX10" fmla="*/ 354536 w 843882"/>
                <a:gd name="connsiteY10" fmla="*/ 23526 h 639491"/>
                <a:gd name="connsiteX11" fmla="*/ 440240 w 843882"/>
                <a:gd name="connsiteY11" fmla="*/ 19241 h 639491"/>
                <a:gd name="connsiteX12" fmla="*/ 530057 w 843882"/>
                <a:gd name="connsiteY12" fmla="*/ 6900 h 639491"/>
                <a:gd name="connsiteX13" fmla="*/ 636246 w 843882"/>
                <a:gd name="connsiteY13" fmla="*/ 49752 h 639491"/>
                <a:gd name="connsiteX14" fmla="*/ 736004 w 843882"/>
                <a:gd name="connsiteY14" fmla="*/ 121487 h 639491"/>
                <a:gd name="connsiteX15" fmla="*/ 795482 w 843882"/>
                <a:gd name="connsiteY15" fmla="*/ 245416 h 639491"/>
                <a:gd name="connsiteX16" fmla="*/ 814766 w 843882"/>
                <a:gd name="connsiteY16" fmla="*/ 310637 h 639491"/>
                <a:gd name="connsiteX17" fmla="*/ 823752 w 843882"/>
                <a:gd name="connsiteY17" fmla="*/ 493883 h 639491"/>
                <a:gd name="connsiteX18" fmla="*/ 785602 w 843882"/>
                <a:gd name="connsiteY18" fmla="*/ 572166 h 639491"/>
                <a:gd name="connsiteX19" fmla="*/ 710685 w 843882"/>
                <a:gd name="connsiteY19" fmla="*/ 631662 h 639491"/>
                <a:gd name="connsiteX20" fmla="*/ 471950 w 843882"/>
                <a:gd name="connsiteY20" fmla="*/ 528069 h 639491"/>
                <a:gd name="connsiteX0" fmla="*/ 471950 w 843882"/>
                <a:gd name="connsiteY0" fmla="*/ 528069 h 639491"/>
                <a:gd name="connsiteX1" fmla="*/ 365764 w 843882"/>
                <a:gd name="connsiteY1" fmla="*/ 556694 h 639491"/>
                <a:gd name="connsiteX2" fmla="*/ 261205 w 843882"/>
                <a:gd name="connsiteY2" fmla="*/ 543839 h 639491"/>
                <a:gd name="connsiteX3" fmla="*/ 172758 w 843882"/>
                <a:gd name="connsiteY3" fmla="*/ 439279 h 639491"/>
                <a:gd name="connsiteX4" fmla="*/ 97167 w 843882"/>
                <a:gd name="connsiteY4" fmla="*/ 427881 h 639491"/>
                <a:gd name="connsiteX5" fmla="*/ 32803 w 843882"/>
                <a:gd name="connsiteY5" fmla="*/ 381429 h 639491"/>
                <a:gd name="connsiteX6" fmla="*/ 15149 w 843882"/>
                <a:gd name="connsiteY6" fmla="*/ 259900 h 639491"/>
                <a:gd name="connsiteX7" fmla="*/ 60143 w 843882"/>
                <a:gd name="connsiteY7" fmla="*/ 178395 h 639491"/>
                <a:gd name="connsiteX8" fmla="*/ 130935 w 843882"/>
                <a:gd name="connsiteY8" fmla="*/ 105031 h 639491"/>
                <a:gd name="connsiteX9" fmla="*/ 261205 w 843882"/>
                <a:gd name="connsiteY9" fmla="*/ 43067 h 639491"/>
                <a:gd name="connsiteX10" fmla="*/ 354536 w 843882"/>
                <a:gd name="connsiteY10" fmla="*/ 23526 h 639491"/>
                <a:gd name="connsiteX11" fmla="*/ 440240 w 843882"/>
                <a:gd name="connsiteY11" fmla="*/ 19241 h 639491"/>
                <a:gd name="connsiteX12" fmla="*/ 530057 w 843882"/>
                <a:gd name="connsiteY12" fmla="*/ 6900 h 639491"/>
                <a:gd name="connsiteX13" fmla="*/ 636246 w 843882"/>
                <a:gd name="connsiteY13" fmla="*/ 49752 h 639491"/>
                <a:gd name="connsiteX14" fmla="*/ 736004 w 843882"/>
                <a:gd name="connsiteY14" fmla="*/ 121487 h 639491"/>
                <a:gd name="connsiteX15" fmla="*/ 795482 w 843882"/>
                <a:gd name="connsiteY15" fmla="*/ 245416 h 639491"/>
                <a:gd name="connsiteX16" fmla="*/ 814766 w 843882"/>
                <a:gd name="connsiteY16" fmla="*/ 310637 h 639491"/>
                <a:gd name="connsiteX17" fmla="*/ 823752 w 843882"/>
                <a:gd name="connsiteY17" fmla="*/ 493883 h 639491"/>
                <a:gd name="connsiteX18" fmla="*/ 785602 w 843882"/>
                <a:gd name="connsiteY18" fmla="*/ 572166 h 639491"/>
                <a:gd name="connsiteX19" fmla="*/ 710685 w 843882"/>
                <a:gd name="connsiteY19" fmla="*/ 631662 h 639491"/>
                <a:gd name="connsiteX20" fmla="*/ 471950 w 843882"/>
                <a:gd name="connsiteY20" fmla="*/ 528069 h 639491"/>
                <a:gd name="connsiteX0" fmla="*/ 471950 w 843882"/>
                <a:gd name="connsiteY0" fmla="*/ 528069 h 632682"/>
                <a:gd name="connsiteX1" fmla="*/ 365764 w 843882"/>
                <a:gd name="connsiteY1" fmla="*/ 556694 h 632682"/>
                <a:gd name="connsiteX2" fmla="*/ 261205 w 843882"/>
                <a:gd name="connsiteY2" fmla="*/ 543839 h 632682"/>
                <a:gd name="connsiteX3" fmla="*/ 172758 w 843882"/>
                <a:gd name="connsiteY3" fmla="*/ 439279 h 632682"/>
                <a:gd name="connsiteX4" fmla="*/ 97167 w 843882"/>
                <a:gd name="connsiteY4" fmla="*/ 427881 h 632682"/>
                <a:gd name="connsiteX5" fmla="*/ 32803 w 843882"/>
                <a:gd name="connsiteY5" fmla="*/ 381429 h 632682"/>
                <a:gd name="connsiteX6" fmla="*/ 15149 w 843882"/>
                <a:gd name="connsiteY6" fmla="*/ 259900 h 632682"/>
                <a:gd name="connsiteX7" fmla="*/ 60143 w 843882"/>
                <a:gd name="connsiteY7" fmla="*/ 178395 h 632682"/>
                <a:gd name="connsiteX8" fmla="*/ 130935 w 843882"/>
                <a:gd name="connsiteY8" fmla="*/ 105031 h 632682"/>
                <a:gd name="connsiteX9" fmla="*/ 261205 w 843882"/>
                <a:gd name="connsiteY9" fmla="*/ 43067 h 632682"/>
                <a:gd name="connsiteX10" fmla="*/ 354536 w 843882"/>
                <a:gd name="connsiteY10" fmla="*/ 23526 h 632682"/>
                <a:gd name="connsiteX11" fmla="*/ 440240 w 843882"/>
                <a:gd name="connsiteY11" fmla="*/ 19241 h 632682"/>
                <a:gd name="connsiteX12" fmla="*/ 530057 w 843882"/>
                <a:gd name="connsiteY12" fmla="*/ 6900 h 632682"/>
                <a:gd name="connsiteX13" fmla="*/ 636246 w 843882"/>
                <a:gd name="connsiteY13" fmla="*/ 49752 h 632682"/>
                <a:gd name="connsiteX14" fmla="*/ 736004 w 843882"/>
                <a:gd name="connsiteY14" fmla="*/ 121487 h 632682"/>
                <a:gd name="connsiteX15" fmla="*/ 795482 w 843882"/>
                <a:gd name="connsiteY15" fmla="*/ 245416 h 632682"/>
                <a:gd name="connsiteX16" fmla="*/ 814766 w 843882"/>
                <a:gd name="connsiteY16" fmla="*/ 310637 h 632682"/>
                <a:gd name="connsiteX17" fmla="*/ 823752 w 843882"/>
                <a:gd name="connsiteY17" fmla="*/ 493883 h 632682"/>
                <a:gd name="connsiteX18" fmla="*/ 785602 w 843882"/>
                <a:gd name="connsiteY18" fmla="*/ 572166 h 632682"/>
                <a:gd name="connsiteX19" fmla="*/ 710685 w 843882"/>
                <a:gd name="connsiteY19" fmla="*/ 631662 h 632682"/>
                <a:gd name="connsiteX20" fmla="*/ 471950 w 843882"/>
                <a:gd name="connsiteY20" fmla="*/ 528069 h 632682"/>
                <a:gd name="connsiteX0" fmla="*/ 471950 w 843882"/>
                <a:gd name="connsiteY0" fmla="*/ 528069 h 632668"/>
                <a:gd name="connsiteX1" fmla="*/ 365764 w 843882"/>
                <a:gd name="connsiteY1" fmla="*/ 556694 h 632668"/>
                <a:gd name="connsiteX2" fmla="*/ 261205 w 843882"/>
                <a:gd name="connsiteY2" fmla="*/ 543839 h 632668"/>
                <a:gd name="connsiteX3" fmla="*/ 172758 w 843882"/>
                <a:gd name="connsiteY3" fmla="*/ 439279 h 632668"/>
                <a:gd name="connsiteX4" fmla="*/ 97167 w 843882"/>
                <a:gd name="connsiteY4" fmla="*/ 427881 h 632668"/>
                <a:gd name="connsiteX5" fmla="*/ 32803 w 843882"/>
                <a:gd name="connsiteY5" fmla="*/ 381429 h 632668"/>
                <a:gd name="connsiteX6" fmla="*/ 15149 w 843882"/>
                <a:gd name="connsiteY6" fmla="*/ 259900 h 632668"/>
                <a:gd name="connsiteX7" fmla="*/ 60143 w 843882"/>
                <a:gd name="connsiteY7" fmla="*/ 178395 h 632668"/>
                <a:gd name="connsiteX8" fmla="*/ 130935 w 843882"/>
                <a:gd name="connsiteY8" fmla="*/ 105031 h 632668"/>
                <a:gd name="connsiteX9" fmla="*/ 261205 w 843882"/>
                <a:gd name="connsiteY9" fmla="*/ 43067 h 632668"/>
                <a:gd name="connsiteX10" fmla="*/ 354536 w 843882"/>
                <a:gd name="connsiteY10" fmla="*/ 23526 h 632668"/>
                <a:gd name="connsiteX11" fmla="*/ 440240 w 843882"/>
                <a:gd name="connsiteY11" fmla="*/ 19241 h 632668"/>
                <a:gd name="connsiteX12" fmla="*/ 530057 w 843882"/>
                <a:gd name="connsiteY12" fmla="*/ 6900 h 632668"/>
                <a:gd name="connsiteX13" fmla="*/ 636246 w 843882"/>
                <a:gd name="connsiteY13" fmla="*/ 49752 h 632668"/>
                <a:gd name="connsiteX14" fmla="*/ 736004 w 843882"/>
                <a:gd name="connsiteY14" fmla="*/ 121487 h 632668"/>
                <a:gd name="connsiteX15" fmla="*/ 795482 w 843882"/>
                <a:gd name="connsiteY15" fmla="*/ 245416 h 632668"/>
                <a:gd name="connsiteX16" fmla="*/ 814766 w 843882"/>
                <a:gd name="connsiteY16" fmla="*/ 310637 h 632668"/>
                <a:gd name="connsiteX17" fmla="*/ 823752 w 843882"/>
                <a:gd name="connsiteY17" fmla="*/ 493883 h 632668"/>
                <a:gd name="connsiteX18" fmla="*/ 785602 w 843882"/>
                <a:gd name="connsiteY18" fmla="*/ 572166 h 632668"/>
                <a:gd name="connsiteX19" fmla="*/ 710685 w 843882"/>
                <a:gd name="connsiteY19" fmla="*/ 631662 h 632668"/>
                <a:gd name="connsiteX20" fmla="*/ 471950 w 843882"/>
                <a:gd name="connsiteY20" fmla="*/ 528069 h 632668"/>
                <a:gd name="connsiteX0" fmla="*/ 471950 w 843882"/>
                <a:gd name="connsiteY0" fmla="*/ 528069 h 632668"/>
                <a:gd name="connsiteX1" fmla="*/ 365764 w 843882"/>
                <a:gd name="connsiteY1" fmla="*/ 556694 h 632668"/>
                <a:gd name="connsiteX2" fmla="*/ 261205 w 843882"/>
                <a:gd name="connsiteY2" fmla="*/ 543839 h 632668"/>
                <a:gd name="connsiteX3" fmla="*/ 172758 w 843882"/>
                <a:gd name="connsiteY3" fmla="*/ 439279 h 632668"/>
                <a:gd name="connsiteX4" fmla="*/ 97167 w 843882"/>
                <a:gd name="connsiteY4" fmla="*/ 427881 h 632668"/>
                <a:gd name="connsiteX5" fmla="*/ 32803 w 843882"/>
                <a:gd name="connsiteY5" fmla="*/ 381429 h 632668"/>
                <a:gd name="connsiteX6" fmla="*/ 15149 w 843882"/>
                <a:gd name="connsiteY6" fmla="*/ 259900 h 632668"/>
                <a:gd name="connsiteX7" fmla="*/ 60143 w 843882"/>
                <a:gd name="connsiteY7" fmla="*/ 178395 h 632668"/>
                <a:gd name="connsiteX8" fmla="*/ 130935 w 843882"/>
                <a:gd name="connsiteY8" fmla="*/ 105031 h 632668"/>
                <a:gd name="connsiteX9" fmla="*/ 261205 w 843882"/>
                <a:gd name="connsiteY9" fmla="*/ 43067 h 632668"/>
                <a:gd name="connsiteX10" fmla="*/ 354536 w 843882"/>
                <a:gd name="connsiteY10" fmla="*/ 23526 h 632668"/>
                <a:gd name="connsiteX11" fmla="*/ 440240 w 843882"/>
                <a:gd name="connsiteY11" fmla="*/ 19241 h 632668"/>
                <a:gd name="connsiteX12" fmla="*/ 530057 w 843882"/>
                <a:gd name="connsiteY12" fmla="*/ 6900 h 632668"/>
                <a:gd name="connsiteX13" fmla="*/ 636246 w 843882"/>
                <a:gd name="connsiteY13" fmla="*/ 49752 h 632668"/>
                <a:gd name="connsiteX14" fmla="*/ 736004 w 843882"/>
                <a:gd name="connsiteY14" fmla="*/ 121487 h 632668"/>
                <a:gd name="connsiteX15" fmla="*/ 795482 w 843882"/>
                <a:gd name="connsiteY15" fmla="*/ 245416 h 632668"/>
                <a:gd name="connsiteX16" fmla="*/ 814766 w 843882"/>
                <a:gd name="connsiteY16" fmla="*/ 310637 h 632668"/>
                <a:gd name="connsiteX17" fmla="*/ 823752 w 843882"/>
                <a:gd name="connsiteY17" fmla="*/ 493883 h 632668"/>
                <a:gd name="connsiteX18" fmla="*/ 785602 w 843882"/>
                <a:gd name="connsiteY18" fmla="*/ 572166 h 632668"/>
                <a:gd name="connsiteX19" fmla="*/ 710685 w 843882"/>
                <a:gd name="connsiteY19" fmla="*/ 631662 h 632668"/>
                <a:gd name="connsiteX20" fmla="*/ 471950 w 843882"/>
                <a:gd name="connsiteY20" fmla="*/ 528069 h 63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3882" h="632668">
                  <a:moveTo>
                    <a:pt x="471950" y="528069"/>
                  </a:moveTo>
                  <a:cubicBezTo>
                    <a:pt x="449411" y="544353"/>
                    <a:pt x="389933" y="574607"/>
                    <a:pt x="365764" y="556694"/>
                  </a:cubicBezTo>
                  <a:cubicBezTo>
                    <a:pt x="362592" y="579492"/>
                    <a:pt x="272517" y="576235"/>
                    <a:pt x="261205" y="543839"/>
                  </a:cubicBezTo>
                  <a:cubicBezTo>
                    <a:pt x="201725" y="532269"/>
                    <a:pt x="167958" y="481703"/>
                    <a:pt x="172758" y="439279"/>
                  </a:cubicBezTo>
                  <a:cubicBezTo>
                    <a:pt x="147047" y="457191"/>
                    <a:pt x="108395" y="445793"/>
                    <a:pt x="97167" y="427881"/>
                  </a:cubicBezTo>
                  <a:cubicBezTo>
                    <a:pt x="81055" y="439279"/>
                    <a:pt x="34432" y="416653"/>
                    <a:pt x="32803" y="381429"/>
                  </a:cubicBezTo>
                  <a:cubicBezTo>
                    <a:pt x="-2677" y="359403"/>
                    <a:pt x="-10648" y="286040"/>
                    <a:pt x="15149" y="259900"/>
                  </a:cubicBezTo>
                  <a:cubicBezTo>
                    <a:pt x="7092" y="222447"/>
                    <a:pt x="29632" y="186537"/>
                    <a:pt x="60143" y="178395"/>
                  </a:cubicBezTo>
                  <a:cubicBezTo>
                    <a:pt x="74627" y="137685"/>
                    <a:pt x="97167" y="114802"/>
                    <a:pt x="130935" y="105031"/>
                  </a:cubicBezTo>
                  <a:cubicBezTo>
                    <a:pt x="147047" y="65950"/>
                    <a:pt x="201725" y="36468"/>
                    <a:pt x="261205" y="43067"/>
                  </a:cubicBezTo>
                  <a:cubicBezTo>
                    <a:pt x="280489" y="20270"/>
                    <a:pt x="323939" y="12128"/>
                    <a:pt x="354536" y="23526"/>
                  </a:cubicBezTo>
                  <a:cubicBezTo>
                    <a:pt x="386675" y="-42"/>
                    <a:pt x="427384" y="6814"/>
                    <a:pt x="440240" y="19241"/>
                  </a:cubicBezTo>
                  <a:cubicBezTo>
                    <a:pt x="454466" y="3986"/>
                    <a:pt x="494748" y="-8184"/>
                    <a:pt x="530057" y="6900"/>
                  </a:cubicBezTo>
                  <a:cubicBezTo>
                    <a:pt x="570338" y="-42"/>
                    <a:pt x="626646" y="13756"/>
                    <a:pt x="636246" y="49752"/>
                  </a:cubicBezTo>
                  <a:cubicBezTo>
                    <a:pt x="671555" y="52923"/>
                    <a:pt x="727948" y="74264"/>
                    <a:pt x="736004" y="121487"/>
                  </a:cubicBezTo>
                  <a:cubicBezTo>
                    <a:pt x="789054" y="137856"/>
                    <a:pt x="811596" y="222618"/>
                    <a:pt x="795482" y="245416"/>
                  </a:cubicBezTo>
                  <a:cubicBezTo>
                    <a:pt x="816393" y="247044"/>
                    <a:pt x="826079" y="291096"/>
                    <a:pt x="814766" y="310637"/>
                  </a:cubicBezTo>
                  <a:cubicBezTo>
                    <a:pt x="849047" y="328549"/>
                    <a:pt x="854349" y="459601"/>
                    <a:pt x="823752" y="493883"/>
                  </a:cubicBezTo>
                  <a:cubicBezTo>
                    <a:pt x="823752" y="524822"/>
                    <a:pt x="825882" y="572166"/>
                    <a:pt x="785602" y="572166"/>
                  </a:cubicBezTo>
                  <a:cubicBezTo>
                    <a:pt x="792285" y="598391"/>
                    <a:pt x="759645" y="639640"/>
                    <a:pt x="710685" y="631662"/>
                  </a:cubicBezTo>
                  <a:cubicBezTo>
                    <a:pt x="646540" y="627179"/>
                    <a:pt x="547027" y="632886"/>
                    <a:pt x="471950" y="528069"/>
                  </a:cubicBezTo>
                  <a:close/>
                </a:path>
              </a:pathLst>
            </a:custGeom>
            <a:grpFill/>
            <a:ln w="28575" cap="flat">
              <a:solidFill>
                <a:schemeClr val="accent2"/>
              </a:solidFill>
              <a:prstDash val="solid"/>
              <a:miter/>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Freeform: Shape 11">
              <a:extLst>
                <a:ext uri="{FF2B5EF4-FFF2-40B4-BE49-F238E27FC236}">
                  <a16:creationId xmlns:a16="http://schemas.microsoft.com/office/drawing/2014/main" id="{2909BDBC-91AF-D51A-D9AB-7C853ED97240}"/>
                </a:ext>
              </a:extLst>
            </p:cNvPr>
            <p:cNvSpPr/>
            <p:nvPr/>
          </p:nvSpPr>
          <p:spPr>
            <a:xfrm>
              <a:off x="3450389" y="1413182"/>
              <a:ext cx="93275" cy="226602"/>
            </a:xfrm>
            <a:custGeom>
              <a:avLst/>
              <a:gdLst>
                <a:gd name="connsiteX0" fmla="*/ 91468 w 93275"/>
                <a:gd name="connsiteY0" fmla="*/ -170 h 226602"/>
                <a:gd name="connsiteX1" fmla="*/ 20334 w 93275"/>
                <a:gd name="connsiteY1" fmla="*/ 92734 h 226602"/>
                <a:gd name="connsiteX2" fmla="*/ 12278 w 93275"/>
                <a:gd name="connsiteY2" fmla="*/ 226433 h 226602"/>
              </a:gdLst>
              <a:ahLst/>
              <a:cxnLst>
                <a:cxn ang="0">
                  <a:pos x="connsiteX0" y="connsiteY0"/>
                </a:cxn>
                <a:cxn ang="0">
                  <a:pos x="connsiteX1" y="connsiteY1"/>
                </a:cxn>
                <a:cxn ang="0">
                  <a:pos x="connsiteX2" y="connsiteY2"/>
                </a:cxn>
              </a:cxnLst>
              <a:rect l="l" t="t" r="r" b="b"/>
              <a:pathLst>
                <a:path w="93275" h="226602">
                  <a:moveTo>
                    <a:pt x="91468" y="-170"/>
                  </a:moveTo>
                  <a:cubicBezTo>
                    <a:pt x="63700" y="1459"/>
                    <a:pt x="15450" y="53567"/>
                    <a:pt x="20334" y="92734"/>
                  </a:cubicBezTo>
                  <a:cubicBezTo>
                    <a:pt x="-10261" y="128644"/>
                    <a:pt x="-5377" y="213406"/>
                    <a:pt x="12278" y="22643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Freeform: Shape 12">
              <a:extLst>
                <a:ext uri="{FF2B5EF4-FFF2-40B4-BE49-F238E27FC236}">
                  <a16:creationId xmlns:a16="http://schemas.microsoft.com/office/drawing/2014/main" id="{068D7705-6C10-BAB8-4CAA-EF87EBC20B69}"/>
                </a:ext>
              </a:extLst>
            </p:cNvPr>
            <p:cNvSpPr/>
            <p:nvPr/>
          </p:nvSpPr>
          <p:spPr>
            <a:xfrm>
              <a:off x="3189507" y="1431252"/>
              <a:ext cx="211375" cy="299979"/>
            </a:xfrm>
            <a:custGeom>
              <a:avLst/>
              <a:gdLst>
                <a:gd name="connsiteX0" fmla="*/ 209568 w 211375"/>
                <a:gd name="connsiteY0" fmla="*/ 4815 h 299979"/>
                <a:gd name="connsiteX1" fmla="*/ 84954 w 211375"/>
                <a:gd name="connsiteY1" fmla="*/ 60008 h 299979"/>
                <a:gd name="connsiteX2" fmla="*/ 39445 w 211375"/>
                <a:gd name="connsiteY2" fmla="*/ 131229 h 299979"/>
                <a:gd name="connsiteX3" fmla="*/ 10992 w 211375"/>
                <a:gd name="connsiteY3" fmla="*/ 202792 h 299979"/>
                <a:gd name="connsiteX4" fmla="*/ 10992 w 211375"/>
                <a:gd name="connsiteY4" fmla="*/ 248816 h 299979"/>
                <a:gd name="connsiteX5" fmla="*/ 67470 w 211375"/>
                <a:gd name="connsiteY5" fmla="*/ 299810 h 29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375" h="299979">
                  <a:moveTo>
                    <a:pt x="209568" y="4815"/>
                  </a:moveTo>
                  <a:cubicBezTo>
                    <a:pt x="170229" y="-9927"/>
                    <a:pt x="100296" y="7900"/>
                    <a:pt x="84954" y="60008"/>
                  </a:cubicBezTo>
                  <a:cubicBezTo>
                    <a:pt x="57614" y="55123"/>
                    <a:pt x="26418" y="106889"/>
                    <a:pt x="39445" y="131229"/>
                  </a:cubicBezTo>
                  <a:cubicBezTo>
                    <a:pt x="22304" y="137571"/>
                    <a:pt x="-1864" y="176309"/>
                    <a:pt x="10992" y="202792"/>
                  </a:cubicBezTo>
                  <a:cubicBezTo>
                    <a:pt x="-5206" y="203735"/>
                    <a:pt x="-6920" y="242988"/>
                    <a:pt x="10992" y="248816"/>
                  </a:cubicBezTo>
                  <a:cubicBezTo>
                    <a:pt x="12020" y="264500"/>
                    <a:pt x="39445" y="295867"/>
                    <a:pt x="67470" y="29981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Freeform: Shape 13">
              <a:extLst>
                <a:ext uri="{FF2B5EF4-FFF2-40B4-BE49-F238E27FC236}">
                  <a16:creationId xmlns:a16="http://schemas.microsoft.com/office/drawing/2014/main" id="{969964C0-9EAA-831B-8201-6BD7990193E3}"/>
                </a:ext>
              </a:extLst>
            </p:cNvPr>
            <p:cNvSpPr/>
            <p:nvPr/>
          </p:nvSpPr>
          <p:spPr>
            <a:xfrm>
              <a:off x="3299152" y="1606081"/>
              <a:ext cx="443088" cy="135778"/>
            </a:xfrm>
            <a:custGeom>
              <a:avLst/>
              <a:gdLst>
                <a:gd name="connsiteX0" fmla="*/ -1808 w 443088"/>
                <a:gd name="connsiteY0" fmla="*/ 135608 h 135778"/>
                <a:gd name="connsiteX1" fmla="*/ 163516 w 443088"/>
                <a:gd name="connsiteY1" fmla="*/ 33534 h 135778"/>
                <a:gd name="connsiteX2" fmla="*/ 441281 w 443088"/>
                <a:gd name="connsiteY2" fmla="*/ 33534 h 135778"/>
              </a:gdLst>
              <a:ahLst/>
              <a:cxnLst>
                <a:cxn ang="0">
                  <a:pos x="connsiteX0" y="connsiteY0"/>
                </a:cxn>
                <a:cxn ang="0">
                  <a:pos x="connsiteX1" y="connsiteY1"/>
                </a:cxn>
                <a:cxn ang="0">
                  <a:pos x="connsiteX2" y="connsiteY2"/>
                </a:cxn>
              </a:cxnLst>
              <a:rect l="l" t="t" r="r" b="b"/>
              <a:pathLst>
                <a:path w="443088" h="135778">
                  <a:moveTo>
                    <a:pt x="-1808" y="135608"/>
                  </a:moveTo>
                  <a:cubicBezTo>
                    <a:pt x="19704" y="80757"/>
                    <a:pt x="115265" y="25392"/>
                    <a:pt x="163516" y="33534"/>
                  </a:cubicBezTo>
                  <a:cubicBezTo>
                    <a:pt x="200454" y="7823"/>
                    <a:pt x="368604" y="-27316"/>
                    <a:pt x="441281" y="3353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Freeform: Shape 14">
              <a:extLst>
                <a:ext uri="{FF2B5EF4-FFF2-40B4-BE49-F238E27FC236}">
                  <a16:creationId xmlns:a16="http://schemas.microsoft.com/office/drawing/2014/main" id="{BE1DC399-FF77-26DA-39F9-B0B43881F6BB}"/>
                </a:ext>
              </a:extLst>
            </p:cNvPr>
            <p:cNvSpPr/>
            <p:nvPr/>
          </p:nvSpPr>
          <p:spPr>
            <a:xfrm>
              <a:off x="3329319" y="1709292"/>
              <a:ext cx="214345" cy="65119"/>
            </a:xfrm>
            <a:custGeom>
              <a:avLst/>
              <a:gdLst>
                <a:gd name="connsiteX0" fmla="*/ 212538 w 214345"/>
                <a:gd name="connsiteY0" fmla="*/ -170 h 65119"/>
                <a:gd name="connsiteX1" fmla="*/ 88267 w 214345"/>
                <a:gd name="connsiteY1" fmla="*/ 33084 h 65119"/>
                <a:gd name="connsiteX2" fmla="*/ -1808 w 214345"/>
                <a:gd name="connsiteY2" fmla="*/ 62394 h 65119"/>
              </a:gdLst>
              <a:ahLst/>
              <a:cxnLst>
                <a:cxn ang="0">
                  <a:pos x="connsiteX0" y="connsiteY0"/>
                </a:cxn>
                <a:cxn ang="0">
                  <a:pos x="connsiteX1" y="connsiteY1"/>
                </a:cxn>
                <a:cxn ang="0">
                  <a:pos x="connsiteX2" y="connsiteY2"/>
                </a:cxn>
              </a:cxnLst>
              <a:rect l="l" t="t" r="r" b="b"/>
              <a:pathLst>
                <a:path w="214345" h="65119">
                  <a:moveTo>
                    <a:pt x="212538" y="-170"/>
                  </a:moveTo>
                  <a:cubicBezTo>
                    <a:pt x="196427" y="21856"/>
                    <a:pt x="134890" y="36340"/>
                    <a:pt x="88267" y="33084"/>
                  </a:cubicBezTo>
                  <a:cubicBezTo>
                    <a:pt x="77040" y="64023"/>
                    <a:pt x="25531" y="68994"/>
                    <a:pt x="-1808" y="6239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Freeform: Shape 15">
              <a:extLst>
                <a:ext uri="{FF2B5EF4-FFF2-40B4-BE49-F238E27FC236}">
                  <a16:creationId xmlns:a16="http://schemas.microsoft.com/office/drawing/2014/main" id="{22ECF3C3-3514-3638-AD3F-7B64C2C7F8B5}"/>
                </a:ext>
              </a:extLst>
            </p:cNvPr>
            <p:cNvSpPr/>
            <p:nvPr/>
          </p:nvSpPr>
          <p:spPr>
            <a:xfrm>
              <a:off x="3329319" y="1489131"/>
              <a:ext cx="143210" cy="37352"/>
            </a:xfrm>
            <a:custGeom>
              <a:avLst/>
              <a:gdLst>
                <a:gd name="connsiteX0" fmla="*/ -1808 w 143210"/>
                <a:gd name="connsiteY0" fmla="*/ 37183 h 37352"/>
                <a:gd name="connsiteX1" fmla="*/ 47129 w 143210"/>
                <a:gd name="connsiteY1" fmla="*/ 16357 h 37352"/>
                <a:gd name="connsiteX2" fmla="*/ 141403 w 143210"/>
                <a:gd name="connsiteY2" fmla="*/ 16785 h 37352"/>
              </a:gdLst>
              <a:ahLst/>
              <a:cxnLst>
                <a:cxn ang="0">
                  <a:pos x="connsiteX0" y="connsiteY0"/>
                </a:cxn>
                <a:cxn ang="0">
                  <a:pos x="connsiteX1" y="connsiteY1"/>
                </a:cxn>
                <a:cxn ang="0">
                  <a:pos x="connsiteX2" y="connsiteY2"/>
                </a:cxn>
              </a:cxnLst>
              <a:rect l="l" t="t" r="r" b="b"/>
              <a:pathLst>
                <a:path w="143210" h="37352">
                  <a:moveTo>
                    <a:pt x="-1808" y="37183"/>
                  </a:moveTo>
                  <a:cubicBezTo>
                    <a:pt x="9248" y="21516"/>
                    <a:pt x="28189" y="13443"/>
                    <a:pt x="47129" y="16357"/>
                  </a:cubicBezTo>
                  <a:cubicBezTo>
                    <a:pt x="64270" y="2130"/>
                    <a:pt x="115692" y="-12526"/>
                    <a:pt x="141403" y="16785"/>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Freeform: Shape 16">
              <a:extLst>
                <a:ext uri="{FF2B5EF4-FFF2-40B4-BE49-F238E27FC236}">
                  <a16:creationId xmlns:a16="http://schemas.microsoft.com/office/drawing/2014/main" id="{EF81BC67-324A-6891-4540-02E6A6847911}"/>
                </a:ext>
              </a:extLst>
            </p:cNvPr>
            <p:cNvSpPr/>
            <p:nvPr/>
          </p:nvSpPr>
          <p:spPr>
            <a:xfrm>
              <a:off x="3533638" y="1375387"/>
              <a:ext cx="82274" cy="240058"/>
            </a:xfrm>
            <a:custGeom>
              <a:avLst/>
              <a:gdLst>
                <a:gd name="connsiteX0" fmla="*/ 80467 w 82274"/>
                <a:gd name="connsiteY0" fmla="*/ -170 h 240058"/>
                <a:gd name="connsiteX1" fmla="*/ 69668 w 82274"/>
                <a:gd name="connsiteY1" fmla="*/ 79792 h 240058"/>
                <a:gd name="connsiteX2" fmla="*/ 44986 w 82274"/>
                <a:gd name="connsiteY2" fmla="*/ 161212 h 240058"/>
                <a:gd name="connsiteX3" fmla="*/ -1808 w 82274"/>
                <a:gd name="connsiteY3" fmla="*/ 239889 h 240058"/>
              </a:gdLst>
              <a:ahLst/>
              <a:cxnLst>
                <a:cxn ang="0">
                  <a:pos x="connsiteX0" y="connsiteY0"/>
                </a:cxn>
                <a:cxn ang="0">
                  <a:pos x="connsiteX1" y="connsiteY1"/>
                </a:cxn>
                <a:cxn ang="0">
                  <a:pos x="connsiteX2" y="connsiteY2"/>
                </a:cxn>
                <a:cxn ang="0">
                  <a:pos x="connsiteX3" y="connsiteY3"/>
                </a:cxn>
              </a:cxnLst>
              <a:rect l="l" t="t" r="r" b="b"/>
              <a:pathLst>
                <a:path w="82274" h="240058">
                  <a:moveTo>
                    <a:pt x="80467" y="-170"/>
                  </a:moveTo>
                  <a:cubicBezTo>
                    <a:pt x="72754" y="15514"/>
                    <a:pt x="52699" y="65651"/>
                    <a:pt x="69668" y="79792"/>
                  </a:cubicBezTo>
                  <a:cubicBezTo>
                    <a:pt x="54243" y="96933"/>
                    <a:pt x="29473" y="137729"/>
                    <a:pt x="44986" y="161212"/>
                  </a:cubicBezTo>
                  <a:cubicBezTo>
                    <a:pt x="18846" y="179527"/>
                    <a:pt x="1791" y="208169"/>
                    <a:pt x="-1808" y="239889"/>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Freeform: Shape 17">
              <a:extLst>
                <a:ext uri="{FF2B5EF4-FFF2-40B4-BE49-F238E27FC236}">
                  <a16:creationId xmlns:a16="http://schemas.microsoft.com/office/drawing/2014/main" id="{A0DF4FE0-BA6A-99D4-7053-3B897AADCAFA}"/>
                </a:ext>
              </a:extLst>
            </p:cNvPr>
            <p:cNvSpPr/>
            <p:nvPr/>
          </p:nvSpPr>
          <p:spPr>
            <a:xfrm>
              <a:off x="3276012" y="1491431"/>
              <a:ext cx="22882" cy="78248"/>
            </a:xfrm>
            <a:custGeom>
              <a:avLst/>
              <a:gdLst>
                <a:gd name="connsiteX0" fmla="*/ -1808 w 22882"/>
                <a:gd name="connsiteY0" fmla="*/ -170 h 78248"/>
                <a:gd name="connsiteX1" fmla="*/ 21075 w 22882"/>
                <a:gd name="connsiteY1" fmla="*/ 78078 h 78248"/>
              </a:gdLst>
              <a:ahLst/>
              <a:cxnLst>
                <a:cxn ang="0">
                  <a:pos x="connsiteX0" y="connsiteY0"/>
                </a:cxn>
                <a:cxn ang="0">
                  <a:pos x="connsiteX1" y="connsiteY1"/>
                </a:cxn>
              </a:cxnLst>
              <a:rect l="l" t="t" r="r" b="b"/>
              <a:pathLst>
                <a:path w="22882" h="78248">
                  <a:moveTo>
                    <a:pt x="-1808" y="-170"/>
                  </a:moveTo>
                  <a:cubicBezTo>
                    <a:pt x="-1808" y="27941"/>
                    <a:pt x="-1808" y="68394"/>
                    <a:pt x="21075" y="7807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Freeform: Shape 18">
              <a:extLst>
                <a:ext uri="{FF2B5EF4-FFF2-40B4-BE49-F238E27FC236}">
                  <a16:creationId xmlns:a16="http://schemas.microsoft.com/office/drawing/2014/main" id="{B7DD41E2-90E6-EA1D-240E-A48017C93B45}"/>
                </a:ext>
              </a:extLst>
            </p:cNvPr>
            <p:cNvSpPr/>
            <p:nvPr/>
          </p:nvSpPr>
          <p:spPr>
            <a:xfrm>
              <a:off x="3318006" y="1486374"/>
              <a:ext cx="36424" cy="21426"/>
            </a:xfrm>
            <a:custGeom>
              <a:avLst/>
              <a:gdLst>
                <a:gd name="connsiteX0" fmla="*/ -1808 w 36424"/>
                <a:gd name="connsiteY0" fmla="*/ -170 h 21426"/>
                <a:gd name="connsiteX1" fmla="*/ 34617 w 36424"/>
                <a:gd name="connsiteY1" fmla="*/ 21256 h 21426"/>
              </a:gdLst>
              <a:ahLst/>
              <a:cxnLst>
                <a:cxn ang="0">
                  <a:pos x="connsiteX0" y="connsiteY0"/>
                </a:cxn>
                <a:cxn ang="0">
                  <a:pos x="connsiteX1" y="connsiteY1"/>
                </a:cxn>
              </a:cxnLst>
              <a:rect l="l" t="t" r="r" b="b"/>
              <a:pathLst>
                <a:path w="36424" h="21426">
                  <a:moveTo>
                    <a:pt x="-1808" y="-170"/>
                  </a:moveTo>
                  <a:cubicBezTo>
                    <a:pt x="12249" y="1973"/>
                    <a:pt x="31618" y="11657"/>
                    <a:pt x="34617" y="2125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Freeform: Shape 19">
              <a:extLst>
                <a:ext uri="{FF2B5EF4-FFF2-40B4-BE49-F238E27FC236}">
                  <a16:creationId xmlns:a16="http://schemas.microsoft.com/office/drawing/2014/main" id="{DB97FF61-5D12-2FF5-FD63-D30105F587BC}"/>
                </a:ext>
              </a:extLst>
            </p:cNvPr>
            <p:cNvSpPr/>
            <p:nvPr/>
          </p:nvSpPr>
          <p:spPr>
            <a:xfrm>
              <a:off x="3272299" y="1547657"/>
              <a:ext cx="101500" cy="62474"/>
            </a:xfrm>
            <a:custGeom>
              <a:avLst/>
              <a:gdLst>
                <a:gd name="connsiteX0" fmla="*/ -752 w 101500"/>
                <a:gd name="connsiteY0" fmla="*/ 62305 h 62474"/>
                <a:gd name="connsiteX1" fmla="*/ 31129 w 101500"/>
                <a:gd name="connsiteY1" fmla="*/ 21852 h 62474"/>
                <a:gd name="connsiteX2" fmla="*/ 99693 w 101500"/>
                <a:gd name="connsiteY2" fmla="*/ 5997 h 62474"/>
              </a:gdLst>
              <a:ahLst/>
              <a:cxnLst>
                <a:cxn ang="0">
                  <a:pos x="connsiteX0" y="connsiteY0"/>
                </a:cxn>
                <a:cxn ang="0">
                  <a:pos x="connsiteX1" y="connsiteY1"/>
                </a:cxn>
                <a:cxn ang="0">
                  <a:pos x="connsiteX2" y="connsiteY2"/>
                </a:cxn>
              </a:cxnLst>
              <a:rect l="l" t="t" r="r" b="b"/>
              <a:pathLst>
                <a:path w="101500" h="62474">
                  <a:moveTo>
                    <a:pt x="-752" y="62305"/>
                  </a:moveTo>
                  <a:cubicBezTo>
                    <a:pt x="-6579" y="55706"/>
                    <a:pt x="12790" y="19453"/>
                    <a:pt x="31129" y="21852"/>
                  </a:cubicBezTo>
                  <a:cubicBezTo>
                    <a:pt x="36959" y="-859"/>
                    <a:pt x="85381" y="-5744"/>
                    <a:pt x="99693" y="5997"/>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Freeform: Shape 20">
              <a:extLst>
                <a:ext uri="{FF2B5EF4-FFF2-40B4-BE49-F238E27FC236}">
                  <a16:creationId xmlns:a16="http://schemas.microsoft.com/office/drawing/2014/main" id="{B321535C-530B-818F-4F83-A0C84C52DFA1}"/>
                </a:ext>
              </a:extLst>
            </p:cNvPr>
            <p:cNvSpPr/>
            <p:nvPr/>
          </p:nvSpPr>
          <p:spPr>
            <a:xfrm>
              <a:off x="3250301" y="1603618"/>
              <a:ext cx="49022" cy="36252"/>
            </a:xfrm>
            <a:custGeom>
              <a:avLst/>
              <a:gdLst>
                <a:gd name="connsiteX0" fmla="*/ -1808 w 49022"/>
                <a:gd name="connsiteY0" fmla="*/ -170 h 36252"/>
                <a:gd name="connsiteX1" fmla="*/ 47215 w 49022"/>
                <a:gd name="connsiteY1" fmla="*/ 36083 h 36252"/>
              </a:gdLst>
              <a:ahLst/>
              <a:cxnLst>
                <a:cxn ang="0">
                  <a:pos x="connsiteX0" y="connsiteY0"/>
                </a:cxn>
                <a:cxn ang="0">
                  <a:pos x="connsiteX1" y="connsiteY1"/>
                </a:cxn>
              </a:cxnLst>
              <a:rect l="l" t="t" r="r" b="b"/>
              <a:pathLst>
                <a:path w="49022" h="36252">
                  <a:moveTo>
                    <a:pt x="-1808" y="-170"/>
                  </a:moveTo>
                  <a:cubicBezTo>
                    <a:pt x="6763" y="1116"/>
                    <a:pt x="44045" y="15171"/>
                    <a:pt x="47215" y="3608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Freeform: Shape 21">
              <a:extLst>
                <a:ext uri="{FF2B5EF4-FFF2-40B4-BE49-F238E27FC236}">
                  <a16:creationId xmlns:a16="http://schemas.microsoft.com/office/drawing/2014/main" id="{BA479102-DC7D-2838-9E01-5F8DFE8FFF16}"/>
                </a:ext>
              </a:extLst>
            </p:cNvPr>
            <p:cNvSpPr/>
            <p:nvPr/>
          </p:nvSpPr>
          <p:spPr>
            <a:xfrm>
              <a:off x="3140343" y="1603618"/>
              <a:ext cx="61963" cy="30682"/>
            </a:xfrm>
            <a:custGeom>
              <a:avLst/>
              <a:gdLst>
                <a:gd name="connsiteX0" fmla="*/ -1808 w 61963"/>
                <a:gd name="connsiteY0" fmla="*/ -170 h 30682"/>
                <a:gd name="connsiteX1" fmla="*/ 60156 w 61963"/>
                <a:gd name="connsiteY1" fmla="*/ 30512 h 30682"/>
              </a:gdLst>
              <a:ahLst/>
              <a:cxnLst>
                <a:cxn ang="0">
                  <a:pos x="connsiteX0" y="connsiteY0"/>
                </a:cxn>
                <a:cxn ang="0">
                  <a:pos x="connsiteX1" y="connsiteY1"/>
                </a:cxn>
              </a:cxnLst>
              <a:rect l="l" t="t" r="r" b="b"/>
              <a:pathLst>
                <a:path w="61963" h="30682">
                  <a:moveTo>
                    <a:pt x="-1808" y="-170"/>
                  </a:moveTo>
                  <a:cubicBezTo>
                    <a:pt x="163" y="16457"/>
                    <a:pt x="30673" y="21685"/>
                    <a:pt x="60156" y="30512"/>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Freeform: Shape 22">
              <a:extLst>
                <a:ext uri="{FF2B5EF4-FFF2-40B4-BE49-F238E27FC236}">
                  <a16:creationId xmlns:a16="http://schemas.microsoft.com/office/drawing/2014/main" id="{D9C1AA3B-B8AC-197D-1B8F-9CCC1BAFA758}"/>
                </a:ext>
              </a:extLst>
            </p:cNvPr>
            <p:cNvSpPr/>
            <p:nvPr/>
          </p:nvSpPr>
          <p:spPr>
            <a:xfrm>
              <a:off x="3423165" y="1757715"/>
              <a:ext cx="267824" cy="42211"/>
            </a:xfrm>
            <a:custGeom>
              <a:avLst/>
              <a:gdLst>
                <a:gd name="connsiteX0" fmla="*/ -1808 w 267824"/>
                <a:gd name="connsiteY0" fmla="*/ 16542 h 42211"/>
                <a:gd name="connsiteX1" fmla="*/ 61014 w 267824"/>
                <a:gd name="connsiteY1" fmla="*/ 31198 h 42211"/>
                <a:gd name="connsiteX2" fmla="*/ 124949 w 267824"/>
                <a:gd name="connsiteY2" fmla="*/ 33169 h 42211"/>
                <a:gd name="connsiteX3" fmla="*/ 199339 w 267824"/>
                <a:gd name="connsiteY3" fmla="*/ 10629 h 42211"/>
                <a:gd name="connsiteX4" fmla="*/ 266017 w 267824"/>
                <a:gd name="connsiteY4" fmla="*/ -170 h 42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24" h="42211">
                  <a:moveTo>
                    <a:pt x="-1808" y="16542"/>
                  </a:moveTo>
                  <a:cubicBezTo>
                    <a:pt x="3078" y="25113"/>
                    <a:pt x="39760" y="38054"/>
                    <a:pt x="61014" y="31198"/>
                  </a:cubicBezTo>
                  <a:cubicBezTo>
                    <a:pt x="79868" y="44902"/>
                    <a:pt x="105236" y="45682"/>
                    <a:pt x="124949" y="33169"/>
                  </a:cubicBezTo>
                  <a:cubicBezTo>
                    <a:pt x="145176" y="35055"/>
                    <a:pt x="190940" y="33169"/>
                    <a:pt x="199339" y="10629"/>
                  </a:cubicBezTo>
                  <a:cubicBezTo>
                    <a:pt x="222481" y="14486"/>
                    <a:pt x="260190" y="7629"/>
                    <a:pt x="266017"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Freeform: Shape 23">
              <a:extLst>
                <a:ext uri="{FF2B5EF4-FFF2-40B4-BE49-F238E27FC236}">
                  <a16:creationId xmlns:a16="http://schemas.microsoft.com/office/drawing/2014/main" id="{4CABD311-F4E1-9F71-6201-AF7F32AD0C4F}"/>
                </a:ext>
              </a:extLst>
            </p:cNvPr>
            <p:cNvSpPr/>
            <p:nvPr/>
          </p:nvSpPr>
          <p:spPr>
            <a:xfrm>
              <a:off x="3431478" y="1789082"/>
              <a:ext cx="54508" cy="41138"/>
            </a:xfrm>
            <a:custGeom>
              <a:avLst/>
              <a:gdLst>
                <a:gd name="connsiteX0" fmla="*/ -1808 w 54508"/>
                <a:gd name="connsiteY0" fmla="*/ 40968 h 41138"/>
                <a:gd name="connsiteX1" fmla="*/ 52701 w 54508"/>
                <a:gd name="connsiteY1" fmla="*/ -170 h 41138"/>
              </a:gdLst>
              <a:ahLst/>
              <a:cxnLst>
                <a:cxn ang="0">
                  <a:pos x="connsiteX0" y="connsiteY0"/>
                </a:cxn>
                <a:cxn ang="0">
                  <a:pos x="connsiteX1" y="connsiteY1"/>
                </a:cxn>
              </a:cxnLst>
              <a:rect l="l" t="t" r="r" b="b"/>
              <a:pathLst>
                <a:path w="54508" h="41138">
                  <a:moveTo>
                    <a:pt x="-1808" y="40968"/>
                  </a:moveTo>
                  <a:cubicBezTo>
                    <a:pt x="9248" y="40026"/>
                    <a:pt x="44045" y="25284"/>
                    <a:pt x="52701"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 name="Freeform: Shape 24">
              <a:extLst>
                <a:ext uri="{FF2B5EF4-FFF2-40B4-BE49-F238E27FC236}">
                  <a16:creationId xmlns:a16="http://schemas.microsoft.com/office/drawing/2014/main" id="{68EF4506-224B-B5A4-61E1-1B7AE1808262}"/>
                </a:ext>
              </a:extLst>
            </p:cNvPr>
            <p:cNvSpPr/>
            <p:nvPr/>
          </p:nvSpPr>
          <p:spPr>
            <a:xfrm>
              <a:off x="3767353" y="1468547"/>
              <a:ext cx="52507" cy="240744"/>
            </a:xfrm>
            <a:custGeom>
              <a:avLst/>
              <a:gdLst>
                <a:gd name="connsiteX0" fmla="*/ -1808 w 52507"/>
                <a:gd name="connsiteY0" fmla="*/ -170 h 240744"/>
                <a:gd name="connsiteX1" fmla="*/ 37872 w 52507"/>
                <a:gd name="connsiteY1" fmla="*/ 80221 h 240744"/>
                <a:gd name="connsiteX2" fmla="*/ 29302 w 52507"/>
                <a:gd name="connsiteY2" fmla="*/ 171068 h 240744"/>
                <a:gd name="connsiteX3" fmla="*/ -1636 w 52507"/>
                <a:gd name="connsiteY3" fmla="*/ 240574 h 240744"/>
              </a:gdLst>
              <a:ahLst/>
              <a:cxnLst>
                <a:cxn ang="0">
                  <a:pos x="connsiteX0" y="connsiteY0"/>
                </a:cxn>
                <a:cxn ang="0">
                  <a:pos x="connsiteX1" y="connsiteY1"/>
                </a:cxn>
                <a:cxn ang="0">
                  <a:pos x="connsiteX2" y="connsiteY2"/>
                </a:cxn>
                <a:cxn ang="0">
                  <a:pos x="connsiteX3" y="connsiteY3"/>
                </a:cxn>
              </a:cxnLst>
              <a:rect l="l" t="t" r="r" b="b"/>
              <a:pathLst>
                <a:path w="52507" h="240744">
                  <a:moveTo>
                    <a:pt x="-1808" y="-170"/>
                  </a:moveTo>
                  <a:cubicBezTo>
                    <a:pt x="13703" y="3772"/>
                    <a:pt x="44643" y="47139"/>
                    <a:pt x="37872" y="80221"/>
                  </a:cubicBezTo>
                  <a:cubicBezTo>
                    <a:pt x="57156" y="96848"/>
                    <a:pt x="55013" y="152984"/>
                    <a:pt x="29302" y="171068"/>
                  </a:cubicBezTo>
                  <a:cubicBezTo>
                    <a:pt x="38987" y="197808"/>
                    <a:pt x="20731" y="229433"/>
                    <a:pt x="-1636" y="24057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6" name="Freeform: Shape 25">
              <a:extLst>
                <a:ext uri="{FF2B5EF4-FFF2-40B4-BE49-F238E27FC236}">
                  <a16:creationId xmlns:a16="http://schemas.microsoft.com/office/drawing/2014/main" id="{B74C0223-9B9D-2848-4091-BCBD52A2B3D4}"/>
                </a:ext>
              </a:extLst>
            </p:cNvPr>
            <p:cNvSpPr/>
            <p:nvPr/>
          </p:nvSpPr>
          <p:spPr>
            <a:xfrm>
              <a:off x="3633911" y="1431352"/>
              <a:ext cx="71353" cy="129328"/>
            </a:xfrm>
            <a:custGeom>
              <a:avLst/>
              <a:gdLst>
                <a:gd name="connsiteX0" fmla="*/ -1808 w 71353"/>
                <a:gd name="connsiteY0" fmla="*/ -170 h 129328"/>
                <a:gd name="connsiteX1" fmla="*/ 39845 w 71353"/>
                <a:gd name="connsiteY1" fmla="*/ 38054 h 129328"/>
                <a:gd name="connsiteX2" fmla="*/ 65557 w 71353"/>
                <a:gd name="connsiteY2" fmla="*/ 129158 h 129328"/>
              </a:gdLst>
              <a:ahLst/>
              <a:cxnLst>
                <a:cxn ang="0">
                  <a:pos x="connsiteX0" y="connsiteY0"/>
                </a:cxn>
                <a:cxn ang="0">
                  <a:pos x="connsiteX1" y="connsiteY1"/>
                </a:cxn>
                <a:cxn ang="0">
                  <a:pos x="connsiteX2" y="connsiteY2"/>
                </a:cxn>
              </a:cxnLst>
              <a:rect l="l" t="t" r="r" b="b"/>
              <a:pathLst>
                <a:path w="71353" h="129328">
                  <a:moveTo>
                    <a:pt x="-1808" y="-170"/>
                  </a:moveTo>
                  <a:cubicBezTo>
                    <a:pt x="20476" y="2744"/>
                    <a:pt x="38816" y="17485"/>
                    <a:pt x="39845" y="38054"/>
                  </a:cubicBezTo>
                  <a:cubicBezTo>
                    <a:pt x="59129" y="44911"/>
                    <a:pt x="77983" y="98048"/>
                    <a:pt x="65557" y="12915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7" name="Freeform: Shape 26">
              <a:extLst>
                <a:ext uri="{FF2B5EF4-FFF2-40B4-BE49-F238E27FC236}">
                  <a16:creationId xmlns:a16="http://schemas.microsoft.com/office/drawing/2014/main" id="{420C2463-9B75-035B-A458-440BC2985578}"/>
                </a:ext>
              </a:extLst>
            </p:cNvPr>
            <p:cNvSpPr/>
            <p:nvPr/>
          </p:nvSpPr>
          <p:spPr>
            <a:xfrm>
              <a:off x="3590116" y="1834002"/>
              <a:ext cx="263711" cy="23900"/>
            </a:xfrm>
            <a:custGeom>
              <a:avLst/>
              <a:gdLst>
                <a:gd name="connsiteX0" fmla="*/ -1808 w 263711"/>
                <a:gd name="connsiteY0" fmla="*/ 22445 h 23900"/>
                <a:gd name="connsiteX1" fmla="*/ 175430 w 263711"/>
                <a:gd name="connsiteY1" fmla="*/ 934 h 23900"/>
                <a:gd name="connsiteX2" fmla="*/ 261903 w 263711"/>
                <a:gd name="connsiteY2" fmla="*/ 23731 h 23900"/>
              </a:gdLst>
              <a:ahLst/>
              <a:cxnLst>
                <a:cxn ang="0">
                  <a:pos x="connsiteX0" y="connsiteY0"/>
                </a:cxn>
                <a:cxn ang="0">
                  <a:pos x="connsiteX1" y="connsiteY1"/>
                </a:cxn>
                <a:cxn ang="0">
                  <a:pos x="connsiteX2" y="connsiteY2"/>
                </a:cxn>
              </a:cxnLst>
              <a:rect l="l" t="t" r="r" b="b"/>
              <a:pathLst>
                <a:path w="263711" h="23900">
                  <a:moveTo>
                    <a:pt x="-1808" y="22445"/>
                  </a:moveTo>
                  <a:cubicBezTo>
                    <a:pt x="25190" y="8133"/>
                    <a:pt x="142604" y="-3952"/>
                    <a:pt x="175430" y="934"/>
                  </a:cubicBezTo>
                  <a:cubicBezTo>
                    <a:pt x="208253" y="5819"/>
                    <a:pt x="238335" y="5733"/>
                    <a:pt x="261903" y="23731"/>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Freeform: Shape 27">
              <a:extLst>
                <a:ext uri="{FF2B5EF4-FFF2-40B4-BE49-F238E27FC236}">
                  <a16:creationId xmlns:a16="http://schemas.microsoft.com/office/drawing/2014/main" id="{C489081B-907D-1429-9212-34D05A4062E6}"/>
                </a:ext>
              </a:extLst>
            </p:cNvPr>
            <p:cNvSpPr/>
            <p:nvPr/>
          </p:nvSpPr>
          <p:spPr>
            <a:xfrm>
              <a:off x="3767353" y="1774341"/>
              <a:ext cx="52621" cy="60678"/>
            </a:xfrm>
            <a:custGeom>
              <a:avLst/>
              <a:gdLst>
                <a:gd name="connsiteX0" fmla="*/ -1808 w 52621"/>
                <a:gd name="connsiteY0" fmla="*/ 60509 h 60678"/>
                <a:gd name="connsiteX1" fmla="*/ 50814 w 52621"/>
                <a:gd name="connsiteY1" fmla="*/ -170 h 60678"/>
              </a:gdLst>
              <a:ahLst/>
              <a:cxnLst>
                <a:cxn ang="0">
                  <a:pos x="connsiteX0" y="connsiteY0"/>
                </a:cxn>
                <a:cxn ang="0">
                  <a:pos x="connsiteX1" y="connsiteY1"/>
                </a:cxn>
              </a:cxnLst>
              <a:rect l="l" t="t" r="r" b="b"/>
              <a:pathLst>
                <a:path w="52621" h="60678">
                  <a:moveTo>
                    <a:pt x="-1808" y="60509"/>
                  </a:moveTo>
                  <a:cubicBezTo>
                    <a:pt x="13703" y="50739"/>
                    <a:pt x="48242" y="17657"/>
                    <a:pt x="50814"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9" name="Freeform: Shape 28">
              <a:extLst>
                <a:ext uri="{FF2B5EF4-FFF2-40B4-BE49-F238E27FC236}">
                  <a16:creationId xmlns:a16="http://schemas.microsoft.com/office/drawing/2014/main" id="{5A974575-6B95-DC75-D648-A3C2A0AB639A}"/>
                </a:ext>
              </a:extLst>
            </p:cNvPr>
            <p:cNvSpPr/>
            <p:nvPr/>
          </p:nvSpPr>
          <p:spPr>
            <a:xfrm>
              <a:off x="3609742" y="1652641"/>
              <a:ext cx="10874" cy="71734"/>
            </a:xfrm>
            <a:custGeom>
              <a:avLst/>
              <a:gdLst>
                <a:gd name="connsiteX0" fmla="*/ -1808 w 10874"/>
                <a:gd name="connsiteY0" fmla="*/ -170 h 71734"/>
                <a:gd name="connsiteX1" fmla="*/ 3507 w 10874"/>
                <a:gd name="connsiteY1" fmla="*/ 71565 h 71734"/>
              </a:gdLst>
              <a:ahLst/>
              <a:cxnLst>
                <a:cxn ang="0">
                  <a:pos x="connsiteX0" y="connsiteY0"/>
                </a:cxn>
                <a:cxn ang="0">
                  <a:pos x="connsiteX1" y="connsiteY1"/>
                </a:cxn>
              </a:cxnLst>
              <a:rect l="l" t="t" r="r" b="b"/>
              <a:pathLst>
                <a:path w="10874" h="71734">
                  <a:moveTo>
                    <a:pt x="-1808" y="-170"/>
                  </a:moveTo>
                  <a:cubicBezTo>
                    <a:pt x="7792" y="11743"/>
                    <a:pt x="14220" y="50396"/>
                    <a:pt x="3507" y="71565"/>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Freeform: Shape 29">
              <a:extLst>
                <a:ext uri="{FF2B5EF4-FFF2-40B4-BE49-F238E27FC236}">
                  <a16:creationId xmlns:a16="http://schemas.microsoft.com/office/drawing/2014/main" id="{54B490E2-4AE7-5565-0918-26C5E64CEBDD}"/>
                </a:ext>
              </a:extLst>
            </p:cNvPr>
            <p:cNvSpPr/>
            <p:nvPr/>
          </p:nvSpPr>
          <p:spPr>
            <a:xfrm>
              <a:off x="3374133" y="1526484"/>
              <a:ext cx="26750" cy="77134"/>
            </a:xfrm>
            <a:custGeom>
              <a:avLst/>
              <a:gdLst>
                <a:gd name="connsiteX0" fmla="*/ 859 w 26750"/>
                <a:gd name="connsiteY0" fmla="*/ -170 h 77134"/>
                <a:gd name="connsiteX1" fmla="*/ 24943 w 26750"/>
                <a:gd name="connsiteY1" fmla="*/ 76964 h 77134"/>
              </a:gdLst>
              <a:ahLst/>
              <a:cxnLst>
                <a:cxn ang="0">
                  <a:pos x="connsiteX0" y="connsiteY0"/>
                </a:cxn>
                <a:cxn ang="0">
                  <a:pos x="connsiteX1" y="connsiteY1"/>
                </a:cxn>
              </a:cxnLst>
              <a:rect l="l" t="t" r="r" b="b"/>
              <a:pathLst>
                <a:path w="26750" h="77134">
                  <a:moveTo>
                    <a:pt x="859" y="-170"/>
                  </a:moveTo>
                  <a:cubicBezTo>
                    <a:pt x="-6939" y="16971"/>
                    <a:pt x="2745" y="69765"/>
                    <a:pt x="24943" y="7696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 name="Freeform: Shape 30">
              <a:extLst>
                <a:ext uri="{FF2B5EF4-FFF2-40B4-BE49-F238E27FC236}">
                  <a16:creationId xmlns:a16="http://schemas.microsoft.com/office/drawing/2014/main" id="{6728DCFB-A640-9209-BDF7-950A81CA6212}"/>
                </a:ext>
              </a:extLst>
            </p:cNvPr>
            <p:cNvSpPr/>
            <p:nvPr/>
          </p:nvSpPr>
          <p:spPr>
            <a:xfrm>
              <a:off x="3329319" y="1610131"/>
              <a:ext cx="64363" cy="43280"/>
            </a:xfrm>
            <a:custGeom>
              <a:avLst/>
              <a:gdLst>
                <a:gd name="connsiteX0" fmla="*/ -1808 w 64363"/>
                <a:gd name="connsiteY0" fmla="*/ -170 h 43280"/>
                <a:gd name="connsiteX1" fmla="*/ 62556 w 64363"/>
                <a:gd name="connsiteY1" fmla="*/ 43111 h 43280"/>
              </a:gdLst>
              <a:ahLst/>
              <a:cxnLst>
                <a:cxn ang="0">
                  <a:pos x="connsiteX0" y="connsiteY0"/>
                </a:cxn>
                <a:cxn ang="0">
                  <a:pos x="connsiteX1" y="connsiteY1"/>
                </a:cxn>
              </a:cxnLst>
              <a:rect l="l" t="t" r="r" b="b"/>
              <a:pathLst>
                <a:path w="64363" h="43280">
                  <a:moveTo>
                    <a:pt x="-1808" y="-170"/>
                  </a:moveTo>
                  <a:cubicBezTo>
                    <a:pt x="1193" y="16028"/>
                    <a:pt x="37874" y="41740"/>
                    <a:pt x="62556" y="43111"/>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Shape 31">
              <a:extLst>
                <a:ext uri="{FF2B5EF4-FFF2-40B4-BE49-F238E27FC236}">
                  <a16:creationId xmlns:a16="http://schemas.microsoft.com/office/drawing/2014/main" id="{C9DDD96B-0476-A9F3-5CB3-DDE9CCACD470}"/>
                </a:ext>
              </a:extLst>
            </p:cNvPr>
            <p:cNvSpPr/>
            <p:nvPr/>
          </p:nvSpPr>
          <p:spPr>
            <a:xfrm>
              <a:off x="3742240" y="1413182"/>
              <a:ext cx="42733" cy="117329"/>
            </a:xfrm>
            <a:custGeom>
              <a:avLst/>
              <a:gdLst>
                <a:gd name="connsiteX0" fmla="*/ 34960 w 42733"/>
                <a:gd name="connsiteY0" fmla="*/ -170 h 117329"/>
                <a:gd name="connsiteX1" fmla="*/ 23305 w 42733"/>
                <a:gd name="connsiteY1" fmla="*/ 55195 h 117329"/>
                <a:gd name="connsiteX2" fmla="*/ -1808 w 42733"/>
                <a:gd name="connsiteY2" fmla="*/ 117160 h 117329"/>
              </a:gdLst>
              <a:ahLst/>
              <a:cxnLst>
                <a:cxn ang="0">
                  <a:pos x="connsiteX0" y="connsiteY0"/>
                </a:cxn>
                <a:cxn ang="0">
                  <a:pos x="connsiteX1" y="connsiteY1"/>
                </a:cxn>
                <a:cxn ang="0">
                  <a:pos x="connsiteX2" y="connsiteY2"/>
                </a:cxn>
              </a:cxnLst>
              <a:rect l="l" t="t" r="r" b="b"/>
              <a:pathLst>
                <a:path w="42733" h="117329">
                  <a:moveTo>
                    <a:pt x="34960" y="-170"/>
                  </a:moveTo>
                  <a:cubicBezTo>
                    <a:pt x="42674" y="13114"/>
                    <a:pt x="46531" y="48339"/>
                    <a:pt x="23305" y="55195"/>
                  </a:cubicBezTo>
                  <a:cubicBezTo>
                    <a:pt x="26218" y="71908"/>
                    <a:pt x="24332" y="106618"/>
                    <a:pt x="-1808" y="11716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Freeform: Shape 32">
              <a:extLst>
                <a:ext uri="{FF2B5EF4-FFF2-40B4-BE49-F238E27FC236}">
                  <a16:creationId xmlns:a16="http://schemas.microsoft.com/office/drawing/2014/main" id="{937CEDB2-B9F4-DBA3-F4F6-4B5D2884E7F8}"/>
                </a:ext>
              </a:extLst>
            </p:cNvPr>
            <p:cNvSpPr/>
            <p:nvPr/>
          </p:nvSpPr>
          <p:spPr>
            <a:xfrm>
              <a:off x="3681392" y="1738485"/>
              <a:ext cx="195233" cy="71166"/>
            </a:xfrm>
            <a:custGeom>
              <a:avLst/>
              <a:gdLst>
                <a:gd name="connsiteX0" fmla="*/ 193426 w 195233"/>
                <a:gd name="connsiteY0" fmla="*/ 61312 h 71166"/>
                <a:gd name="connsiteX1" fmla="*/ 128633 w 195233"/>
                <a:gd name="connsiteY1" fmla="*/ 3375 h 71166"/>
                <a:gd name="connsiteX2" fmla="*/ 66755 w 195233"/>
                <a:gd name="connsiteY2" fmla="*/ 24887 h 71166"/>
                <a:gd name="connsiteX3" fmla="*/ -1808 w 195233"/>
                <a:gd name="connsiteY3" fmla="*/ 70996 h 71166"/>
              </a:gdLst>
              <a:ahLst/>
              <a:cxnLst>
                <a:cxn ang="0">
                  <a:pos x="connsiteX0" y="connsiteY0"/>
                </a:cxn>
                <a:cxn ang="0">
                  <a:pos x="connsiteX1" y="connsiteY1"/>
                </a:cxn>
                <a:cxn ang="0">
                  <a:pos x="connsiteX2" y="connsiteY2"/>
                </a:cxn>
                <a:cxn ang="0">
                  <a:pos x="connsiteX3" y="connsiteY3"/>
                </a:cxn>
              </a:cxnLst>
              <a:rect l="l" t="t" r="r" b="b"/>
              <a:pathLst>
                <a:path w="195233" h="71166">
                  <a:moveTo>
                    <a:pt x="193426" y="61312"/>
                  </a:moveTo>
                  <a:cubicBezTo>
                    <a:pt x="190511" y="40571"/>
                    <a:pt x="152803" y="-4510"/>
                    <a:pt x="128633" y="3375"/>
                  </a:cubicBezTo>
                  <a:cubicBezTo>
                    <a:pt x="110292" y="-6481"/>
                    <a:pt x="66755" y="5347"/>
                    <a:pt x="66755" y="24887"/>
                  </a:cubicBezTo>
                  <a:cubicBezTo>
                    <a:pt x="47472" y="19059"/>
                    <a:pt x="7790" y="45542"/>
                    <a:pt x="-1808" y="7099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4" name="Freeform: Shape 33">
              <a:extLst>
                <a:ext uri="{FF2B5EF4-FFF2-40B4-BE49-F238E27FC236}">
                  <a16:creationId xmlns:a16="http://schemas.microsoft.com/office/drawing/2014/main" id="{94107954-72CB-6279-8FF7-B858559768B2}"/>
                </a:ext>
              </a:extLst>
            </p:cNvPr>
            <p:cNvSpPr/>
            <p:nvPr/>
          </p:nvSpPr>
          <p:spPr>
            <a:xfrm>
              <a:off x="3861713" y="1522456"/>
              <a:ext cx="23762" cy="201919"/>
            </a:xfrm>
            <a:custGeom>
              <a:avLst/>
              <a:gdLst>
                <a:gd name="connsiteX0" fmla="*/ 5390 w 23762"/>
                <a:gd name="connsiteY0" fmla="*/ -170 h 201919"/>
                <a:gd name="connsiteX1" fmla="*/ -1808 w 23762"/>
                <a:gd name="connsiteY1" fmla="*/ 148785 h 201919"/>
                <a:gd name="connsiteX2" fmla="*/ 21847 w 23762"/>
                <a:gd name="connsiteY2" fmla="*/ 201750 h 201919"/>
              </a:gdLst>
              <a:ahLst/>
              <a:cxnLst>
                <a:cxn ang="0">
                  <a:pos x="connsiteX0" y="connsiteY0"/>
                </a:cxn>
                <a:cxn ang="0">
                  <a:pos x="connsiteX1" y="connsiteY1"/>
                </a:cxn>
                <a:cxn ang="0">
                  <a:pos x="connsiteX2" y="connsiteY2"/>
                </a:cxn>
              </a:cxnLst>
              <a:rect l="l" t="t" r="r" b="b"/>
              <a:pathLst>
                <a:path w="23762" h="201919">
                  <a:moveTo>
                    <a:pt x="5390" y="-170"/>
                  </a:moveTo>
                  <a:cubicBezTo>
                    <a:pt x="13961" y="18514"/>
                    <a:pt x="11389" y="126244"/>
                    <a:pt x="-1808" y="148785"/>
                  </a:cubicBezTo>
                  <a:cubicBezTo>
                    <a:pt x="14218" y="161537"/>
                    <a:pt x="23046" y="181292"/>
                    <a:pt x="21847" y="20175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5" name="Freeform: Shape 34">
              <a:extLst>
                <a:ext uri="{FF2B5EF4-FFF2-40B4-BE49-F238E27FC236}">
                  <a16:creationId xmlns:a16="http://schemas.microsoft.com/office/drawing/2014/main" id="{9CC6AD96-A3C8-8E13-A354-03947573E595}"/>
                </a:ext>
              </a:extLst>
            </p:cNvPr>
            <p:cNvSpPr/>
            <p:nvPr/>
          </p:nvSpPr>
          <p:spPr>
            <a:xfrm>
              <a:off x="3684304" y="1585277"/>
              <a:ext cx="57935" cy="24854"/>
            </a:xfrm>
            <a:custGeom>
              <a:avLst/>
              <a:gdLst>
                <a:gd name="connsiteX0" fmla="*/ -1808 w 57935"/>
                <a:gd name="connsiteY0" fmla="*/ 24684 h 24854"/>
                <a:gd name="connsiteX1" fmla="*/ 56128 w 57935"/>
                <a:gd name="connsiteY1" fmla="*/ -170 h 24854"/>
              </a:gdLst>
              <a:ahLst/>
              <a:cxnLst>
                <a:cxn ang="0">
                  <a:pos x="connsiteX0" y="connsiteY0"/>
                </a:cxn>
                <a:cxn ang="0">
                  <a:pos x="connsiteX1" y="connsiteY1"/>
                </a:cxn>
              </a:cxnLst>
              <a:rect l="l" t="t" r="r" b="b"/>
              <a:pathLst>
                <a:path w="57935" h="24854">
                  <a:moveTo>
                    <a:pt x="-1808" y="24684"/>
                  </a:moveTo>
                  <a:cubicBezTo>
                    <a:pt x="19020" y="24684"/>
                    <a:pt x="41044" y="19456"/>
                    <a:pt x="56128" y="-17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Freeform: Shape 35">
              <a:extLst>
                <a:ext uri="{FF2B5EF4-FFF2-40B4-BE49-F238E27FC236}">
                  <a16:creationId xmlns:a16="http://schemas.microsoft.com/office/drawing/2014/main" id="{B2FD49C0-3AEB-08CF-BCC3-1C92D88FE049}"/>
                </a:ext>
              </a:extLst>
            </p:cNvPr>
            <p:cNvSpPr/>
            <p:nvPr/>
          </p:nvSpPr>
          <p:spPr>
            <a:xfrm>
              <a:off x="3509212" y="1652641"/>
              <a:ext cx="51424" cy="85876"/>
            </a:xfrm>
            <a:custGeom>
              <a:avLst/>
              <a:gdLst>
                <a:gd name="connsiteX0" fmla="*/ -1808 w 51424"/>
                <a:gd name="connsiteY0" fmla="*/ -170 h 85876"/>
                <a:gd name="connsiteX1" fmla="*/ 32474 w 51424"/>
                <a:gd name="connsiteY1" fmla="*/ 56481 h 85876"/>
                <a:gd name="connsiteX2" fmla="*/ 49615 w 51424"/>
                <a:gd name="connsiteY2" fmla="*/ 85706 h 85876"/>
              </a:gdLst>
              <a:ahLst/>
              <a:cxnLst>
                <a:cxn ang="0">
                  <a:pos x="connsiteX0" y="connsiteY0"/>
                </a:cxn>
                <a:cxn ang="0">
                  <a:pos x="connsiteX1" y="connsiteY1"/>
                </a:cxn>
                <a:cxn ang="0">
                  <a:pos x="connsiteX2" y="connsiteY2"/>
                </a:cxn>
              </a:cxnLst>
              <a:rect l="l" t="t" r="r" b="b"/>
              <a:pathLst>
                <a:path w="51424" h="85876">
                  <a:moveTo>
                    <a:pt x="-1808" y="-170"/>
                  </a:moveTo>
                  <a:cubicBezTo>
                    <a:pt x="5993" y="2915"/>
                    <a:pt x="41044" y="35483"/>
                    <a:pt x="32474" y="56481"/>
                  </a:cubicBezTo>
                  <a:cubicBezTo>
                    <a:pt x="50215" y="63680"/>
                    <a:pt x="49615" y="77221"/>
                    <a:pt x="49615" y="85706"/>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Freeform: Shape 36">
              <a:extLst>
                <a:ext uri="{FF2B5EF4-FFF2-40B4-BE49-F238E27FC236}">
                  <a16:creationId xmlns:a16="http://schemas.microsoft.com/office/drawing/2014/main" id="{8965DE6A-4E13-6171-B13A-5B86C45195D8}"/>
                </a:ext>
              </a:extLst>
            </p:cNvPr>
            <p:cNvSpPr/>
            <p:nvPr/>
          </p:nvSpPr>
          <p:spPr>
            <a:xfrm>
              <a:off x="3609742" y="1686999"/>
              <a:ext cx="157610" cy="44233"/>
            </a:xfrm>
            <a:custGeom>
              <a:avLst/>
              <a:gdLst>
                <a:gd name="connsiteX0" fmla="*/ -1808 w 157610"/>
                <a:gd name="connsiteY0" fmla="*/ 44063 h 44233"/>
                <a:gd name="connsiteX1" fmla="*/ 89382 w 157610"/>
                <a:gd name="connsiteY1" fmla="*/ 8410 h 44233"/>
                <a:gd name="connsiteX2" fmla="*/ 155803 w 157610"/>
                <a:gd name="connsiteY2" fmla="*/ 22123 h 44233"/>
              </a:gdLst>
              <a:ahLst/>
              <a:cxnLst>
                <a:cxn ang="0">
                  <a:pos x="connsiteX0" y="connsiteY0"/>
                </a:cxn>
                <a:cxn ang="0">
                  <a:pos x="connsiteX1" y="connsiteY1"/>
                </a:cxn>
                <a:cxn ang="0">
                  <a:pos x="connsiteX2" y="connsiteY2"/>
                </a:cxn>
              </a:cxnLst>
              <a:rect l="l" t="t" r="r" b="b"/>
              <a:pathLst>
                <a:path w="157610" h="44233">
                  <a:moveTo>
                    <a:pt x="-1808" y="44063"/>
                  </a:moveTo>
                  <a:cubicBezTo>
                    <a:pt x="6763" y="28379"/>
                    <a:pt x="57670" y="-6674"/>
                    <a:pt x="89382" y="8410"/>
                  </a:cubicBezTo>
                  <a:cubicBezTo>
                    <a:pt x="110294" y="-6845"/>
                    <a:pt x="152030" y="-1446"/>
                    <a:pt x="155803" y="2212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8" name="Freeform: Shape 37">
              <a:extLst>
                <a:ext uri="{FF2B5EF4-FFF2-40B4-BE49-F238E27FC236}">
                  <a16:creationId xmlns:a16="http://schemas.microsoft.com/office/drawing/2014/main" id="{0BEBEEC8-4FFB-E38C-3D32-CF16330381F6}"/>
                </a:ext>
              </a:extLst>
            </p:cNvPr>
            <p:cNvSpPr/>
            <p:nvPr/>
          </p:nvSpPr>
          <p:spPr>
            <a:xfrm>
              <a:off x="3426905" y="1406497"/>
              <a:ext cx="16573" cy="82276"/>
            </a:xfrm>
            <a:custGeom>
              <a:avLst/>
              <a:gdLst>
                <a:gd name="connsiteX0" fmla="*/ 14765 w 16573"/>
                <a:gd name="connsiteY0" fmla="*/ -170 h 82276"/>
                <a:gd name="connsiteX1" fmla="*/ 2766 w 16573"/>
                <a:gd name="connsiteY1" fmla="*/ 82107 h 82276"/>
              </a:gdLst>
              <a:ahLst/>
              <a:cxnLst>
                <a:cxn ang="0">
                  <a:pos x="connsiteX0" y="connsiteY0"/>
                </a:cxn>
                <a:cxn ang="0">
                  <a:pos x="connsiteX1" y="connsiteY1"/>
                </a:cxn>
              </a:cxnLst>
              <a:rect l="l" t="t" r="r" b="b"/>
              <a:pathLst>
                <a:path w="16573" h="82276">
                  <a:moveTo>
                    <a:pt x="14765" y="-170"/>
                  </a:moveTo>
                  <a:cubicBezTo>
                    <a:pt x="5080" y="9600"/>
                    <a:pt x="-9232" y="62480"/>
                    <a:pt x="2766" y="82107"/>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9" name="Freeform: Shape 38">
              <a:extLst>
                <a:ext uri="{FF2B5EF4-FFF2-40B4-BE49-F238E27FC236}">
                  <a16:creationId xmlns:a16="http://schemas.microsoft.com/office/drawing/2014/main" id="{56FBEC6C-40CF-2F2F-EC51-8CBB69291574}"/>
                </a:ext>
              </a:extLst>
            </p:cNvPr>
            <p:cNvSpPr/>
            <p:nvPr/>
          </p:nvSpPr>
          <p:spPr>
            <a:xfrm>
              <a:off x="3675107" y="1393042"/>
              <a:ext cx="63705" cy="77134"/>
            </a:xfrm>
            <a:custGeom>
              <a:avLst/>
              <a:gdLst>
                <a:gd name="connsiteX0" fmla="*/ 61898 w 63705"/>
                <a:gd name="connsiteY0" fmla="*/ -170 h 77134"/>
                <a:gd name="connsiteX1" fmla="*/ 26844 w 63705"/>
                <a:gd name="connsiteY1" fmla="*/ 25541 h 77134"/>
                <a:gd name="connsiteX2" fmla="*/ -1608 w 63705"/>
                <a:gd name="connsiteY2" fmla="*/ 76964 h 77134"/>
              </a:gdLst>
              <a:ahLst/>
              <a:cxnLst>
                <a:cxn ang="0">
                  <a:pos x="connsiteX0" y="connsiteY0"/>
                </a:cxn>
                <a:cxn ang="0">
                  <a:pos x="connsiteX1" y="connsiteY1"/>
                </a:cxn>
                <a:cxn ang="0">
                  <a:pos x="connsiteX2" y="connsiteY2"/>
                </a:cxn>
              </a:cxnLst>
              <a:rect l="l" t="t" r="r" b="b"/>
              <a:pathLst>
                <a:path w="63705" h="77134">
                  <a:moveTo>
                    <a:pt x="61898" y="-170"/>
                  </a:moveTo>
                  <a:cubicBezTo>
                    <a:pt x="41585" y="3773"/>
                    <a:pt x="30016" y="7715"/>
                    <a:pt x="26844" y="25541"/>
                  </a:cubicBezTo>
                  <a:cubicBezTo>
                    <a:pt x="9277" y="31455"/>
                    <a:pt x="-3579" y="58881"/>
                    <a:pt x="-1608" y="76964"/>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Freeform: Shape 39">
              <a:extLst>
                <a:ext uri="{FF2B5EF4-FFF2-40B4-BE49-F238E27FC236}">
                  <a16:creationId xmlns:a16="http://schemas.microsoft.com/office/drawing/2014/main" id="{28E3825C-4B48-991B-E0ED-0A5BA320A459}"/>
                </a:ext>
              </a:extLst>
            </p:cNvPr>
            <p:cNvSpPr/>
            <p:nvPr/>
          </p:nvSpPr>
          <p:spPr>
            <a:xfrm>
              <a:off x="3639739" y="1375387"/>
              <a:ext cx="64277" cy="42852"/>
            </a:xfrm>
            <a:custGeom>
              <a:avLst/>
              <a:gdLst>
                <a:gd name="connsiteX0" fmla="*/ -1808 w 64277"/>
                <a:gd name="connsiteY0" fmla="*/ -170 h 42852"/>
                <a:gd name="connsiteX1" fmla="*/ 62470 w 64277"/>
                <a:gd name="connsiteY1" fmla="*/ 42682 h 42852"/>
              </a:gdLst>
              <a:ahLst/>
              <a:cxnLst>
                <a:cxn ang="0">
                  <a:pos x="connsiteX0" y="connsiteY0"/>
                </a:cxn>
                <a:cxn ang="0">
                  <a:pos x="connsiteX1" y="connsiteY1"/>
                </a:cxn>
              </a:cxnLst>
              <a:rect l="l" t="t" r="r" b="b"/>
              <a:pathLst>
                <a:path w="64277" h="42852">
                  <a:moveTo>
                    <a:pt x="-1808" y="-170"/>
                  </a:moveTo>
                  <a:cubicBezTo>
                    <a:pt x="14649" y="2830"/>
                    <a:pt x="56214" y="14657"/>
                    <a:pt x="62470" y="42682"/>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Freeform: Shape 40">
              <a:extLst>
                <a:ext uri="{FF2B5EF4-FFF2-40B4-BE49-F238E27FC236}">
                  <a16:creationId xmlns:a16="http://schemas.microsoft.com/office/drawing/2014/main" id="{1CB5770A-EE93-8213-182C-54C4831D124F}"/>
                </a:ext>
              </a:extLst>
            </p:cNvPr>
            <p:cNvSpPr/>
            <p:nvPr/>
          </p:nvSpPr>
          <p:spPr>
            <a:xfrm>
              <a:off x="3472530" y="1387985"/>
              <a:ext cx="27583" cy="50479"/>
            </a:xfrm>
            <a:custGeom>
              <a:avLst/>
              <a:gdLst>
                <a:gd name="connsiteX0" fmla="*/ -1808 w 27583"/>
                <a:gd name="connsiteY0" fmla="*/ -170 h 50479"/>
                <a:gd name="connsiteX1" fmla="*/ 25703 w 27583"/>
                <a:gd name="connsiteY1" fmla="*/ 50310 h 50479"/>
              </a:gdLst>
              <a:ahLst/>
              <a:cxnLst>
                <a:cxn ang="0">
                  <a:pos x="connsiteX0" y="connsiteY0"/>
                </a:cxn>
                <a:cxn ang="0">
                  <a:pos x="connsiteX1" y="connsiteY1"/>
                </a:cxn>
              </a:cxnLst>
              <a:rect l="l" t="t" r="r" b="b"/>
              <a:pathLst>
                <a:path w="27583" h="50479">
                  <a:moveTo>
                    <a:pt x="-1808" y="-170"/>
                  </a:moveTo>
                  <a:cubicBezTo>
                    <a:pt x="8820" y="5915"/>
                    <a:pt x="27076" y="28713"/>
                    <a:pt x="25703" y="5031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2" name="Freeform: Shape 41">
              <a:extLst>
                <a:ext uri="{FF2B5EF4-FFF2-40B4-BE49-F238E27FC236}">
                  <a16:creationId xmlns:a16="http://schemas.microsoft.com/office/drawing/2014/main" id="{5FA4B048-DF82-3607-03B0-8111EE60A47A}"/>
                </a:ext>
              </a:extLst>
            </p:cNvPr>
            <p:cNvSpPr/>
            <p:nvPr/>
          </p:nvSpPr>
          <p:spPr>
            <a:xfrm>
              <a:off x="3299152" y="1774084"/>
              <a:ext cx="200291" cy="100527"/>
            </a:xfrm>
            <a:custGeom>
              <a:avLst/>
              <a:gdLst>
                <a:gd name="connsiteX0" fmla="*/ -1808 w 200291"/>
                <a:gd name="connsiteY0" fmla="*/ -170 h 100527"/>
                <a:gd name="connsiteX1" fmla="*/ 43015 w 200291"/>
                <a:gd name="connsiteY1" fmla="*/ 59823 h 100527"/>
                <a:gd name="connsiteX2" fmla="*/ 198483 w 200291"/>
                <a:gd name="connsiteY2" fmla="*/ 91020 h 100527"/>
              </a:gdLst>
              <a:ahLst/>
              <a:cxnLst>
                <a:cxn ang="0">
                  <a:pos x="connsiteX0" y="connsiteY0"/>
                </a:cxn>
                <a:cxn ang="0">
                  <a:pos x="connsiteX1" y="connsiteY1"/>
                </a:cxn>
                <a:cxn ang="0">
                  <a:pos x="connsiteX2" y="connsiteY2"/>
                </a:cxn>
              </a:cxnLst>
              <a:rect l="l" t="t" r="r" b="b"/>
              <a:pathLst>
                <a:path w="200291" h="100527">
                  <a:moveTo>
                    <a:pt x="-1808" y="-170"/>
                  </a:moveTo>
                  <a:cubicBezTo>
                    <a:pt x="2821" y="19456"/>
                    <a:pt x="17047" y="48939"/>
                    <a:pt x="43015" y="59823"/>
                  </a:cubicBezTo>
                  <a:cubicBezTo>
                    <a:pt x="55358" y="84935"/>
                    <a:pt x="145860" y="116303"/>
                    <a:pt x="198483" y="91020"/>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3" name="Freeform: Shape 42">
              <a:extLst>
                <a:ext uri="{FF2B5EF4-FFF2-40B4-BE49-F238E27FC236}">
                  <a16:creationId xmlns:a16="http://schemas.microsoft.com/office/drawing/2014/main" id="{6A15035E-1FD2-9D48-1F00-9C40EC64717B}"/>
                </a:ext>
              </a:extLst>
            </p:cNvPr>
            <p:cNvSpPr/>
            <p:nvPr/>
          </p:nvSpPr>
          <p:spPr>
            <a:xfrm>
              <a:off x="3343974" y="1804766"/>
              <a:ext cx="43881" cy="29568"/>
            </a:xfrm>
            <a:custGeom>
              <a:avLst/>
              <a:gdLst>
                <a:gd name="connsiteX0" fmla="*/ 42074 w 43881"/>
                <a:gd name="connsiteY0" fmla="*/ -170 h 29568"/>
                <a:gd name="connsiteX1" fmla="*/ -1808 w 43881"/>
                <a:gd name="connsiteY1" fmla="*/ 29398 h 29568"/>
              </a:gdLst>
              <a:ahLst/>
              <a:cxnLst>
                <a:cxn ang="0">
                  <a:pos x="connsiteX0" y="connsiteY0"/>
                </a:cxn>
                <a:cxn ang="0">
                  <a:pos x="connsiteX1" y="connsiteY1"/>
                </a:cxn>
              </a:cxnLst>
              <a:rect l="l" t="t" r="r" b="b"/>
              <a:pathLst>
                <a:path w="43881" h="29568">
                  <a:moveTo>
                    <a:pt x="42074" y="-170"/>
                  </a:moveTo>
                  <a:cubicBezTo>
                    <a:pt x="29733" y="12720"/>
                    <a:pt x="14735" y="22808"/>
                    <a:pt x="-1808" y="29398"/>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4" name="Freeform: Shape 43">
              <a:extLst>
                <a:ext uri="{FF2B5EF4-FFF2-40B4-BE49-F238E27FC236}">
                  <a16:creationId xmlns:a16="http://schemas.microsoft.com/office/drawing/2014/main" id="{56C7BC98-5766-6176-063E-92DF4447B52F}"/>
                </a:ext>
              </a:extLst>
            </p:cNvPr>
            <p:cNvSpPr/>
            <p:nvPr/>
          </p:nvSpPr>
          <p:spPr>
            <a:xfrm>
              <a:off x="3857085" y="1757886"/>
              <a:ext cx="40108" cy="10920"/>
            </a:xfrm>
            <a:custGeom>
              <a:avLst/>
              <a:gdLst>
                <a:gd name="connsiteX0" fmla="*/ 38301 w 40108"/>
                <a:gd name="connsiteY0" fmla="*/ -170 h 10920"/>
                <a:gd name="connsiteX1" fmla="*/ -1808 w 40108"/>
                <a:gd name="connsiteY1" fmla="*/ 7543 h 10920"/>
              </a:gdLst>
              <a:ahLst/>
              <a:cxnLst>
                <a:cxn ang="0">
                  <a:pos x="connsiteX0" y="connsiteY0"/>
                </a:cxn>
                <a:cxn ang="0">
                  <a:pos x="connsiteX1" y="connsiteY1"/>
                </a:cxn>
              </a:cxnLst>
              <a:rect l="l" t="t" r="r" b="b"/>
              <a:pathLst>
                <a:path w="40108" h="10920">
                  <a:moveTo>
                    <a:pt x="38301" y="-170"/>
                  </a:moveTo>
                  <a:cubicBezTo>
                    <a:pt x="25960" y="2915"/>
                    <a:pt x="7619" y="16971"/>
                    <a:pt x="-1808" y="7543"/>
                  </a:cubicBezTo>
                </a:path>
              </a:pathLst>
            </a:custGeom>
            <a:grpFill/>
            <a:ln w="28575" cap="rnd">
              <a:solidFill>
                <a:schemeClr val="accent2"/>
              </a:solidFill>
              <a:prstDash val="solid"/>
              <a:roun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7" name="Freeform: Shape 46">
            <a:extLst>
              <a:ext uri="{FF2B5EF4-FFF2-40B4-BE49-F238E27FC236}">
                <a16:creationId xmlns:a16="http://schemas.microsoft.com/office/drawing/2014/main" id="{1DC87096-525D-2AC3-3BB9-24323983993A}"/>
              </a:ext>
            </a:extLst>
          </p:cNvPr>
          <p:cNvSpPr/>
          <p:nvPr/>
        </p:nvSpPr>
        <p:spPr bwMode="auto">
          <a:xfrm>
            <a:off x="3000471" y="2448197"/>
            <a:ext cx="1804002" cy="861706"/>
          </a:xfrm>
          <a:custGeom>
            <a:avLst/>
            <a:gdLst>
              <a:gd name="connsiteX0" fmla="*/ 0 w 1804002"/>
              <a:gd name="connsiteY0" fmla="*/ 641630 h 861706"/>
              <a:gd name="connsiteX1" fmla="*/ 164282 w 1804002"/>
              <a:gd name="connsiteY1" fmla="*/ 836909 h 861706"/>
              <a:gd name="connsiteX2" fmla="*/ 576536 w 1804002"/>
              <a:gd name="connsiteY2" fmla="*/ 861706 h 861706"/>
              <a:gd name="connsiteX3" fmla="*/ 985692 w 1804002"/>
              <a:gd name="connsiteY3" fmla="*/ 802813 h 861706"/>
              <a:gd name="connsiteX4" fmla="*/ 1456840 w 1804002"/>
              <a:gd name="connsiteY4" fmla="*/ 623032 h 861706"/>
              <a:gd name="connsiteX5" fmla="*/ 1748208 w 1804002"/>
              <a:gd name="connsiteY5" fmla="*/ 455651 h 861706"/>
              <a:gd name="connsiteX6" fmla="*/ 1804002 w 1804002"/>
              <a:gd name="connsiteY6" fmla="*/ 319266 h 861706"/>
              <a:gd name="connsiteX7" fmla="*/ 1676916 w 1804002"/>
              <a:gd name="connsiteY7" fmla="*/ 102289 h 861706"/>
              <a:gd name="connsiteX8" fmla="*/ 1506435 w 1804002"/>
              <a:gd name="connsiteY8" fmla="*/ 3100 h 861706"/>
              <a:gd name="connsiteX9" fmla="*/ 1072482 w 1804002"/>
              <a:gd name="connsiteY9" fmla="*/ 0 h 861706"/>
              <a:gd name="connsiteX10" fmla="*/ 836908 w 1804002"/>
              <a:gd name="connsiteY10" fmla="*/ 55794 h 861706"/>
              <a:gd name="connsiteX11" fmla="*/ 554839 w 1804002"/>
              <a:gd name="connsiteY11" fmla="*/ 52695 h 861706"/>
              <a:gd name="connsiteX12" fmla="*/ 164282 w 1804002"/>
              <a:gd name="connsiteY12" fmla="*/ 207678 h 861706"/>
              <a:gd name="connsiteX13" fmla="*/ 0 w 1804002"/>
              <a:gd name="connsiteY13" fmla="*/ 641630 h 86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4002" h="861706">
                <a:moveTo>
                  <a:pt x="0" y="641630"/>
                </a:moveTo>
                <a:lnTo>
                  <a:pt x="164282" y="836909"/>
                </a:lnTo>
                <a:lnTo>
                  <a:pt x="576536" y="861706"/>
                </a:lnTo>
                <a:lnTo>
                  <a:pt x="985692" y="802813"/>
                </a:lnTo>
                <a:lnTo>
                  <a:pt x="1456840" y="623032"/>
                </a:lnTo>
                <a:lnTo>
                  <a:pt x="1748208" y="455651"/>
                </a:lnTo>
                <a:lnTo>
                  <a:pt x="1804002" y="319266"/>
                </a:lnTo>
                <a:lnTo>
                  <a:pt x="1676916" y="102289"/>
                </a:lnTo>
                <a:lnTo>
                  <a:pt x="1506435" y="3100"/>
                </a:lnTo>
                <a:lnTo>
                  <a:pt x="1072482" y="0"/>
                </a:lnTo>
                <a:lnTo>
                  <a:pt x="836908" y="55794"/>
                </a:lnTo>
                <a:lnTo>
                  <a:pt x="554839" y="52695"/>
                </a:lnTo>
                <a:lnTo>
                  <a:pt x="164282" y="207678"/>
                </a:lnTo>
                <a:lnTo>
                  <a:pt x="0" y="641630"/>
                </a:lnTo>
                <a:close/>
              </a:path>
            </a:pathLst>
          </a:cu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41298709-7B89-0C4A-81C1-B5FDE57301DC}"/>
              </a:ext>
            </a:extLst>
          </p:cNvPr>
          <p:cNvSpPr txBox="1"/>
          <p:nvPr/>
        </p:nvSpPr>
        <p:spPr bwMode="auto">
          <a:xfrm>
            <a:off x="3719593" y="2693071"/>
            <a:ext cx="387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IC</a:t>
            </a:r>
          </a:p>
        </p:txBody>
      </p:sp>
      <p:sp>
        <p:nvSpPr>
          <p:cNvPr id="50" name="Freeform: Shape 49">
            <a:extLst>
              <a:ext uri="{FF2B5EF4-FFF2-40B4-BE49-F238E27FC236}">
                <a16:creationId xmlns:a16="http://schemas.microsoft.com/office/drawing/2014/main" id="{952DED89-8B98-FD51-FCFD-D47A4F164344}"/>
              </a:ext>
            </a:extLst>
          </p:cNvPr>
          <p:cNvSpPr/>
          <p:nvPr/>
        </p:nvSpPr>
        <p:spPr bwMode="auto">
          <a:xfrm>
            <a:off x="2309246" y="1787970"/>
            <a:ext cx="1329755" cy="691224"/>
          </a:xfrm>
          <a:custGeom>
            <a:avLst/>
            <a:gdLst>
              <a:gd name="connsiteX0" fmla="*/ 0 w 1329755"/>
              <a:gd name="connsiteY0" fmla="*/ 551740 h 691224"/>
              <a:gd name="connsiteX1" fmla="*/ 68193 w 1329755"/>
              <a:gd name="connsiteY1" fmla="*/ 371959 h 691224"/>
              <a:gd name="connsiteX2" fmla="*/ 133286 w 1329755"/>
              <a:gd name="connsiteY2" fmla="*/ 269671 h 691224"/>
              <a:gd name="connsiteX3" fmla="*/ 328565 w 1329755"/>
              <a:gd name="connsiteY3" fmla="*/ 105388 h 691224"/>
              <a:gd name="connsiteX4" fmla="*/ 520744 w 1329755"/>
              <a:gd name="connsiteY4" fmla="*/ 27897 h 691224"/>
              <a:gd name="connsiteX5" fmla="*/ 716022 w 1329755"/>
              <a:gd name="connsiteY5" fmla="*/ 3100 h 691224"/>
              <a:gd name="connsiteX6" fmla="*/ 948497 w 1329755"/>
              <a:gd name="connsiteY6" fmla="*/ 0 h 691224"/>
              <a:gd name="connsiteX7" fmla="*/ 1230566 w 1329755"/>
              <a:gd name="connsiteY7" fmla="*/ 89890 h 691224"/>
              <a:gd name="connsiteX8" fmla="*/ 1320456 w 1329755"/>
              <a:gd name="connsiteY8" fmla="*/ 123986 h 691224"/>
              <a:gd name="connsiteX9" fmla="*/ 1329755 w 1329755"/>
              <a:gd name="connsiteY9" fmla="*/ 232475 h 691224"/>
              <a:gd name="connsiteX10" fmla="*/ 1255363 w 1329755"/>
              <a:gd name="connsiteY10" fmla="*/ 306866 h 691224"/>
              <a:gd name="connsiteX11" fmla="*/ 1153074 w 1329755"/>
              <a:gd name="connsiteY11" fmla="*/ 347162 h 691224"/>
              <a:gd name="connsiteX12" fmla="*/ 998091 w 1329755"/>
              <a:gd name="connsiteY12" fmla="*/ 347162 h 691224"/>
              <a:gd name="connsiteX13" fmla="*/ 796613 w 1329755"/>
              <a:gd name="connsiteY13" fmla="*/ 344062 h 691224"/>
              <a:gd name="connsiteX14" fmla="*/ 691225 w 1329755"/>
              <a:gd name="connsiteY14" fmla="*/ 356461 h 691224"/>
              <a:gd name="connsiteX15" fmla="*/ 530042 w 1329755"/>
              <a:gd name="connsiteY15" fmla="*/ 455650 h 691224"/>
              <a:gd name="connsiteX16" fmla="*/ 427754 w 1329755"/>
              <a:gd name="connsiteY16" fmla="*/ 601334 h 691224"/>
              <a:gd name="connsiteX17" fmla="*/ 384358 w 1329755"/>
              <a:gd name="connsiteY17" fmla="*/ 678826 h 691224"/>
              <a:gd name="connsiteX18" fmla="*/ 232475 w 1329755"/>
              <a:gd name="connsiteY18" fmla="*/ 691224 h 691224"/>
              <a:gd name="connsiteX19" fmla="*/ 68193 w 1329755"/>
              <a:gd name="connsiteY19" fmla="*/ 638530 h 691224"/>
              <a:gd name="connsiteX20" fmla="*/ 0 w 1329755"/>
              <a:gd name="connsiteY20" fmla="*/ 551740 h 691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29755" h="691224">
                <a:moveTo>
                  <a:pt x="0" y="551740"/>
                </a:moveTo>
                <a:lnTo>
                  <a:pt x="68193" y="371959"/>
                </a:lnTo>
                <a:lnTo>
                  <a:pt x="133286" y="269671"/>
                </a:lnTo>
                <a:lnTo>
                  <a:pt x="328565" y="105388"/>
                </a:lnTo>
                <a:lnTo>
                  <a:pt x="520744" y="27897"/>
                </a:lnTo>
                <a:lnTo>
                  <a:pt x="716022" y="3100"/>
                </a:lnTo>
                <a:lnTo>
                  <a:pt x="948497" y="0"/>
                </a:lnTo>
                <a:lnTo>
                  <a:pt x="1230566" y="89890"/>
                </a:lnTo>
                <a:lnTo>
                  <a:pt x="1320456" y="123986"/>
                </a:lnTo>
                <a:lnTo>
                  <a:pt x="1329755" y="232475"/>
                </a:lnTo>
                <a:lnTo>
                  <a:pt x="1255363" y="306866"/>
                </a:lnTo>
                <a:lnTo>
                  <a:pt x="1153074" y="347162"/>
                </a:lnTo>
                <a:lnTo>
                  <a:pt x="998091" y="347162"/>
                </a:lnTo>
                <a:lnTo>
                  <a:pt x="796613" y="344062"/>
                </a:lnTo>
                <a:lnTo>
                  <a:pt x="691225" y="356461"/>
                </a:lnTo>
                <a:lnTo>
                  <a:pt x="530042" y="455650"/>
                </a:lnTo>
                <a:lnTo>
                  <a:pt x="427754" y="601334"/>
                </a:lnTo>
                <a:lnTo>
                  <a:pt x="384358" y="678826"/>
                </a:lnTo>
                <a:lnTo>
                  <a:pt x="232475" y="691224"/>
                </a:lnTo>
                <a:lnTo>
                  <a:pt x="68193" y="638530"/>
                </a:lnTo>
                <a:lnTo>
                  <a:pt x="0" y="551740"/>
                </a:lnTo>
                <a:close/>
              </a:path>
            </a:pathLst>
          </a:custGeom>
          <a:solidFill>
            <a:schemeClr val="accent5"/>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49" name="TextBox 48">
            <a:extLst>
              <a:ext uri="{FF2B5EF4-FFF2-40B4-BE49-F238E27FC236}">
                <a16:creationId xmlns:a16="http://schemas.microsoft.com/office/drawing/2014/main" id="{1033B2DA-0CA6-6ACA-2A7A-ED3E7FA1E03B}"/>
              </a:ext>
            </a:extLst>
          </p:cNvPr>
          <p:cNvSpPr txBox="1"/>
          <p:nvPr/>
        </p:nvSpPr>
        <p:spPr bwMode="auto">
          <a:xfrm>
            <a:off x="2538621" y="1834465"/>
            <a:ext cx="768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dACC</a:t>
            </a:r>
          </a:p>
        </p:txBody>
      </p:sp>
      <p:sp>
        <p:nvSpPr>
          <p:cNvPr id="51" name="Freeform: Shape 50">
            <a:extLst>
              <a:ext uri="{FF2B5EF4-FFF2-40B4-BE49-F238E27FC236}">
                <a16:creationId xmlns:a16="http://schemas.microsoft.com/office/drawing/2014/main" id="{8A01358C-D7F7-A0EF-9109-47C23A5447FE}"/>
              </a:ext>
            </a:extLst>
          </p:cNvPr>
          <p:cNvSpPr/>
          <p:nvPr/>
        </p:nvSpPr>
        <p:spPr bwMode="auto">
          <a:xfrm>
            <a:off x="4392218" y="3421491"/>
            <a:ext cx="375059" cy="207678"/>
          </a:xfrm>
          <a:custGeom>
            <a:avLst/>
            <a:gdLst>
              <a:gd name="connsiteX0" fmla="*/ 65093 w 359560"/>
              <a:gd name="connsiteY0" fmla="*/ 6200 h 182880"/>
              <a:gd name="connsiteX1" fmla="*/ 151883 w 359560"/>
              <a:gd name="connsiteY1" fmla="*/ 34097 h 182880"/>
              <a:gd name="connsiteX2" fmla="*/ 213876 w 359560"/>
              <a:gd name="connsiteY2" fmla="*/ 0 h 182880"/>
              <a:gd name="connsiteX3" fmla="*/ 350261 w 359560"/>
              <a:gd name="connsiteY3" fmla="*/ 49595 h 182880"/>
              <a:gd name="connsiteX4" fmla="*/ 359560 w 359560"/>
              <a:gd name="connsiteY4" fmla="*/ 108489 h 182880"/>
              <a:gd name="connsiteX5" fmla="*/ 238674 w 359560"/>
              <a:gd name="connsiteY5" fmla="*/ 179781 h 182880"/>
              <a:gd name="connsiteX6" fmla="*/ 111587 w 359560"/>
              <a:gd name="connsiteY6" fmla="*/ 182880 h 182880"/>
              <a:gd name="connsiteX7" fmla="*/ 27897 w 359560"/>
              <a:gd name="connsiteY7" fmla="*/ 170482 h 182880"/>
              <a:gd name="connsiteX8" fmla="*/ 0 w 359560"/>
              <a:gd name="connsiteY8" fmla="*/ 49595 h 182880"/>
              <a:gd name="connsiteX9" fmla="*/ 65093 w 359560"/>
              <a:gd name="connsiteY9" fmla="*/ 620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9560" h="182880">
                <a:moveTo>
                  <a:pt x="65093" y="6200"/>
                </a:moveTo>
                <a:lnTo>
                  <a:pt x="151883" y="34097"/>
                </a:lnTo>
                <a:lnTo>
                  <a:pt x="213876" y="0"/>
                </a:lnTo>
                <a:lnTo>
                  <a:pt x="350261" y="49595"/>
                </a:lnTo>
                <a:lnTo>
                  <a:pt x="359560" y="108489"/>
                </a:lnTo>
                <a:lnTo>
                  <a:pt x="238674" y="179781"/>
                </a:lnTo>
                <a:lnTo>
                  <a:pt x="111587" y="182880"/>
                </a:lnTo>
                <a:lnTo>
                  <a:pt x="27897" y="170482"/>
                </a:lnTo>
                <a:lnTo>
                  <a:pt x="0" y="49595"/>
                </a:lnTo>
                <a:lnTo>
                  <a:pt x="65093" y="6200"/>
                </a:lnTo>
                <a:close/>
              </a:path>
            </a:pathLst>
          </a:cu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2" name="Freeform: Shape 51">
            <a:extLst>
              <a:ext uri="{FF2B5EF4-FFF2-40B4-BE49-F238E27FC236}">
                <a16:creationId xmlns:a16="http://schemas.microsoft.com/office/drawing/2014/main" id="{3C0E05B9-B2DC-130B-9E62-CAF1569DCDEB}"/>
              </a:ext>
            </a:extLst>
          </p:cNvPr>
          <p:cNvSpPr/>
          <p:nvPr/>
        </p:nvSpPr>
        <p:spPr bwMode="auto">
          <a:xfrm>
            <a:off x="3276341" y="3691162"/>
            <a:ext cx="368859" cy="198378"/>
          </a:xfrm>
          <a:custGeom>
            <a:avLst/>
            <a:gdLst>
              <a:gd name="connsiteX0" fmla="*/ 325464 w 325464"/>
              <a:gd name="connsiteY0" fmla="*/ 15498 h 198378"/>
              <a:gd name="connsiteX1" fmla="*/ 325464 w 325464"/>
              <a:gd name="connsiteY1" fmla="*/ 105388 h 198378"/>
              <a:gd name="connsiteX2" fmla="*/ 291368 w 325464"/>
              <a:gd name="connsiteY2" fmla="*/ 198378 h 198378"/>
              <a:gd name="connsiteX3" fmla="*/ 145684 w 325464"/>
              <a:gd name="connsiteY3" fmla="*/ 198378 h 198378"/>
              <a:gd name="connsiteX4" fmla="*/ 27897 w 325464"/>
              <a:gd name="connsiteY4" fmla="*/ 136385 h 198378"/>
              <a:gd name="connsiteX5" fmla="*/ 0 w 325464"/>
              <a:gd name="connsiteY5" fmla="*/ 77491 h 198378"/>
              <a:gd name="connsiteX6" fmla="*/ 68192 w 325464"/>
              <a:gd name="connsiteY6" fmla="*/ 0 h 198378"/>
              <a:gd name="connsiteX7" fmla="*/ 325464 w 325464"/>
              <a:gd name="connsiteY7" fmla="*/ 15498 h 19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464" h="198378">
                <a:moveTo>
                  <a:pt x="325464" y="15498"/>
                </a:moveTo>
                <a:lnTo>
                  <a:pt x="325464" y="105388"/>
                </a:lnTo>
                <a:lnTo>
                  <a:pt x="291368" y="198378"/>
                </a:lnTo>
                <a:lnTo>
                  <a:pt x="145684" y="198378"/>
                </a:lnTo>
                <a:lnTo>
                  <a:pt x="27897" y="136385"/>
                </a:lnTo>
                <a:lnTo>
                  <a:pt x="0" y="77491"/>
                </a:lnTo>
                <a:lnTo>
                  <a:pt x="68192" y="0"/>
                </a:lnTo>
                <a:lnTo>
                  <a:pt x="325464" y="15498"/>
                </a:lnTo>
                <a:close/>
              </a:path>
            </a:pathLst>
          </a:custGeom>
          <a:solidFill>
            <a:schemeClr val="accent2"/>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3" name="Freeform: Shape 52">
            <a:extLst>
              <a:ext uri="{FF2B5EF4-FFF2-40B4-BE49-F238E27FC236}">
                <a16:creationId xmlns:a16="http://schemas.microsoft.com/office/drawing/2014/main" id="{53F8516A-68BE-EF83-1DA0-B3331D2FA35B}"/>
              </a:ext>
            </a:extLst>
          </p:cNvPr>
          <p:cNvSpPr/>
          <p:nvPr/>
        </p:nvSpPr>
        <p:spPr bwMode="auto">
          <a:xfrm>
            <a:off x="2380539" y="4442917"/>
            <a:ext cx="911300" cy="567238"/>
          </a:xfrm>
          <a:custGeom>
            <a:avLst/>
            <a:gdLst>
              <a:gd name="connsiteX0" fmla="*/ 12398 w 911300"/>
              <a:gd name="connsiteY0" fmla="*/ 0 h 567238"/>
              <a:gd name="connsiteX1" fmla="*/ 564138 w 911300"/>
              <a:gd name="connsiteY1" fmla="*/ 99190 h 567238"/>
              <a:gd name="connsiteX2" fmla="*/ 781114 w 911300"/>
              <a:gd name="connsiteY2" fmla="*/ 220076 h 567238"/>
              <a:gd name="connsiteX3" fmla="*/ 911300 w 911300"/>
              <a:gd name="connsiteY3" fmla="*/ 409156 h 567238"/>
              <a:gd name="connsiteX4" fmla="*/ 892702 w 911300"/>
              <a:gd name="connsiteY4" fmla="*/ 536242 h 567238"/>
              <a:gd name="connsiteX5" fmla="*/ 607533 w 911300"/>
              <a:gd name="connsiteY5" fmla="*/ 567238 h 567238"/>
              <a:gd name="connsiteX6" fmla="*/ 232474 w 911300"/>
              <a:gd name="connsiteY6" fmla="*/ 424654 h 567238"/>
              <a:gd name="connsiteX7" fmla="*/ 0 w 911300"/>
              <a:gd name="connsiteY7" fmla="*/ 192179 h 567238"/>
              <a:gd name="connsiteX8" fmla="*/ 12398 w 911300"/>
              <a:gd name="connsiteY8" fmla="*/ 0 h 56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300" h="567238">
                <a:moveTo>
                  <a:pt x="12398" y="0"/>
                </a:moveTo>
                <a:lnTo>
                  <a:pt x="564138" y="99190"/>
                </a:lnTo>
                <a:lnTo>
                  <a:pt x="781114" y="220076"/>
                </a:lnTo>
                <a:lnTo>
                  <a:pt x="911300" y="409156"/>
                </a:lnTo>
                <a:lnTo>
                  <a:pt x="892702" y="536242"/>
                </a:lnTo>
                <a:lnTo>
                  <a:pt x="607533" y="567238"/>
                </a:lnTo>
                <a:lnTo>
                  <a:pt x="232474" y="424654"/>
                </a:lnTo>
                <a:lnTo>
                  <a:pt x="0" y="192179"/>
                </a:lnTo>
                <a:lnTo>
                  <a:pt x="12398" y="0"/>
                </a:lnTo>
                <a:close/>
              </a:path>
            </a:pathLst>
          </a:cu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73C2626F-5F64-5105-8BBC-F005BEB80CC6}"/>
              </a:ext>
            </a:extLst>
          </p:cNvPr>
          <p:cNvSpPr txBox="1"/>
          <p:nvPr/>
        </p:nvSpPr>
        <p:spPr bwMode="auto">
          <a:xfrm>
            <a:off x="2597515" y="4566724"/>
            <a:ext cx="514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TP</a:t>
            </a:r>
          </a:p>
        </p:txBody>
      </p:sp>
      <p:sp>
        <p:nvSpPr>
          <p:cNvPr id="55" name="TextBox 54">
            <a:extLst>
              <a:ext uri="{FF2B5EF4-FFF2-40B4-BE49-F238E27FC236}">
                <a16:creationId xmlns:a16="http://schemas.microsoft.com/office/drawing/2014/main" id="{8C885DA8-A76A-B675-946E-CBBB70010C73}"/>
              </a:ext>
            </a:extLst>
          </p:cNvPr>
          <p:cNvSpPr txBox="1"/>
          <p:nvPr/>
        </p:nvSpPr>
        <p:spPr bwMode="auto">
          <a:xfrm>
            <a:off x="2705503" y="3565219"/>
            <a:ext cx="644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Amy</a:t>
            </a:r>
          </a:p>
        </p:txBody>
      </p:sp>
      <p:sp>
        <p:nvSpPr>
          <p:cNvPr id="56" name="TextBox 55">
            <a:extLst>
              <a:ext uri="{FF2B5EF4-FFF2-40B4-BE49-F238E27FC236}">
                <a16:creationId xmlns:a16="http://schemas.microsoft.com/office/drawing/2014/main" id="{E1A97BB2-9504-EE50-C03B-0BFFB095E555}"/>
              </a:ext>
            </a:extLst>
          </p:cNvPr>
          <p:cNvSpPr txBox="1"/>
          <p:nvPr/>
        </p:nvSpPr>
        <p:spPr bwMode="auto">
          <a:xfrm>
            <a:off x="4692886" y="3542380"/>
            <a:ext cx="10941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VTA/SN</a:t>
            </a:r>
          </a:p>
        </p:txBody>
      </p:sp>
      <p:sp>
        <p:nvSpPr>
          <p:cNvPr id="57" name="Freeform: Shape 56">
            <a:extLst>
              <a:ext uri="{FF2B5EF4-FFF2-40B4-BE49-F238E27FC236}">
                <a16:creationId xmlns:a16="http://schemas.microsoft.com/office/drawing/2014/main" id="{B8F023F5-DA10-6BF3-34EB-3CD9CD32B47D}"/>
              </a:ext>
            </a:extLst>
          </p:cNvPr>
          <p:cNvSpPr/>
          <p:nvPr/>
        </p:nvSpPr>
        <p:spPr bwMode="auto">
          <a:xfrm>
            <a:off x="3601806" y="1983249"/>
            <a:ext cx="530042" cy="477348"/>
          </a:xfrm>
          <a:custGeom>
            <a:avLst/>
            <a:gdLst>
              <a:gd name="connsiteX0" fmla="*/ 0 w 502145"/>
              <a:gd name="connsiteY0" fmla="*/ 0 h 480447"/>
              <a:gd name="connsiteX1" fmla="*/ 328564 w 502145"/>
              <a:gd name="connsiteY1" fmla="*/ 136385 h 480447"/>
              <a:gd name="connsiteX2" fmla="*/ 502145 w 502145"/>
              <a:gd name="connsiteY2" fmla="*/ 480447 h 480447"/>
              <a:gd name="connsiteX0" fmla="*/ 0 w 502145"/>
              <a:gd name="connsiteY0" fmla="*/ 0 h 480447"/>
              <a:gd name="connsiteX1" fmla="*/ 344062 w 502145"/>
              <a:gd name="connsiteY1" fmla="*/ 161182 h 480447"/>
              <a:gd name="connsiteX2" fmla="*/ 502145 w 502145"/>
              <a:gd name="connsiteY2" fmla="*/ 480447 h 480447"/>
              <a:gd name="connsiteX0" fmla="*/ 0 w 530042"/>
              <a:gd name="connsiteY0" fmla="*/ 0 h 477348"/>
              <a:gd name="connsiteX1" fmla="*/ 344062 w 530042"/>
              <a:gd name="connsiteY1" fmla="*/ 161182 h 477348"/>
              <a:gd name="connsiteX2" fmla="*/ 530042 w 530042"/>
              <a:gd name="connsiteY2" fmla="*/ 477348 h 477348"/>
            </a:gdLst>
            <a:ahLst/>
            <a:cxnLst>
              <a:cxn ang="0">
                <a:pos x="connsiteX0" y="connsiteY0"/>
              </a:cxn>
              <a:cxn ang="0">
                <a:pos x="connsiteX1" y="connsiteY1"/>
              </a:cxn>
              <a:cxn ang="0">
                <a:pos x="connsiteX2" y="connsiteY2"/>
              </a:cxn>
            </a:cxnLst>
            <a:rect l="l" t="t" r="r" b="b"/>
            <a:pathLst>
              <a:path w="530042" h="477348">
                <a:moveTo>
                  <a:pt x="0" y="0"/>
                </a:moveTo>
                <a:cubicBezTo>
                  <a:pt x="122436" y="28155"/>
                  <a:pt x="260371" y="81108"/>
                  <a:pt x="344062" y="161182"/>
                </a:cubicBezTo>
                <a:cubicBezTo>
                  <a:pt x="427753" y="241256"/>
                  <a:pt x="485097" y="345354"/>
                  <a:pt x="530042" y="477348"/>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F130ABC-C1D5-3332-44CC-D587BB7E442E}"/>
              </a:ext>
            </a:extLst>
          </p:cNvPr>
          <p:cNvSpPr txBox="1"/>
          <p:nvPr/>
        </p:nvSpPr>
        <p:spPr bwMode="auto">
          <a:xfrm>
            <a:off x="609759" y="5355194"/>
            <a:ext cx="619217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The Salience Network consists of the insular cortex (IC), dorsal anterior cingulate cortex (dACC), amygdala (Amy), nucleus accumbens (</a:t>
            </a:r>
            <a:r>
              <a:rPr kumimoji="0" lang="en-US" sz="1400" b="0" i="0" u="none" strike="noStrike" kern="1200" cap="none" spc="0" normalizeH="0" baseline="0" noProof="0" dirty="0" err="1">
                <a:ln>
                  <a:noFill/>
                </a:ln>
                <a:solidFill>
                  <a:srgbClr val="000000"/>
                </a:solidFill>
                <a:effectLst/>
                <a:uLnTx/>
                <a:uFillTx/>
                <a:latin typeface="Calibri"/>
                <a:ea typeface="+mn-ea"/>
                <a:cs typeface="Arial" panose="020B0604020202020204" pitchFamily="34" charset="0"/>
              </a:rPr>
              <a:t>NAcc</a:t>
            </a: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ventral tegmental area (VTA), temporal pole (TP), substantia nigra (SN).</a:t>
            </a:r>
          </a:p>
        </p:txBody>
      </p:sp>
      <p:sp>
        <p:nvSpPr>
          <p:cNvPr id="58" name="Freeform: Shape 57">
            <a:extLst>
              <a:ext uri="{FF2B5EF4-FFF2-40B4-BE49-F238E27FC236}">
                <a16:creationId xmlns:a16="http://schemas.microsoft.com/office/drawing/2014/main" id="{0BEF6486-03E1-7521-FFC6-46A2CC7EDA5C}"/>
              </a:ext>
            </a:extLst>
          </p:cNvPr>
          <p:cNvSpPr/>
          <p:nvPr/>
        </p:nvSpPr>
        <p:spPr bwMode="auto">
          <a:xfrm>
            <a:off x="3245344" y="2125833"/>
            <a:ext cx="316166" cy="390557"/>
          </a:xfrm>
          <a:custGeom>
            <a:avLst/>
            <a:gdLst>
              <a:gd name="connsiteX0" fmla="*/ 0 w 316166"/>
              <a:gd name="connsiteY0" fmla="*/ 0 h 390557"/>
              <a:gd name="connsiteX1" fmla="*/ 167382 w 316166"/>
              <a:gd name="connsiteY1" fmla="*/ 117787 h 390557"/>
              <a:gd name="connsiteX2" fmla="*/ 316166 w 316166"/>
              <a:gd name="connsiteY2" fmla="*/ 390557 h 390557"/>
            </a:gdLst>
            <a:ahLst/>
            <a:cxnLst>
              <a:cxn ang="0">
                <a:pos x="connsiteX0" y="connsiteY0"/>
              </a:cxn>
              <a:cxn ang="0">
                <a:pos x="connsiteX1" y="connsiteY1"/>
              </a:cxn>
              <a:cxn ang="0">
                <a:pos x="connsiteX2" y="connsiteY2"/>
              </a:cxn>
            </a:cxnLst>
            <a:rect l="l" t="t" r="r" b="b"/>
            <a:pathLst>
              <a:path w="316166" h="390557">
                <a:moveTo>
                  <a:pt x="0" y="0"/>
                </a:moveTo>
                <a:cubicBezTo>
                  <a:pt x="57344" y="26347"/>
                  <a:pt x="114688" y="52694"/>
                  <a:pt x="167382" y="117787"/>
                </a:cubicBezTo>
                <a:cubicBezTo>
                  <a:pt x="220076" y="182880"/>
                  <a:pt x="268121" y="286718"/>
                  <a:pt x="316166" y="390557"/>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9" name="Freeform: Shape 58">
            <a:extLst>
              <a:ext uri="{FF2B5EF4-FFF2-40B4-BE49-F238E27FC236}">
                <a16:creationId xmlns:a16="http://schemas.microsoft.com/office/drawing/2014/main" id="{B33B6BCA-5DAA-90C8-4F01-5F34DAC8561E}"/>
              </a:ext>
            </a:extLst>
          </p:cNvPr>
          <p:cNvSpPr/>
          <p:nvPr/>
        </p:nvSpPr>
        <p:spPr bwMode="auto">
          <a:xfrm>
            <a:off x="4438714" y="3065030"/>
            <a:ext cx="167596" cy="393657"/>
          </a:xfrm>
          <a:custGeom>
            <a:avLst/>
            <a:gdLst>
              <a:gd name="connsiteX0" fmla="*/ 167381 w 169341"/>
              <a:gd name="connsiteY0" fmla="*/ 393657 h 393657"/>
              <a:gd name="connsiteX1" fmla="*/ 145684 w 169341"/>
              <a:gd name="connsiteY1" fmla="*/ 210777 h 393657"/>
              <a:gd name="connsiteX2" fmla="*/ 0 w 169341"/>
              <a:gd name="connsiteY2" fmla="*/ 0 h 393657"/>
              <a:gd name="connsiteX0" fmla="*/ 167381 w 167596"/>
              <a:gd name="connsiteY0" fmla="*/ 393657 h 393657"/>
              <a:gd name="connsiteX1" fmla="*/ 111588 w 167596"/>
              <a:gd name="connsiteY1" fmla="*/ 189079 h 393657"/>
              <a:gd name="connsiteX2" fmla="*/ 0 w 167596"/>
              <a:gd name="connsiteY2" fmla="*/ 0 h 393657"/>
            </a:gdLst>
            <a:ahLst/>
            <a:cxnLst>
              <a:cxn ang="0">
                <a:pos x="connsiteX0" y="connsiteY0"/>
              </a:cxn>
              <a:cxn ang="0">
                <a:pos x="connsiteX1" y="connsiteY1"/>
              </a:cxn>
              <a:cxn ang="0">
                <a:pos x="connsiteX2" y="connsiteY2"/>
              </a:cxn>
            </a:cxnLst>
            <a:rect l="l" t="t" r="r" b="b"/>
            <a:pathLst>
              <a:path w="167596" h="393657">
                <a:moveTo>
                  <a:pt x="167381" y="393657"/>
                </a:moveTo>
                <a:cubicBezTo>
                  <a:pt x="170481" y="335021"/>
                  <a:pt x="139485" y="254688"/>
                  <a:pt x="111588" y="189079"/>
                </a:cubicBezTo>
                <a:cubicBezTo>
                  <a:pt x="83691" y="123469"/>
                  <a:pt x="58893" y="72583"/>
                  <a:pt x="0"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 name="Freeform: Shape 59">
            <a:extLst>
              <a:ext uri="{FF2B5EF4-FFF2-40B4-BE49-F238E27FC236}">
                <a16:creationId xmlns:a16="http://schemas.microsoft.com/office/drawing/2014/main" id="{236233BF-1264-A868-A698-7FBF373173C3}"/>
              </a:ext>
            </a:extLst>
          </p:cNvPr>
          <p:cNvSpPr/>
          <p:nvPr/>
        </p:nvSpPr>
        <p:spPr bwMode="auto">
          <a:xfrm>
            <a:off x="3635901" y="3588873"/>
            <a:ext cx="790414" cy="314878"/>
          </a:xfrm>
          <a:custGeom>
            <a:avLst/>
            <a:gdLst>
              <a:gd name="connsiteX0" fmla="*/ 0 w 790414"/>
              <a:gd name="connsiteY0" fmla="*/ 213877 h 314878"/>
              <a:gd name="connsiteX1" fmla="*/ 241774 w 790414"/>
              <a:gd name="connsiteY1" fmla="*/ 306867 h 314878"/>
              <a:gd name="connsiteX2" fmla="*/ 495946 w 790414"/>
              <a:gd name="connsiteY2" fmla="*/ 291368 h 314878"/>
              <a:gd name="connsiteX3" fmla="*/ 712922 w 790414"/>
              <a:gd name="connsiteY3" fmla="*/ 142584 h 314878"/>
              <a:gd name="connsiteX4" fmla="*/ 790414 w 790414"/>
              <a:gd name="connsiteY4" fmla="*/ 0 h 314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414" h="314878">
                <a:moveTo>
                  <a:pt x="0" y="213877"/>
                </a:moveTo>
                <a:cubicBezTo>
                  <a:pt x="79558" y="253914"/>
                  <a:pt x="159116" y="293952"/>
                  <a:pt x="241774" y="306867"/>
                </a:cubicBezTo>
                <a:cubicBezTo>
                  <a:pt x="324432" y="319782"/>
                  <a:pt x="417421" y="318748"/>
                  <a:pt x="495946" y="291368"/>
                </a:cubicBezTo>
                <a:cubicBezTo>
                  <a:pt x="574471" y="263988"/>
                  <a:pt x="663844" y="191145"/>
                  <a:pt x="712922" y="142584"/>
                </a:cubicBezTo>
                <a:cubicBezTo>
                  <a:pt x="762000" y="94023"/>
                  <a:pt x="776207" y="47011"/>
                  <a:pt x="790414"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884C5E60-31E9-746B-8CD1-8F9D310CCA4C}"/>
              </a:ext>
            </a:extLst>
          </p:cNvPr>
          <p:cNvSpPr/>
          <p:nvPr/>
        </p:nvSpPr>
        <p:spPr bwMode="auto">
          <a:xfrm>
            <a:off x="3239145" y="3629169"/>
            <a:ext cx="1370050" cy="1367183"/>
          </a:xfrm>
          <a:custGeom>
            <a:avLst/>
            <a:gdLst>
              <a:gd name="connsiteX0" fmla="*/ 0 w 1370050"/>
              <a:gd name="connsiteY0" fmla="*/ 1366950 h 1367183"/>
              <a:gd name="connsiteX1" fmla="*/ 331663 w 1370050"/>
              <a:gd name="connsiteY1" fmla="*/ 1289459 h 1367183"/>
              <a:gd name="connsiteX2" fmla="*/ 973293 w 1370050"/>
              <a:gd name="connsiteY2" fmla="*/ 889602 h 1367183"/>
              <a:gd name="connsiteX3" fmla="*/ 1289459 w 1370050"/>
              <a:gd name="connsiteY3" fmla="*/ 455650 h 1367183"/>
              <a:gd name="connsiteX4" fmla="*/ 1370050 w 1370050"/>
              <a:gd name="connsiteY4" fmla="*/ 0 h 1367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050" h="1367183">
                <a:moveTo>
                  <a:pt x="0" y="1366950"/>
                </a:moveTo>
                <a:cubicBezTo>
                  <a:pt x="84724" y="1367983"/>
                  <a:pt x="169448" y="1369017"/>
                  <a:pt x="331663" y="1289459"/>
                </a:cubicBezTo>
                <a:cubicBezTo>
                  <a:pt x="493879" y="1209901"/>
                  <a:pt x="813660" y="1028570"/>
                  <a:pt x="973293" y="889602"/>
                </a:cubicBezTo>
                <a:cubicBezTo>
                  <a:pt x="1132926" y="750634"/>
                  <a:pt x="1223333" y="603917"/>
                  <a:pt x="1289459" y="455650"/>
                </a:cubicBezTo>
                <a:cubicBezTo>
                  <a:pt x="1355585" y="307383"/>
                  <a:pt x="1362817" y="153691"/>
                  <a:pt x="1370050"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Freeform: Shape 61">
            <a:extLst>
              <a:ext uri="{FF2B5EF4-FFF2-40B4-BE49-F238E27FC236}">
                <a16:creationId xmlns:a16="http://schemas.microsoft.com/office/drawing/2014/main" id="{D8FEA220-4D58-8F32-EBC8-B1958292F0E7}"/>
              </a:ext>
            </a:extLst>
          </p:cNvPr>
          <p:cNvSpPr/>
          <p:nvPr/>
        </p:nvSpPr>
        <p:spPr bwMode="auto">
          <a:xfrm>
            <a:off x="3542912" y="3300605"/>
            <a:ext cx="105544" cy="406055"/>
          </a:xfrm>
          <a:custGeom>
            <a:avLst/>
            <a:gdLst>
              <a:gd name="connsiteX0" fmla="*/ 18598 w 108634"/>
              <a:gd name="connsiteY0" fmla="*/ 0 h 406055"/>
              <a:gd name="connsiteX1" fmla="*/ 108488 w 108634"/>
              <a:gd name="connsiteY1" fmla="*/ 80591 h 406055"/>
              <a:gd name="connsiteX2" fmla="*/ 0 w 108634"/>
              <a:gd name="connsiteY2" fmla="*/ 406055 h 406055"/>
              <a:gd name="connsiteX0" fmla="*/ 18598 w 105544"/>
              <a:gd name="connsiteY0" fmla="*/ 0 h 406055"/>
              <a:gd name="connsiteX1" fmla="*/ 105388 w 105544"/>
              <a:gd name="connsiteY1" fmla="*/ 114688 h 406055"/>
              <a:gd name="connsiteX2" fmla="*/ 0 w 105544"/>
              <a:gd name="connsiteY2" fmla="*/ 406055 h 406055"/>
            </a:gdLst>
            <a:ahLst/>
            <a:cxnLst>
              <a:cxn ang="0">
                <a:pos x="connsiteX0" y="connsiteY0"/>
              </a:cxn>
              <a:cxn ang="0">
                <a:pos x="connsiteX1" y="connsiteY1"/>
              </a:cxn>
              <a:cxn ang="0">
                <a:pos x="connsiteX2" y="connsiteY2"/>
              </a:cxn>
            </a:cxnLst>
            <a:rect l="l" t="t" r="r" b="b"/>
            <a:pathLst>
              <a:path w="105544" h="406055">
                <a:moveTo>
                  <a:pt x="18598" y="0"/>
                </a:moveTo>
                <a:cubicBezTo>
                  <a:pt x="65093" y="6457"/>
                  <a:pt x="108488" y="47012"/>
                  <a:pt x="105388" y="114688"/>
                </a:cubicBezTo>
                <a:cubicBezTo>
                  <a:pt x="102288" y="182364"/>
                  <a:pt x="52694" y="277161"/>
                  <a:pt x="0" y="406055"/>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Freeform: Shape 62">
            <a:extLst>
              <a:ext uri="{FF2B5EF4-FFF2-40B4-BE49-F238E27FC236}">
                <a16:creationId xmlns:a16="http://schemas.microsoft.com/office/drawing/2014/main" id="{7A7CEC28-6CEF-AAAF-FB3D-7A1B21B6DFBB}"/>
              </a:ext>
            </a:extLst>
          </p:cNvPr>
          <p:cNvSpPr/>
          <p:nvPr/>
        </p:nvSpPr>
        <p:spPr bwMode="auto">
          <a:xfrm>
            <a:off x="2873385" y="3836846"/>
            <a:ext cx="495946" cy="886503"/>
          </a:xfrm>
          <a:custGeom>
            <a:avLst/>
            <a:gdLst>
              <a:gd name="connsiteX0" fmla="*/ 0 w 495946"/>
              <a:gd name="connsiteY0" fmla="*/ 886503 h 886503"/>
              <a:gd name="connsiteX1" fmla="*/ 254172 w 495946"/>
              <a:gd name="connsiteY1" fmla="*/ 520743 h 886503"/>
              <a:gd name="connsiteX2" fmla="*/ 495946 w 495946"/>
              <a:gd name="connsiteY2" fmla="*/ 0 h 886503"/>
            </a:gdLst>
            <a:ahLst/>
            <a:cxnLst>
              <a:cxn ang="0">
                <a:pos x="connsiteX0" y="connsiteY0"/>
              </a:cxn>
              <a:cxn ang="0">
                <a:pos x="connsiteX1" y="connsiteY1"/>
              </a:cxn>
              <a:cxn ang="0">
                <a:pos x="connsiteX2" y="connsiteY2"/>
              </a:cxn>
            </a:cxnLst>
            <a:rect l="l" t="t" r="r" b="b"/>
            <a:pathLst>
              <a:path w="495946" h="886503">
                <a:moveTo>
                  <a:pt x="0" y="886503"/>
                </a:moveTo>
                <a:cubicBezTo>
                  <a:pt x="85757" y="777498"/>
                  <a:pt x="171514" y="668493"/>
                  <a:pt x="254172" y="520743"/>
                </a:cubicBezTo>
                <a:cubicBezTo>
                  <a:pt x="336830" y="372993"/>
                  <a:pt x="416388" y="186496"/>
                  <a:pt x="495946" y="0"/>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4" name="Freeform: Shape 63">
            <a:extLst>
              <a:ext uri="{FF2B5EF4-FFF2-40B4-BE49-F238E27FC236}">
                <a16:creationId xmlns:a16="http://schemas.microsoft.com/office/drawing/2014/main" id="{83116BAE-4AFC-3321-9272-3ED091C741E7}"/>
              </a:ext>
            </a:extLst>
          </p:cNvPr>
          <p:cNvSpPr/>
          <p:nvPr/>
        </p:nvSpPr>
        <p:spPr bwMode="auto">
          <a:xfrm>
            <a:off x="2267453" y="2463696"/>
            <a:ext cx="382756" cy="2213158"/>
          </a:xfrm>
          <a:custGeom>
            <a:avLst/>
            <a:gdLst>
              <a:gd name="connsiteX0" fmla="*/ 253058 w 416469"/>
              <a:gd name="connsiteY0" fmla="*/ 0 h 2316179"/>
              <a:gd name="connsiteX1" fmla="*/ 88776 w 416469"/>
              <a:gd name="connsiteY1" fmla="*/ 387458 h 2316179"/>
              <a:gd name="connsiteX2" fmla="*/ 14384 w 416469"/>
              <a:gd name="connsiteY2" fmla="*/ 1230566 h 2316179"/>
              <a:gd name="connsiteX3" fmla="*/ 373945 w 416469"/>
              <a:gd name="connsiteY3" fmla="*/ 2213158 h 2316179"/>
              <a:gd name="connsiteX4" fmla="*/ 395643 w 416469"/>
              <a:gd name="connsiteY4" fmla="*/ 2237955 h 2316179"/>
              <a:gd name="connsiteX0" fmla="*/ 253058 w 373945"/>
              <a:gd name="connsiteY0" fmla="*/ 0 h 2213158"/>
              <a:gd name="connsiteX1" fmla="*/ 88776 w 373945"/>
              <a:gd name="connsiteY1" fmla="*/ 387458 h 2213158"/>
              <a:gd name="connsiteX2" fmla="*/ 14384 w 373945"/>
              <a:gd name="connsiteY2" fmla="*/ 1230566 h 2213158"/>
              <a:gd name="connsiteX3" fmla="*/ 373945 w 373945"/>
              <a:gd name="connsiteY3" fmla="*/ 2213158 h 2213158"/>
              <a:gd name="connsiteX0" fmla="*/ 253058 w 373945"/>
              <a:gd name="connsiteY0" fmla="*/ 0 h 2213158"/>
              <a:gd name="connsiteX1" fmla="*/ 88776 w 373945"/>
              <a:gd name="connsiteY1" fmla="*/ 387458 h 2213158"/>
              <a:gd name="connsiteX2" fmla="*/ 14384 w 373945"/>
              <a:gd name="connsiteY2" fmla="*/ 1230566 h 2213158"/>
              <a:gd name="connsiteX3" fmla="*/ 373945 w 373945"/>
              <a:gd name="connsiteY3" fmla="*/ 2213158 h 2213158"/>
              <a:gd name="connsiteX0" fmla="*/ 261868 w 382755"/>
              <a:gd name="connsiteY0" fmla="*/ 0 h 2213158"/>
              <a:gd name="connsiteX1" fmla="*/ 60390 w 382755"/>
              <a:gd name="connsiteY1" fmla="*/ 421554 h 2213158"/>
              <a:gd name="connsiteX2" fmla="*/ 23194 w 382755"/>
              <a:gd name="connsiteY2" fmla="*/ 1230566 h 2213158"/>
              <a:gd name="connsiteX3" fmla="*/ 382755 w 382755"/>
              <a:gd name="connsiteY3" fmla="*/ 2213158 h 2213158"/>
              <a:gd name="connsiteX0" fmla="*/ 261869 w 382756"/>
              <a:gd name="connsiteY0" fmla="*/ 0 h 2213158"/>
              <a:gd name="connsiteX1" fmla="*/ 60391 w 382756"/>
              <a:gd name="connsiteY1" fmla="*/ 474249 h 2213158"/>
              <a:gd name="connsiteX2" fmla="*/ 23195 w 382756"/>
              <a:gd name="connsiteY2" fmla="*/ 1230566 h 2213158"/>
              <a:gd name="connsiteX3" fmla="*/ 382756 w 382756"/>
              <a:gd name="connsiteY3" fmla="*/ 2213158 h 2213158"/>
            </a:gdLst>
            <a:ahLst/>
            <a:cxnLst>
              <a:cxn ang="0">
                <a:pos x="connsiteX0" y="connsiteY0"/>
              </a:cxn>
              <a:cxn ang="0">
                <a:pos x="connsiteX1" y="connsiteY1"/>
              </a:cxn>
              <a:cxn ang="0">
                <a:pos x="connsiteX2" y="connsiteY2"/>
              </a:cxn>
              <a:cxn ang="0">
                <a:pos x="connsiteX3" y="connsiteY3"/>
              </a:cxn>
            </a:cxnLst>
            <a:rect l="l" t="t" r="r" b="b"/>
            <a:pathLst>
              <a:path w="382756" h="2213158">
                <a:moveTo>
                  <a:pt x="261869" y="0"/>
                </a:moveTo>
                <a:cubicBezTo>
                  <a:pt x="199617" y="91182"/>
                  <a:pt x="100170" y="269155"/>
                  <a:pt x="60391" y="474249"/>
                </a:cubicBezTo>
                <a:cubicBezTo>
                  <a:pt x="20612" y="679343"/>
                  <a:pt x="-30533" y="940748"/>
                  <a:pt x="23195" y="1230566"/>
                </a:cubicBezTo>
                <a:cubicBezTo>
                  <a:pt x="76923" y="1520384"/>
                  <a:pt x="189027" y="1884078"/>
                  <a:pt x="382756" y="2213158"/>
                </a:cubicBez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9157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F50FB-7ED6-6742-BFCB-EA4E57F00585}"/>
              </a:ext>
            </a:extLst>
          </p:cNvPr>
          <p:cNvSpPr>
            <a:spLocks noGrp="1"/>
          </p:cNvSpPr>
          <p:nvPr>
            <p:ph type="title"/>
          </p:nvPr>
        </p:nvSpPr>
        <p:spPr>
          <a:xfrm>
            <a:off x="368475" y="316574"/>
            <a:ext cx="11365992" cy="868680"/>
          </a:xfrm>
        </p:spPr>
        <p:txBody>
          <a:bodyPr>
            <a:noAutofit/>
          </a:bodyPr>
          <a:lstStyle/>
          <a:p>
            <a:r>
              <a:rPr lang="en-US" sz="3200" dirty="0"/>
              <a:t>Psychomotor balance, functional networks and monoamine neurotransmitters</a:t>
            </a:r>
          </a:p>
        </p:txBody>
      </p:sp>
      <p:sp>
        <p:nvSpPr>
          <p:cNvPr id="3" name="Text Placeholder 2">
            <a:extLst>
              <a:ext uri="{FF2B5EF4-FFF2-40B4-BE49-F238E27FC236}">
                <a16:creationId xmlns:a16="http://schemas.microsoft.com/office/drawing/2014/main" id="{A91EFE5B-D844-484B-A922-B2EFEEE5BB48}"/>
              </a:ext>
            </a:extLst>
          </p:cNvPr>
          <p:cNvSpPr>
            <a:spLocks noGrp="1"/>
          </p:cNvSpPr>
          <p:nvPr>
            <p:ph type="body" sz="quarter" idx="12"/>
          </p:nvPr>
        </p:nvSpPr>
        <p:spPr/>
        <p:txBody>
          <a:bodyPr anchor="ctr">
            <a:normAutofit/>
          </a:bodyPr>
          <a:lstStyle/>
          <a:p>
            <a:r>
              <a:rPr lang="en-US" b="1" dirty="0" err="1"/>
              <a:t>Northoff</a:t>
            </a:r>
            <a:r>
              <a:rPr lang="en-US" b="1" dirty="0"/>
              <a:t> et al, 2021,  Mol Psychiatry. 26(1):92-102</a:t>
            </a:r>
          </a:p>
        </p:txBody>
      </p:sp>
      <p:sp>
        <p:nvSpPr>
          <p:cNvPr id="6" name="TextBox 5">
            <a:extLst>
              <a:ext uri="{FF2B5EF4-FFF2-40B4-BE49-F238E27FC236}">
                <a16:creationId xmlns:a16="http://schemas.microsoft.com/office/drawing/2014/main" id="{6A26542D-3F6A-A149-8D31-3E76D11DBF12}"/>
              </a:ext>
            </a:extLst>
          </p:cNvPr>
          <p:cNvSpPr txBox="1"/>
          <p:nvPr/>
        </p:nvSpPr>
        <p:spPr>
          <a:xfrm>
            <a:off x="368475" y="2122842"/>
            <a:ext cx="2955750" cy="3170099"/>
          </a:xfrm>
          <a:prstGeom prst="rect">
            <a:avLst/>
          </a:prstGeom>
          <a:noFill/>
        </p:spPr>
        <p:txBody>
          <a:bodyPr wrap="square" rtlCol="0">
            <a:spAutoFit/>
          </a:bodyPr>
          <a:lstStyle/>
          <a:p>
            <a:pPr lvl="0">
              <a:defRPr/>
            </a:pPr>
            <a:r>
              <a:rPr lang="en-US" sz="2000" b="1" dirty="0">
                <a:solidFill>
                  <a:srgbClr val="000000"/>
                </a:solidFill>
                <a:latin typeface="Arial"/>
              </a:rPr>
              <a:t>SN substantia nigra </a:t>
            </a:r>
            <a:r>
              <a:rPr lang="en-US" sz="2000" b="1" dirty="0">
                <a:solidFill>
                  <a:srgbClr val="FF0000"/>
                </a:solidFill>
                <a:latin typeface="Arial"/>
              </a:rPr>
              <a:t>(DA), </a:t>
            </a:r>
            <a:r>
              <a:rPr lang="en-US" sz="2000" b="1" dirty="0">
                <a:solidFill>
                  <a:srgbClr val="000000"/>
                </a:solidFill>
                <a:latin typeface="Arial"/>
              </a:rPr>
              <a:t>RN raphe nucleus </a:t>
            </a:r>
            <a:r>
              <a:rPr lang="en-US" sz="2000" b="1" dirty="0">
                <a:solidFill>
                  <a:srgbClr val="0064A2"/>
                </a:solidFill>
                <a:latin typeface="Arial"/>
              </a:rPr>
              <a:t>(5HT), </a:t>
            </a:r>
            <a:r>
              <a:rPr lang="en-US" sz="2000" b="1" dirty="0">
                <a:solidFill>
                  <a:srgbClr val="000000"/>
                </a:solidFill>
                <a:latin typeface="Arial"/>
              </a:rPr>
              <a:t>BG basal ganglia, </a:t>
            </a:r>
            <a:r>
              <a:rPr lang="en-US" sz="2000" b="1" dirty="0" err="1">
                <a:solidFill>
                  <a:srgbClr val="000000"/>
                </a:solidFill>
                <a:latin typeface="Arial"/>
              </a:rPr>
              <a:t>Thal</a:t>
            </a:r>
            <a:r>
              <a:rPr lang="en-US" sz="2000" b="1" dirty="0">
                <a:solidFill>
                  <a:srgbClr val="000000"/>
                </a:solidFill>
                <a:latin typeface="Arial"/>
              </a:rPr>
              <a:t> thalamus, SMN</a:t>
            </a:r>
          </a:p>
          <a:p>
            <a:pPr lvl="0">
              <a:defRPr/>
            </a:pPr>
            <a:r>
              <a:rPr lang="en-US" sz="2000" b="1" dirty="0">
                <a:solidFill>
                  <a:srgbClr val="000000"/>
                </a:solidFill>
                <a:latin typeface="Arial"/>
              </a:rPr>
              <a:t>sensorimotor network, DMN default-mode network, GA global activity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F863292A-207B-E846-A01A-D28050F2558B}"/>
              </a:ext>
            </a:extLst>
          </p:cNvPr>
          <p:cNvGrpSpPr/>
          <p:nvPr/>
        </p:nvGrpSpPr>
        <p:grpSpPr>
          <a:xfrm>
            <a:off x="3457575" y="750914"/>
            <a:ext cx="8591550" cy="5573689"/>
            <a:chOff x="4038601" y="750914"/>
            <a:chExt cx="8285730" cy="5573689"/>
          </a:xfrm>
        </p:grpSpPr>
        <p:pic>
          <p:nvPicPr>
            <p:cNvPr id="5" name="Picture 4">
              <a:extLst>
                <a:ext uri="{FF2B5EF4-FFF2-40B4-BE49-F238E27FC236}">
                  <a16:creationId xmlns:a16="http://schemas.microsoft.com/office/drawing/2014/main" id="{DD468EE3-BFA7-3C4D-9EA2-009561403FD2}"/>
                </a:ext>
              </a:extLst>
            </p:cNvPr>
            <p:cNvPicPr>
              <a:picLocks noChangeAspect="1"/>
            </p:cNvPicPr>
            <p:nvPr/>
          </p:nvPicPr>
          <p:blipFill>
            <a:blip r:embed="rId2"/>
            <a:stretch>
              <a:fillRect/>
            </a:stretch>
          </p:blipFill>
          <p:spPr>
            <a:xfrm>
              <a:off x="4038601" y="750914"/>
              <a:ext cx="7905654" cy="5573689"/>
            </a:xfrm>
            <a:prstGeom prst="rect">
              <a:avLst/>
            </a:prstGeom>
          </p:spPr>
        </p:pic>
        <p:sp>
          <p:nvSpPr>
            <p:cNvPr id="4" name="TextBox 3">
              <a:extLst>
                <a:ext uri="{FF2B5EF4-FFF2-40B4-BE49-F238E27FC236}">
                  <a16:creationId xmlns:a16="http://schemas.microsoft.com/office/drawing/2014/main" id="{861388F6-0EF8-C64C-837D-D3E23BBC10E0}"/>
                </a:ext>
              </a:extLst>
            </p:cNvPr>
            <p:cNvSpPr txBox="1"/>
            <p:nvPr/>
          </p:nvSpPr>
          <p:spPr>
            <a:xfrm>
              <a:off x="9582150" y="5569696"/>
              <a:ext cx="671979" cy="369332"/>
            </a:xfrm>
            <a:prstGeom prst="rect">
              <a:avLst/>
            </a:prstGeom>
            <a:noFill/>
          </p:spPr>
          <p:txBody>
            <a:bodyPr wrap="none" rtlCol="0">
              <a:spAutoFit/>
            </a:bodyPr>
            <a:lstStyle/>
            <a:p>
              <a:r>
                <a:rPr lang="en-US" b="1" dirty="0">
                  <a:solidFill>
                    <a:srgbClr val="FF0000"/>
                  </a:solidFill>
                  <a:latin typeface="Arial"/>
                </a:rPr>
                <a:t>(DA)</a:t>
              </a:r>
              <a:endParaRPr lang="en-US" dirty="0">
                <a:latin typeface="+mn-lt"/>
              </a:endParaRPr>
            </a:p>
          </p:txBody>
        </p:sp>
        <p:sp>
          <p:nvSpPr>
            <p:cNvPr id="7" name="TextBox 6">
              <a:extLst>
                <a:ext uri="{FF2B5EF4-FFF2-40B4-BE49-F238E27FC236}">
                  <a16:creationId xmlns:a16="http://schemas.microsoft.com/office/drawing/2014/main" id="{6D5E6EB3-6702-9C48-89AA-602BDFD0E41E}"/>
                </a:ext>
              </a:extLst>
            </p:cNvPr>
            <p:cNvSpPr txBox="1"/>
            <p:nvPr/>
          </p:nvSpPr>
          <p:spPr>
            <a:xfrm>
              <a:off x="6769780" y="5569696"/>
              <a:ext cx="671979" cy="369332"/>
            </a:xfrm>
            <a:prstGeom prst="rect">
              <a:avLst/>
            </a:prstGeom>
            <a:noFill/>
          </p:spPr>
          <p:txBody>
            <a:bodyPr wrap="none" rtlCol="0">
              <a:spAutoFit/>
            </a:bodyPr>
            <a:lstStyle/>
            <a:p>
              <a:r>
                <a:rPr lang="en-US" b="1" dirty="0">
                  <a:solidFill>
                    <a:srgbClr val="FF0000"/>
                  </a:solidFill>
                  <a:latin typeface="Arial"/>
                </a:rPr>
                <a:t>(DA)</a:t>
              </a:r>
              <a:endParaRPr lang="en-US" dirty="0">
                <a:latin typeface="+mn-lt"/>
              </a:endParaRPr>
            </a:p>
          </p:txBody>
        </p:sp>
        <p:sp>
          <p:nvSpPr>
            <p:cNvPr id="9" name="TextBox 8">
              <a:extLst>
                <a:ext uri="{FF2B5EF4-FFF2-40B4-BE49-F238E27FC236}">
                  <a16:creationId xmlns:a16="http://schemas.microsoft.com/office/drawing/2014/main" id="{1038529C-77B7-834B-A64F-B61924EEF34D}"/>
                </a:ext>
              </a:extLst>
            </p:cNvPr>
            <p:cNvSpPr txBox="1"/>
            <p:nvPr/>
          </p:nvSpPr>
          <p:spPr>
            <a:xfrm>
              <a:off x="11549760" y="5569696"/>
              <a:ext cx="774571" cy="369332"/>
            </a:xfrm>
            <a:prstGeom prst="rect">
              <a:avLst/>
            </a:prstGeom>
            <a:noFill/>
          </p:spPr>
          <p:txBody>
            <a:bodyPr wrap="none" rtlCol="0">
              <a:spAutoFit/>
            </a:bodyPr>
            <a:lstStyle/>
            <a:p>
              <a:r>
                <a:rPr lang="en-US" b="1" dirty="0">
                  <a:solidFill>
                    <a:srgbClr val="0064A2"/>
                  </a:solidFill>
                  <a:latin typeface="Arial"/>
                </a:rPr>
                <a:t>(5HT)</a:t>
              </a:r>
              <a:endParaRPr lang="en-US" dirty="0">
                <a:latin typeface="+mn-lt"/>
              </a:endParaRPr>
            </a:p>
          </p:txBody>
        </p:sp>
        <p:sp>
          <p:nvSpPr>
            <p:cNvPr id="10" name="TextBox 9">
              <a:extLst>
                <a:ext uri="{FF2B5EF4-FFF2-40B4-BE49-F238E27FC236}">
                  <a16:creationId xmlns:a16="http://schemas.microsoft.com/office/drawing/2014/main" id="{CAA0B18F-AB97-C14D-8FEB-A08634DFC20A}"/>
                </a:ext>
              </a:extLst>
            </p:cNvPr>
            <p:cNvSpPr txBox="1"/>
            <p:nvPr/>
          </p:nvSpPr>
          <p:spPr>
            <a:xfrm>
              <a:off x="8562975" y="5547478"/>
              <a:ext cx="774571" cy="369332"/>
            </a:xfrm>
            <a:prstGeom prst="rect">
              <a:avLst/>
            </a:prstGeom>
            <a:noFill/>
          </p:spPr>
          <p:txBody>
            <a:bodyPr wrap="none" rtlCol="0">
              <a:spAutoFit/>
            </a:bodyPr>
            <a:lstStyle/>
            <a:p>
              <a:r>
                <a:rPr lang="en-US" b="1" dirty="0">
                  <a:solidFill>
                    <a:srgbClr val="0064A2"/>
                  </a:solidFill>
                  <a:latin typeface="Arial"/>
                </a:rPr>
                <a:t>(5HT)</a:t>
              </a:r>
              <a:endParaRPr lang="en-US" dirty="0">
                <a:latin typeface="+mn-lt"/>
              </a:endParaRPr>
            </a:p>
          </p:txBody>
        </p:sp>
        <p:sp>
          <p:nvSpPr>
            <p:cNvPr id="11" name="TextBox 10">
              <a:extLst>
                <a:ext uri="{FF2B5EF4-FFF2-40B4-BE49-F238E27FC236}">
                  <a16:creationId xmlns:a16="http://schemas.microsoft.com/office/drawing/2014/main" id="{428F770F-F639-CC46-AC55-BD0EFE72A389}"/>
                </a:ext>
              </a:extLst>
            </p:cNvPr>
            <p:cNvSpPr txBox="1"/>
            <p:nvPr/>
          </p:nvSpPr>
          <p:spPr>
            <a:xfrm>
              <a:off x="5959054" y="5569696"/>
              <a:ext cx="774571" cy="369332"/>
            </a:xfrm>
            <a:prstGeom prst="rect">
              <a:avLst/>
            </a:prstGeom>
            <a:noFill/>
          </p:spPr>
          <p:txBody>
            <a:bodyPr wrap="none" rtlCol="0">
              <a:spAutoFit/>
            </a:bodyPr>
            <a:lstStyle/>
            <a:p>
              <a:r>
                <a:rPr lang="en-US" b="1" dirty="0">
                  <a:solidFill>
                    <a:srgbClr val="0064A2"/>
                  </a:solidFill>
                  <a:latin typeface="Arial"/>
                </a:rPr>
                <a:t>(5HT)</a:t>
              </a:r>
              <a:endParaRPr lang="en-US" dirty="0">
                <a:latin typeface="+mn-lt"/>
              </a:endParaRPr>
            </a:p>
          </p:txBody>
        </p:sp>
      </p:grpSp>
      <p:sp>
        <p:nvSpPr>
          <p:cNvPr id="13" name="TextBox 12">
            <a:extLst>
              <a:ext uri="{FF2B5EF4-FFF2-40B4-BE49-F238E27FC236}">
                <a16:creationId xmlns:a16="http://schemas.microsoft.com/office/drawing/2014/main" id="{30C275D4-B4C9-874A-96AB-C47EAA5938FE}"/>
              </a:ext>
            </a:extLst>
          </p:cNvPr>
          <p:cNvSpPr txBox="1"/>
          <p:nvPr/>
        </p:nvSpPr>
        <p:spPr>
          <a:xfrm>
            <a:off x="3286330" y="5576553"/>
            <a:ext cx="608885" cy="369332"/>
          </a:xfrm>
          <a:prstGeom prst="rect">
            <a:avLst/>
          </a:prstGeom>
          <a:noFill/>
        </p:spPr>
        <p:txBody>
          <a:bodyPr wrap="none" rtlCol="0">
            <a:spAutoFit/>
          </a:bodyPr>
          <a:lstStyle/>
          <a:p>
            <a:pPr algn="l"/>
            <a:r>
              <a:rPr lang="en-US" b="1" dirty="0">
                <a:solidFill>
                  <a:srgbClr val="FF0000"/>
                </a:solidFill>
              </a:rPr>
              <a:t>(DA)</a:t>
            </a:r>
            <a:endParaRPr lang="en-US" b="1" dirty="0">
              <a:solidFill>
                <a:srgbClr val="FF0000"/>
              </a:solidFill>
              <a:latin typeface="+mn-lt"/>
            </a:endParaRPr>
          </a:p>
        </p:txBody>
      </p:sp>
    </p:spTree>
    <p:extLst>
      <p:ext uri="{BB962C8B-B14F-4D97-AF65-F5344CB8AC3E}">
        <p14:creationId xmlns:p14="http://schemas.microsoft.com/office/powerpoint/2010/main" val="713477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83A2-F868-CEA3-7AEF-35B12632D88C}"/>
              </a:ext>
            </a:extLst>
          </p:cNvPr>
          <p:cNvSpPr>
            <a:spLocks noGrp="1"/>
          </p:cNvSpPr>
          <p:nvPr>
            <p:ph type="title"/>
          </p:nvPr>
        </p:nvSpPr>
        <p:spPr>
          <a:xfrm>
            <a:off x="0" y="204253"/>
            <a:ext cx="12192000" cy="1069680"/>
          </a:xfrm>
        </p:spPr>
        <p:txBody>
          <a:bodyPr>
            <a:normAutofit/>
          </a:bodyPr>
          <a:lstStyle/>
          <a:p>
            <a:r>
              <a:rPr lang="en-US" sz="3200" b="1" dirty="0"/>
              <a:t>Computerized cognitive training alters functional brain network connectivity</a:t>
            </a:r>
          </a:p>
        </p:txBody>
      </p:sp>
      <p:sp>
        <p:nvSpPr>
          <p:cNvPr id="3" name="Text Placeholder 2">
            <a:extLst>
              <a:ext uri="{FF2B5EF4-FFF2-40B4-BE49-F238E27FC236}">
                <a16:creationId xmlns:a16="http://schemas.microsoft.com/office/drawing/2014/main" id="{E3BDEEF5-687A-AAF3-D820-95A8C8F161DE}"/>
              </a:ext>
            </a:extLst>
          </p:cNvPr>
          <p:cNvSpPr>
            <a:spLocks noGrp="1"/>
          </p:cNvSpPr>
          <p:nvPr>
            <p:ph type="body" sz="quarter" idx="13"/>
          </p:nvPr>
        </p:nvSpPr>
        <p:spPr/>
        <p:txBody>
          <a:bodyPr>
            <a:normAutofit/>
          </a:bodyPr>
          <a:lstStyle/>
          <a:p>
            <a:r>
              <a:rPr lang="en-US" sz="1200" b="1" dirty="0"/>
              <a:t>1. </a:t>
            </a:r>
            <a:r>
              <a:rPr lang="en-US" sz="1200" b="1" dirty="0" err="1"/>
              <a:t>Brinke</a:t>
            </a:r>
            <a:r>
              <a:rPr lang="en-US" sz="1200" b="1" dirty="0"/>
              <a:t> et al, </a:t>
            </a:r>
            <a:r>
              <a:rPr lang="en-US" sz="1200" b="1" dirty="0">
                <a:latin typeface="PT Sans" panose="020B0503020203020204" pitchFamily="34" charset="77"/>
              </a:rPr>
              <a:t>2021, </a:t>
            </a:r>
            <a:r>
              <a:rPr lang="en-US" sz="1200" b="1" i="0" u="none" strike="noStrike" dirty="0">
                <a:effectLst/>
                <a:latin typeface="PT Sans" panose="020B0503020203020204" pitchFamily="34" charset="77"/>
                <a:hlinkClick r:id="rId2">
                  <a:extLst>
                    <a:ext uri="{A12FA001-AC4F-418D-AE19-62706E023703}">
                      <ahyp:hlinkClr xmlns:ahyp="http://schemas.microsoft.com/office/drawing/2018/hyperlinkcolor" val="tx"/>
                    </a:ext>
                  </a:extLst>
                </a:hlinkClick>
              </a:rPr>
              <a:t>Journal of Alzheimer's Disease</a:t>
            </a:r>
            <a:r>
              <a:rPr lang="en-US" sz="1200" b="1" i="0" dirty="0">
                <a:effectLst/>
                <a:latin typeface="PT Sans" panose="020B0503020203020204" pitchFamily="34" charset="77"/>
              </a:rPr>
              <a:t>, vol. 80, no. 4, pp. 1525-1537</a:t>
            </a:r>
            <a:r>
              <a:rPr lang="en-US" sz="1200" b="1" dirty="0">
                <a:latin typeface="PT Sans" panose="020B0503020203020204" pitchFamily="34" charset="77"/>
              </a:rPr>
              <a:t>; </a:t>
            </a:r>
            <a:r>
              <a:rPr lang="en-US" sz="1200" b="1" i="0" dirty="0">
                <a:effectLst/>
                <a:latin typeface="PT Sans" panose="020B0503020203020204" pitchFamily="34" charset="77"/>
              </a:rPr>
              <a:t> 2. </a:t>
            </a:r>
            <a:r>
              <a:rPr lang="en-US" sz="1200" b="1" dirty="0" err="1"/>
              <a:t>Bursky</a:t>
            </a:r>
            <a:r>
              <a:rPr lang="en-US" sz="1200" b="1" dirty="0"/>
              <a:t> et al,</a:t>
            </a:r>
            <a:r>
              <a:rPr lang="en-US" sz="1200" b="1" dirty="0">
                <a:latin typeface="URWPalladioL"/>
              </a:rPr>
              <a:t> 2022,</a:t>
            </a:r>
            <a:r>
              <a:rPr lang="en-US" sz="1200" b="1" dirty="0"/>
              <a:t> </a:t>
            </a:r>
            <a:r>
              <a:rPr lang="en-US" sz="1200" b="1" i="1" dirty="0">
                <a:effectLst/>
                <a:latin typeface="URWPalladioL"/>
              </a:rPr>
              <a:t>Brain Sci., 12</a:t>
            </a:r>
            <a:r>
              <a:rPr lang="en-US" sz="1200" b="1" dirty="0">
                <a:effectLst/>
                <a:latin typeface="URWPalladioL"/>
              </a:rPr>
              <a:t>, 663. </a:t>
            </a:r>
            <a:endParaRPr lang="en-US" sz="1200" b="1" dirty="0"/>
          </a:p>
        </p:txBody>
      </p:sp>
      <p:sp>
        <p:nvSpPr>
          <p:cNvPr id="10" name="TextBox 9">
            <a:extLst>
              <a:ext uri="{FF2B5EF4-FFF2-40B4-BE49-F238E27FC236}">
                <a16:creationId xmlns:a16="http://schemas.microsoft.com/office/drawing/2014/main" id="{E9B73E42-EBE9-18D7-A05B-EF37B0C631B4}"/>
              </a:ext>
            </a:extLst>
          </p:cNvPr>
          <p:cNvSpPr txBox="1"/>
          <p:nvPr/>
        </p:nvSpPr>
        <p:spPr>
          <a:xfrm>
            <a:off x="219075" y="5725896"/>
            <a:ext cx="11534775" cy="646331"/>
          </a:xfrm>
          <a:prstGeom prst="rect">
            <a:avLst/>
          </a:prstGeom>
          <a:noFill/>
        </p:spPr>
        <p:txBody>
          <a:bodyPr wrap="square" rtlCol="0">
            <a:spAutoFit/>
          </a:bodyPr>
          <a:lstStyle/>
          <a:p>
            <a:r>
              <a:rPr lang="en-US" sz="1200" b="0" i="0" dirty="0">
                <a:solidFill>
                  <a:srgbClr val="414141"/>
                </a:solidFill>
                <a:effectLst/>
                <a:latin typeface="PT Sans" panose="020B0503020203020204" pitchFamily="34" charset="77"/>
              </a:rPr>
              <a:t>N=124 adults aged 65–85 years enrolled in an 8-week randomized controlled trial of Computerized Cognitive Training (CCT). Participants were randomized to either: 1) group-based CCT 3x/week for 1 hour plus 3x/week home-based training; 2) group-based CCT preceded by brisk walking (</a:t>
            </a:r>
            <a:r>
              <a:rPr lang="en-US" sz="1200" b="0" i="0" dirty="0" err="1">
                <a:solidFill>
                  <a:srgbClr val="414141"/>
                </a:solidFill>
                <a:effectLst/>
                <a:latin typeface="PT Sans" panose="020B0503020203020204" pitchFamily="34" charset="77"/>
              </a:rPr>
              <a:t>Ex+CCT</a:t>
            </a:r>
            <a:r>
              <a:rPr lang="en-US" sz="1200" b="0" i="0" dirty="0">
                <a:solidFill>
                  <a:srgbClr val="414141"/>
                </a:solidFill>
                <a:effectLst/>
                <a:latin typeface="PT Sans" panose="020B0503020203020204" pitchFamily="34" charset="77"/>
              </a:rPr>
              <a:t>) 3x/week for 1 hour plus 3x/week home-based training; or 3) group-based balanced and toned (BAT) classes 3x/week for 1 hour (control). </a:t>
            </a:r>
            <a:endParaRPr lang="en-US" sz="1200" dirty="0"/>
          </a:p>
        </p:txBody>
      </p:sp>
      <p:sp>
        <p:nvSpPr>
          <p:cNvPr id="11" name="TextBox 10">
            <a:extLst>
              <a:ext uri="{FF2B5EF4-FFF2-40B4-BE49-F238E27FC236}">
                <a16:creationId xmlns:a16="http://schemas.microsoft.com/office/drawing/2014/main" id="{DCB170B9-0E04-CE58-8002-0A4747B6D304}"/>
              </a:ext>
            </a:extLst>
          </p:cNvPr>
          <p:cNvSpPr txBox="1"/>
          <p:nvPr/>
        </p:nvSpPr>
        <p:spPr>
          <a:xfrm>
            <a:off x="219075" y="1506381"/>
            <a:ext cx="3295650" cy="3754874"/>
          </a:xfrm>
          <a:prstGeom prst="rect">
            <a:avLst/>
          </a:prstGeom>
          <a:noFill/>
        </p:spPr>
        <p:txBody>
          <a:bodyPr wrap="square" rtlCol="0">
            <a:spAutoFit/>
          </a:bodyPr>
          <a:lstStyle/>
          <a:p>
            <a:r>
              <a:rPr lang="en-US" sz="1400" b="0" i="0" dirty="0">
                <a:solidFill>
                  <a:srgbClr val="414141"/>
                </a:solidFill>
                <a:effectLst/>
                <a:latin typeface="PT Sans" panose="020B0503020203020204" pitchFamily="34" charset="77"/>
              </a:rPr>
              <a:t>Improved performance on the Stroop Color-Word Test and Flanker Test were associated with decreased correlation between the default mode network (DMN) and the </a:t>
            </a:r>
            <a:r>
              <a:rPr lang="en-US" sz="1400" b="0" i="0" dirty="0" err="1">
                <a:solidFill>
                  <a:srgbClr val="414141"/>
                </a:solidFill>
                <a:effectLst/>
                <a:latin typeface="PT Sans" panose="020B0503020203020204" pitchFamily="34" charset="77"/>
              </a:rPr>
              <a:t>fronto</a:t>
            </a:r>
            <a:r>
              <a:rPr lang="en-US" sz="1400" b="0" i="0" dirty="0">
                <a:solidFill>
                  <a:srgbClr val="414141"/>
                </a:solidFill>
                <a:effectLst/>
                <a:latin typeface="PT Sans" panose="020B0503020203020204" pitchFamily="34" charset="77"/>
              </a:rPr>
              <a:t>-parietal network (FPN) (p &lt; 0.05). Compared with BAT, CCT alone significantly decreased correlation between the left dorsolateral prefrontal cortex and both the left and right medial temporal gyrus.</a:t>
            </a:r>
          </a:p>
          <a:p>
            <a:r>
              <a:rPr lang="en-US" sz="1400" b="0" i="0" dirty="0">
                <a:solidFill>
                  <a:srgbClr val="414141"/>
                </a:solidFill>
                <a:effectLst/>
                <a:latin typeface="PT Sans" panose="020B0503020203020204" pitchFamily="34" charset="77"/>
              </a:rPr>
              <a:t> </a:t>
            </a:r>
            <a:r>
              <a:rPr lang="en-US" sz="1600" b="1" i="0" dirty="0">
                <a:solidFill>
                  <a:srgbClr val="FF0000"/>
                </a:solidFill>
                <a:effectLst/>
                <a:latin typeface="PT Sans" panose="020B0503020203020204" pitchFamily="34" charset="77"/>
              </a:rPr>
              <a:t>Conclusion : Decreased correlation between DMN and FPN, indicating less connection between these networks, may be an underlying mechanism by which CCT improves executive functions. </a:t>
            </a:r>
            <a:r>
              <a:rPr lang="en-US" sz="1600" b="1" i="0" baseline="30000" dirty="0">
                <a:solidFill>
                  <a:srgbClr val="FF0000"/>
                </a:solidFill>
                <a:effectLst/>
                <a:latin typeface="PT Sans" panose="020B0503020203020204" pitchFamily="34" charset="77"/>
              </a:rPr>
              <a:t>1.</a:t>
            </a:r>
            <a:endParaRPr lang="en-US" sz="1600" b="1" baseline="30000" dirty="0">
              <a:solidFill>
                <a:srgbClr val="FF0000"/>
              </a:solidFill>
            </a:endParaRPr>
          </a:p>
        </p:txBody>
      </p:sp>
      <p:grpSp>
        <p:nvGrpSpPr>
          <p:cNvPr id="13" name="Group 12">
            <a:extLst>
              <a:ext uri="{FF2B5EF4-FFF2-40B4-BE49-F238E27FC236}">
                <a16:creationId xmlns:a16="http://schemas.microsoft.com/office/drawing/2014/main" id="{F1A201F3-8B6D-56F7-4FFF-CF11FE6E9030}"/>
              </a:ext>
            </a:extLst>
          </p:cNvPr>
          <p:cNvGrpSpPr/>
          <p:nvPr/>
        </p:nvGrpSpPr>
        <p:grpSpPr>
          <a:xfrm>
            <a:off x="3617468" y="1573286"/>
            <a:ext cx="8136382" cy="4120314"/>
            <a:chOff x="3617468" y="1573286"/>
            <a:chExt cx="8136382" cy="4120314"/>
          </a:xfrm>
        </p:grpSpPr>
        <p:pic>
          <p:nvPicPr>
            <p:cNvPr id="9" name="Picture 8" descr="Diagram&#10;&#10;Description automatically generated">
              <a:extLst>
                <a:ext uri="{FF2B5EF4-FFF2-40B4-BE49-F238E27FC236}">
                  <a16:creationId xmlns:a16="http://schemas.microsoft.com/office/drawing/2014/main" id="{38D95FC3-BEC8-FA38-16BA-E7620B717FE2}"/>
                </a:ext>
              </a:extLst>
            </p:cNvPr>
            <p:cNvPicPr>
              <a:picLocks noChangeAspect="1"/>
            </p:cNvPicPr>
            <p:nvPr/>
          </p:nvPicPr>
          <p:blipFill>
            <a:blip r:embed="rId3"/>
            <a:stretch>
              <a:fillRect/>
            </a:stretch>
          </p:blipFill>
          <p:spPr>
            <a:xfrm>
              <a:off x="3617468" y="1573286"/>
              <a:ext cx="8136382" cy="4064142"/>
            </a:xfrm>
            <a:prstGeom prst="rect">
              <a:avLst/>
            </a:prstGeom>
          </p:spPr>
        </p:pic>
        <p:sp>
          <p:nvSpPr>
            <p:cNvPr id="12" name="TextBox 11">
              <a:extLst>
                <a:ext uri="{FF2B5EF4-FFF2-40B4-BE49-F238E27FC236}">
                  <a16:creationId xmlns:a16="http://schemas.microsoft.com/office/drawing/2014/main" id="{ADD6D0E6-40A0-FDE8-F3EC-D4E37B86D1F7}"/>
                </a:ext>
              </a:extLst>
            </p:cNvPr>
            <p:cNvSpPr txBox="1"/>
            <p:nvPr/>
          </p:nvSpPr>
          <p:spPr>
            <a:xfrm>
              <a:off x="11220450" y="5416601"/>
              <a:ext cx="312906" cy="276999"/>
            </a:xfrm>
            <a:prstGeom prst="rect">
              <a:avLst/>
            </a:prstGeom>
            <a:noFill/>
          </p:spPr>
          <p:txBody>
            <a:bodyPr wrap="none" rtlCol="0">
              <a:spAutoFit/>
            </a:bodyPr>
            <a:lstStyle/>
            <a:p>
              <a:r>
                <a:rPr lang="en-US" baseline="30000" dirty="0"/>
                <a:t>2.</a:t>
              </a:r>
            </a:p>
          </p:txBody>
        </p:sp>
      </p:grpSp>
    </p:spTree>
    <p:extLst>
      <p:ext uri="{BB962C8B-B14F-4D97-AF65-F5344CB8AC3E}">
        <p14:creationId xmlns:p14="http://schemas.microsoft.com/office/powerpoint/2010/main" val="3346873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C286D-C3F7-7A84-1B6C-5BB410E6FAB9}"/>
              </a:ext>
            </a:extLst>
          </p:cNvPr>
          <p:cNvSpPr>
            <a:spLocks noGrp="1"/>
          </p:cNvSpPr>
          <p:nvPr>
            <p:ph type="title"/>
          </p:nvPr>
        </p:nvSpPr>
        <p:spPr>
          <a:xfrm>
            <a:off x="0" y="90783"/>
            <a:ext cx="12192000" cy="1069680"/>
          </a:xfrm>
        </p:spPr>
        <p:txBody>
          <a:bodyPr>
            <a:normAutofit/>
          </a:bodyPr>
          <a:lstStyle/>
          <a:p>
            <a:r>
              <a:rPr lang="en-US" sz="3200" dirty="0"/>
              <a:t>Exercise rapidly increased BDNF in healthy elderly individuals</a:t>
            </a:r>
          </a:p>
        </p:txBody>
      </p:sp>
      <p:sp>
        <p:nvSpPr>
          <p:cNvPr id="3" name="Text Placeholder 2">
            <a:extLst>
              <a:ext uri="{FF2B5EF4-FFF2-40B4-BE49-F238E27FC236}">
                <a16:creationId xmlns:a16="http://schemas.microsoft.com/office/drawing/2014/main" id="{60D5AFBF-1EE7-3CA9-6E76-62AD21125C94}"/>
              </a:ext>
            </a:extLst>
          </p:cNvPr>
          <p:cNvSpPr>
            <a:spLocks noGrp="1"/>
          </p:cNvSpPr>
          <p:nvPr>
            <p:ph type="body" sz="quarter" idx="13"/>
          </p:nvPr>
        </p:nvSpPr>
        <p:spPr/>
        <p:txBody>
          <a:bodyPr>
            <a:normAutofit/>
          </a:bodyPr>
          <a:lstStyle/>
          <a:p>
            <a:r>
              <a:rPr lang="en-US" sz="1400" b="1" dirty="0" err="1"/>
              <a:t>Hakansson</a:t>
            </a:r>
            <a:r>
              <a:rPr lang="en-US" sz="1400" b="1" dirty="0"/>
              <a:t> et al, </a:t>
            </a:r>
            <a:r>
              <a:rPr lang="en-US" sz="1400" b="1" dirty="0">
                <a:latin typeface="Times" pitchFamily="2" charset="0"/>
              </a:rPr>
              <a:t>2017, J </a:t>
            </a:r>
            <a:r>
              <a:rPr lang="en-US" sz="1400" b="1" dirty="0" err="1">
                <a:effectLst/>
                <a:latin typeface="Times" pitchFamily="2" charset="0"/>
              </a:rPr>
              <a:t>Alzheimers</a:t>
            </a:r>
            <a:r>
              <a:rPr lang="en-US" sz="1400" b="1" dirty="0">
                <a:effectLst/>
                <a:latin typeface="Times" pitchFamily="2" charset="0"/>
              </a:rPr>
              <a:t> Dis. ; 55(2): 645–657. </a:t>
            </a:r>
            <a:endParaRPr lang="en-US" sz="1400" b="1" dirty="0"/>
          </a:p>
        </p:txBody>
      </p:sp>
      <p:pic>
        <p:nvPicPr>
          <p:cNvPr id="5" name="Picture 4" descr="Chart, waterfall chart&#10;&#10;Description automatically generated">
            <a:extLst>
              <a:ext uri="{FF2B5EF4-FFF2-40B4-BE49-F238E27FC236}">
                <a16:creationId xmlns:a16="http://schemas.microsoft.com/office/drawing/2014/main" id="{DB66E125-304A-B96F-E496-3ABB14CC67C1}"/>
              </a:ext>
            </a:extLst>
          </p:cNvPr>
          <p:cNvPicPr>
            <a:picLocks noChangeAspect="1"/>
          </p:cNvPicPr>
          <p:nvPr/>
        </p:nvPicPr>
        <p:blipFill>
          <a:blip r:embed="rId2"/>
          <a:stretch>
            <a:fillRect/>
          </a:stretch>
        </p:blipFill>
        <p:spPr>
          <a:xfrm>
            <a:off x="4500880" y="1030919"/>
            <a:ext cx="7492004" cy="5126041"/>
          </a:xfrm>
          <a:prstGeom prst="rect">
            <a:avLst/>
          </a:prstGeom>
        </p:spPr>
      </p:pic>
      <p:sp>
        <p:nvSpPr>
          <p:cNvPr id="6" name="TextBox 5">
            <a:extLst>
              <a:ext uri="{FF2B5EF4-FFF2-40B4-BE49-F238E27FC236}">
                <a16:creationId xmlns:a16="http://schemas.microsoft.com/office/drawing/2014/main" id="{326566C5-B6BA-C5FE-D078-072268E80462}"/>
              </a:ext>
            </a:extLst>
          </p:cNvPr>
          <p:cNvSpPr txBox="1"/>
          <p:nvPr/>
        </p:nvSpPr>
        <p:spPr>
          <a:xfrm>
            <a:off x="203200" y="1706880"/>
            <a:ext cx="4297680" cy="4616648"/>
          </a:xfrm>
          <a:prstGeom prst="rect">
            <a:avLst/>
          </a:prstGeom>
          <a:noFill/>
        </p:spPr>
        <p:txBody>
          <a:bodyPr wrap="square" rtlCol="0">
            <a:spAutoFit/>
          </a:bodyPr>
          <a:lstStyle/>
          <a:p>
            <a:r>
              <a:rPr lang="en-US" sz="1800" dirty="0">
                <a:effectLst/>
                <a:latin typeface="Times" pitchFamily="2" charset="0"/>
              </a:rPr>
              <a:t>The study exposed n=19 healthy older adults to 35-minute sessions of physical exercise, cognitive training, and mindfulness practice, and compared the resulting changes in mature BDNF levels between the three activities. A balanced within-subject crossover design was utilized, meaning that all participants went through the three different training programs in a sequence order that had been randomly assigned to each of them. </a:t>
            </a:r>
          </a:p>
          <a:p>
            <a:r>
              <a:rPr lang="en-US" sz="1000" dirty="0">
                <a:effectLst/>
                <a:latin typeface="Times" pitchFamily="2" charset="0"/>
              </a:rPr>
              <a:t>(1) physical aerobic exercise at a moderate level by using the interactive Xbox </a:t>
            </a:r>
            <a:r>
              <a:rPr lang="en-US" sz="1000" dirty="0" err="1">
                <a:effectLst/>
                <a:latin typeface="Times" pitchFamily="2" charset="0"/>
              </a:rPr>
              <a:t>KinectTM</a:t>
            </a:r>
            <a:r>
              <a:rPr lang="en-US" sz="1000" dirty="0">
                <a:effectLst/>
                <a:latin typeface="Times" pitchFamily="2" charset="0"/>
              </a:rPr>
              <a:t> application (</a:t>
            </a:r>
            <a:r>
              <a:rPr lang="en-US" sz="1000" dirty="0">
                <a:solidFill>
                  <a:srgbClr val="006D8E"/>
                </a:solidFill>
                <a:effectLst/>
                <a:latin typeface="Times" pitchFamily="2" charset="0"/>
              </a:rPr>
              <a:t>http://</a:t>
            </a:r>
            <a:r>
              <a:rPr lang="en-US" sz="1000" dirty="0" err="1">
                <a:solidFill>
                  <a:srgbClr val="006D8E"/>
                </a:solidFill>
                <a:effectLst/>
                <a:latin typeface="Times" pitchFamily="2" charset="0"/>
              </a:rPr>
              <a:t>en.wikipedia.org</a:t>
            </a:r>
            <a:r>
              <a:rPr lang="en-US" sz="1000" dirty="0">
                <a:solidFill>
                  <a:srgbClr val="006D8E"/>
                </a:solidFill>
                <a:effectLst/>
                <a:latin typeface="Times" pitchFamily="2" charset="0"/>
              </a:rPr>
              <a:t>/wiki/Kinect</a:t>
            </a:r>
            <a:r>
              <a:rPr lang="en-US" sz="1000" dirty="0">
                <a:effectLst/>
                <a:latin typeface="Times" pitchFamily="2" charset="0"/>
              </a:rPr>
              <a:t>), (2) cognitive training through a computerized working memory training program (</a:t>
            </a:r>
            <a:r>
              <a:rPr lang="en-US" sz="1000" dirty="0" err="1">
                <a:effectLst/>
                <a:latin typeface="Times" pitchFamily="2" charset="0"/>
              </a:rPr>
              <a:t>CogMedTM</a:t>
            </a:r>
            <a:r>
              <a:rPr lang="en-US" sz="1000" dirty="0">
                <a:effectLst/>
                <a:latin typeface="Times" pitchFamily="2" charset="0"/>
              </a:rPr>
              <a:t>, </a:t>
            </a:r>
            <a:r>
              <a:rPr lang="en-US" sz="1000" dirty="0">
                <a:solidFill>
                  <a:srgbClr val="006D8E"/>
                </a:solidFill>
                <a:effectLst/>
                <a:latin typeface="Times" pitchFamily="2" charset="0"/>
              </a:rPr>
              <a:t>http://</a:t>
            </a:r>
            <a:r>
              <a:rPr lang="en-US" sz="1000" dirty="0" err="1">
                <a:solidFill>
                  <a:srgbClr val="006D8E"/>
                </a:solidFill>
                <a:effectLst/>
                <a:latin typeface="Times" pitchFamily="2" charset="0"/>
              </a:rPr>
              <a:t>www.cogmed.com</a:t>
            </a:r>
            <a:r>
              <a:rPr lang="en-US" sz="1000" dirty="0">
                <a:solidFill>
                  <a:srgbClr val="006D8E"/>
                </a:solidFill>
                <a:effectLst/>
                <a:latin typeface="Times" pitchFamily="2" charset="0"/>
              </a:rPr>
              <a:t>/program</a:t>
            </a:r>
            <a:r>
              <a:rPr lang="en-US" sz="1000" dirty="0">
                <a:effectLst/>
                <a:latin typeface="Times" pitchFamily="2" charset="0"/>
              </a:rPr>
              <a:t>), and (3) mindfulness practice through the use of the Mindfulness App (</a:t>
            </a:r>
            <a:r>
              <a:rPr lang="en-US" sz="1000" dirty="0">
                <a:solidFill>
                  <a:srgbClr val="006D8E"/>
                </a:solidFill>
                <a:effectLst/>
                <a:latin typeface="Times" pitchFamily="2" charset="0"/>
              </a:rPr>
              <a:t>http://</a:t>
            </a:r>
            <a:r>
              <a:rPr lang="en-US" sz="1000" dirty="0" err="1">
                <a:solidFill>
                  <a:srgbClr val="006D8E"/>
                </a:solidFill>
                <a:effectLst/>
                <a:latin typeface="Times" pitchFamily="2" charset="0"/>
              </a:rPr>
              <a:t>www.mindapps.se</a:t>
            </a:r>
            <a:r>
              <a:rPr lang="en-US" sz="1000" dirty="0">
                <a:solidFill>
                  <a:srgbClr val="006D8E"/>
                </a:solidFill>
                <a:effectLst/>
                <a:latin typeface="Times" pitchFamily="2" charset="0"/>
              </a:rPr>
              <a:t>/</a:t>
            </a:r>
            <a:r>
              <a:rPr lang="en-US" sz="1000" dirty="0" err="1">
                <a:solidFill>
                  <a:srgbClr val="006D8E"/>
                </a:solidFill>
                <a:effectLst/>
                <a:latin typeface="Times" pitchFamily="2" charset="0"/>
              </a:rPr>
              <a:t>themindfulnessapp</a:t>
            </a:r>
            <a:r>
              <a:rPr lang="en-US" sz="1000" dirty="0">
                <a:solidFill>
                  <a:srgbClr val="006D8E"/>
                </a:solidFill>
                <a:effectLst/>
                <a:latin typeface="Times" pitchFamily="2" charset="0"/>
              </a:rPr>
              <a:t>/</a:t>
            </a:r>
            <a:r>
              <a:rPr lang="en-US" sz="1000" dirty="0">
                <a:effectLst/>
                <a:latin typeface="Times" pitchFamily="2" charset="0"/>
              </a:rPr>
              <a:t>). </a:t>
            </a:r>
            <a:endParaRPr lang="en-US" sz="1000" dirty="0"/>
          </a:p>
          <a:p>
            <a:endParaRPr lang="en-US" dirty="0"/>
          </a:p>
          <a:p>
            <a:endParaRPr lang="en-US" dirty="0"/>
          </a:p>
        </p:txBody>
      </p:sp>
    </p:spTree>
    <p:extLst>
      <p:ext uri="{BB962C8B-B14F-4D97-AF65-F5344CB8AC3E}">
        <p14:creationId xmlns:p14="http://schemas.microsoft.com/office/powerpoint/2010/main" val="35919307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58" name="Text Box 1030"/>
          <p:cNvSpPr txBox="1">
            <a:spLocks noChangeArrowheads="1"/>
          </p:cNvSpPr>
          <p:nvPr>
            <p:custDataLst>
              <p:tags r:id="rId1"/>
            </p:custDataLst>
          </p:nvPr>
        </p:nvSpPr>
        <p:spPr bwMode="auto">
          <a:xfrm>
            <a:off x="668107" y="6500266"/>
            <a:ext cx="8482242" cy="261606"/>
          </a:xfrm>
          <a:prstGeom prst="rect">
            <a:avLst/>
          </a:prstGeom>
          <a:solidFill>
            <a:srgbClr val="000000">
              <a:alpha val="0"/>
            </a:srgbClr>
          </a:solidFill>
          <a:ln w="9525">
            <a:noFill/>
            <a:miter lim="800000"/>
            <a:headEnd/>
            <a:tailEnd/>
          </a:ln>
        </p:spPr>
        <p:txBody>
          <a:bodyPr vert="horz" wrap="square" lIns="91437" tIns="45718" rIns="91437" bIns="45718" anchor="t" anchorCtr="0">
            <a:spAutoFit/>
          </a:bodyPr>
          <a:lstStyle/>
          <a:p>
            <a:pPr defTabSz="914400" fontAlgn="base">
              <a:spcBef>
                <a:spcPct val="0"/>
              </a:spcBef>
              <a:spcAft>
                <a:spcPct val="0"/>
              </a:spcAft>
              <a:buClr>
                <a:srgbClr val="000000"/>
              </a:buClr>
              <a:buSzPct val="100000"/>
            </a:pPr>
            <a:r>
              <a:rPr lang="fr-FR" sz="1100" b="1" dirty="0" err="1">
                <a:solidFill>
                  <a:srgbClr val="000000"/>
                </a:solidFill>
                <a:latin typeface="Arial"/>
                <a:ea typeface="ＭＳ Ｐゴシック" charset="0"/>
              </a:rPr>
              <a:t>Adapted</a:t>
            </a:r>
            <a:r>
              <a:rPr lang="fr-FR" sz="1100" b="1" dirty="0">
                <a:solidFill>
                  <a:srgbClr val="000000"/>
                </a:solidFill>
                <a:latin typeface="Arial"/>
                <a:ea typeface="ＭＳ Ｐゴシック" charset="0"/>
              </a:rPr>
              <a:t> </a:t>
            </a:r>
            <a:r>
              <a:rPr lang="fr-FR" sz="1100" b="1" dirty="0" err="1">
                <a:solidFill>
                  <a:srgbClr val="000000"/>
                </a:solidFill>
                <a:latin typeface="Arial"/>
                <a:ea typeface="ＭＳ Ｐゴシック" charset="0"/>
              </a:rPr>
              <a:t>from</a:t>
            </a:r>
            <a:r>
              <a:rPr lang="fr-FR" sz="1100" b="1" dirty="0">
                <a:solidFill>
                  <a:srgbClr val="000000"/>
                </a:solidFill>
                <a:latin typeface="Arial"/>
                <a:ea typeface="ＭＳ Ｐゴシック" charset="0"/>
              </a:rPr>
              <a:t> </a:t>
            </a:r>
            <a:r>
              <a:rPr lang="en-US" sz="1100" b="1" dirty="0">
                <a:solidFill>
                  <a:srgbClr val="000000"/>
                </a:solidFill>
                <a:latin typeface="Arial" charset="0"/>
                <a:ea typeface="ＭＳ Ｐゴシック" charset="0"/>
              </a:rPr>
              <a:t>Dobson KS, et al. </a:t>
            </a:r>
            <a:r>
              <a:rPr lang="en-US" sz="1100" b="1" i="1" dirty="0">
                <a:solidFill>
                  <a:srgbClr val="000000"/>
                </a:solidFill>
                <a:latin typeface="Arial" charset="0"/>
                <a:ea typeface="ＭＳ Ｐゴシック" charset="0"/>
              </a:rPr>
              <a:t>J Consult </a:t>
            </a:r>
            <a:r>
              <a:rPr lang="en-US" sz="1100" b="1" i="1" dirty="0" err="1">
                <a:solidFill>
                  <a:srgbClr val="000000"/>
                </a:solidFill>
                <a:latin typeface="Arial" charset="0"/>
                <a:ea typeface="ＭＳ Ｐゴシック" charset="0"/>
              </a:rPr>
              <a:t>Clin</a:t>
            </a:r>
            <a:r>
              <a:rPr lang="en-US" sz="1100" b="1" i="1" dirty="0">
                <a:solidFill>
                  <a:srgbClr val="000000"/>
                </a:solidFill>
                <a:latin typeface="Arial" charset="0"/>
                <a:ea typeface="ＭＳ Ｐゴシック" charset="0"/>
              </a:rPr>
              <a:t> Psychol.</a:t>
            </a:r>
            <a:r>
              <a:rPr lang="en-US" sz="1100" b="1" dirty="0">
                <a:solidFill>
                  <a:srgbClr val="000000"/>
                </a:solidFill>
                <a:latin typeface="Arial" charset="0"/>
                <a:ea typeface="ＭＳ Ｐゴシック" charset="0"/>
              </a:rPr>
              <a:t> 2008;76(3):468-477.</a:t>
            </a:r>
          </a:p>
        </p:txBody>
      </p:sp>
      <p:sp>
        <p:nvSpPr>
          <p:cNvPr id="83081" name="TextBox 147"/>
          <p:cNvSpPr txBox="1">
            <a:spLocks noChangeArrowheads="1"/>
          </p:cNvSpPr>
          <p:nvPr/>
        </p:nvSpPr>
        <p:spPr bwMode="auto">
          <a:xfrm>
            <a:off x="3195405" y="5383212"/>
            <a:ext cx="4434840" cy="338138"/>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GB" sz="1600" dirty="0">
                <a:solidFill>
                  <a:srgbClr val="000000"/>
                </a:solidFill>
                <a:latin typeface="Arial" charset="0"/>
                <a:ea typeface="ＭＳ Ｐゴシック" charset="0"/>
                <a:cs typeface="Arial" charset="0"/>
              </a:rPr>
              <a:t>Time Since End of Treatment (Months)</a:t>
            </a:r>
          </a:p>
        </p:txBody>
      </p:sp>
      <p:grpSp>
        <p:nvGrpSpPr>
          <p:cNvPr id="2" name="Group 1">
            <a:extLst>
              <a:ext uri="{FF2B5EF4-FFF2-40B4-BE49-F238E27FC236}">
                <a16:creationId xmlns:a16="http://schemas.microsoft.com/office/drawing/2014/main" id="{C5206126-23B8-2224-C7F2-9FB227CEEEB3}"/>
              </a:ext>
            </a:extLst>
          </p:cNvPr>
          <p:cNvGrpSpPr/>
          <p:nvPr/>
        </p:nvGrpSpPr>
        <p:grpSpPr>
          <a:xfrm>
            <a:off x="1981348" y="1291683"/>
            <a:ext cx="8416417" cy="4044217"/>
            <a:chOff x="2452688" y="1555751"/>
            <a:chExt cx="7805737" cy="3730625"/>
          </a:xfrm>
        </p:grpSpPr>
        <p:sp>
          <p:nvSpPr>
            <p:cNvPr id="83067" name="TextBox 133"/>
            <p:cNvSpPr txBox="1">
              <a:spLocks noChangeArrowheads="1"/>
            </p:cNvSpPr>
            <p:nvPr/>
          </p:nvSpPr>
          <p:spPr bwMode="auto">
            <a:xfrm rot="-5400000">
              <a:off x="1490663" y="2981326"/>
              <a:ext cx="2262188" cy="338137"/>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GB" sz="1600" dirty="0">
                  <a:solidFill>
                    <a:srgbClr val="000000"/>
                  </a:solidFill>
                  <a:latin typeface="Arial" charset="0"/>
                  <a:ea typeface="ＭＳ Ｐゴシック" charset="0"/>
                  <a:cs typeface="Arial" charset="0"/>
                </a:rPr>
                <a:t>Survival</a:t>
              </a:r>
            </a:p>
          </p:txBody>
        </p:sp>
        <p:grpSp>
          <p:nvGrpSpPr>
            <p:cNvPr id="158" name="Group 157"/>
            <p:cNvGrpSpPr/>
            <p:nvPr/>
          </p:nvGrpSpPr>
          <p:grpSpPr>
            <a:xfrm>
              <a:off x="7680327" y="1603375"/>
              <a:ext cx="2578098" cy="959624"/>
              <a:chOff x="6461127" y="1651000"/>
              <a:chExt cx="2578098" cy="959624"/>
            </a:xfrm>
            <a:effectLst/>
          </p:grpSpPr>
          <p:sp>
            <p:nvSpPr>
              <p:cNvPr id="83082" name="TextBox 148"/>
              <p:cNvSpPr txBox="1">
                <a:spLocks noChangeArrowheads="1"/>
              </p:cNvSpPr>
              <p:nvPr/>
            </p:nvSpPr>
            <p:spPr bwMode="auto">
              <a:xfrm>
                <a:off x="6597651" y="1651000"/>
                <a:ext cx="2346324" cy="276999"/>
              </a:xfrm>
              <a:prstGeom prst="rect">
                <a:avLst/>
              </a:prstGeom>
              <a:noFill/>
              <a:ln w="9525">
                <a:noFill/>
                <a:miter lim="800000"/>
                <a:headEnd/>
                <a:tailEnd/>
              </a:ln>
              <a:scene3d>
                <a:camera prst="orthographicFront"/>
                <a:lightRig rig="threePt" dir="t"/>
              </a:scene3d>
              <a:sp3d>
                <a:bevelT/>
              </a:sp3d>
            </p:spPr>
            <p:txBody>
              <a:bodyPr wrap="square">
                <a:spAutoFit/>
              </a:bodyPr>
              <a:lstStyle/>
              <a:p>
                <a:pPr defTabSz="914400" fontAlgn="base">
                  <a:spcBef>
                    <a:spcPct val="0"/>
                  </a:spcBef>
                  <a:spcAft>
                    <a:spcPct val="0"/>
                  </a:spcAft>
                </a:pPr>
                <a:r>
                  <a:rPr lang="en-GB" sz="1200" dirty="0">
                    <a:solidFill>
                      <a:srgbClr val="000000"/>
                    </a:solidFill>
                    <a:latin typeface="Arial" charset="0"/>
                    <a:ea typeface="ＭＳ Ｐゴシック" charset="0"/>
                    <a:cs typeface="Arial" charset="0"/>
                  </a:rPr>
                  <a:t>Continued medication (n=28)</a:t>
                </a:r>
              </a:p>
            </p:txBody>
          </p:sp>
          <p:sp>
            <p:nvSpPr>
              <p:cNvPr id="83083" name="TextBox 149"/>
              <p:cNvSpPr txBox="1">
                <a:spLocks noChangeArrowheads="1"/>
              </p:cNvSpPr>
              <p:nvPr/>
            </p:nvSpPr>
            <p:spPr bwMode="auto">
              <a:xfrm>
                <a:off x="6597651" y="1872192"/>
                <a:ext cx="2012950" cy="276999"/>
              </a:xfrm>
              <a:prstGeom prst="rect">
                <a:avLst/>
              </a:prstGeom>
              <a:noFill/>
              <a:ln w="9525">
                <a:noFill/>
                <a:miter lim="800000"/>
                <a:headEnd/>
                <a:tailEnd/>
              </a:ln>
              <a:scene3d>
                <a:camera prst="orthographicFront"/>
                <a:lightRig rig="threePt" dir="t"/>
              </a:scene3d>
              <a:sp3d>
                <a:bevelT/>
              </a:sp3d>
            </p:spPr>
            <p:txBody>
              <a:bodyPr wrap="square">
                <a:spAutoFit/>
              </a:bodyPr>
              <a:lstStyle/>
              <a:p>
                <a:pPr defTabSz="914400" fontAlgn="base">
                  <a:spcBef>
                    <a:spcPct val="0"/>
                  </a:spcBef>
                  <a:spcAft>
                    <a:spcPct val="0"/>
                  </a:spcAft>
                </a:pPr>
                <a:r>
                  <a:rPr lang="en-GB" sz="1200" dirty="0">
                    <a:solidFill>
                      <a:srgbClr val="000000"/>
                    </a:solidFill>
                    <a:latin typeface="Arial" charset="0"/>
                    <a:ea typeface="ＭＳ Ｐゴシック" charset="0"/>
                    <a:cs typeface="Arial" charset="0"/>
                  </a:rPr>
                  <a:t>Placebo (n=21)</a:t>
                </a:r>
              </a:p>
            </p:txBody>
          </p:sp>
          <p:sp>
            <p:nvSpPr>
              <p:cNvPr id="83084" name="TextBox 150"/>
              <p:cNvSpPr txBox="1">
                <a:spLocks noChangeArrowheads="1"/>
              </p:cNvSpPr>
              <p:nvPr/>
            </p:nvSpPr>
            <p:spPr bwMode="auto">
              <a:xfrm>
                <a:off x="6597650" y="2093384"/>
                <a:ext cx="2441575" cy="276999"/>
              </a:xfrm>
              <a:prstGeom prst="rect">
                <a:avLst/>
              </a:prstGeom>
              <a:noFill/>
              <a:ln w="9525">
                <a:noFill/>
                <a:miter lim="800000"/>
                <a:headEnd/>
                <a:tailEnd/>
              </a:ln>
              <a:scene3d>
                <a:camera prst="orthographicFront"/>
                <a:lightRig rig="threePt" dir="t"/>
              </a:scene3d>
              <a:sp3d>
                <a:bevelT/>
              </a:sp3d>
            </p:spPr>
            <p:txBody>
              <a:bodyPr wrap="square">
                <a:spAutoFit/>
              </a:bodyPr>
              <a:lstStyle/>
              <a:p>
                <a:pPr defTabSz="914400" fontAlgn="base">
                  <a:spcBef>
                    <a:spcPct val="0"/>
                  </a:spcBef>
                  <a:spcAft>
                    <a:spcPct val="0"/>
                  </a:spcAft>
                </a:pPr>
                <a:r>
                  <a:rPr lang="en-GB" sz="1200" dirty="0">
                    <a:solidFill>
                      <a:srgbClr val="000000"/>
                    </a:solidFill>
                    <a:latin typeface="Arial" charset="0"/>
                    <a:ea typeface="ＭＳ Ｐゴシック" charset="0"/>
                    <a:cs typeface="Arial" charset="0"/>
                  </a:rPr>
                  <a:t>Prior </a:t>
                </a:r>
                <a:r>
                  <a:rPr lang="en-GB" sz="1200" dirty="0" err="1">
                    <a:solidFill>
                      <a:srgbClr val="000000"/>
                    </a:solidFill>
                    <a:latin typeface="Arial" charset="0"/>
                    <a:ea typeface="ＭＳ Ｐゴシック" charset="0"/>
                    <a:cs typeface="Arial" charset="0"/>
                  </a:rPr>
                  <a:t>behavioral</a:t>
                </a:r>
                <a:r>
                  <a:rPr lang="en-GB" sz="1200" dirty="0">
                    <a:solidFill>
                      <a:srgbClr val="000000"/>
                    </a:solidFill>
                    <a:latin typeface="Arial" charset="0"/>
                    <a:ea typeface="ＭＳ Ｐゴシック" charset="0"/>
                    <a:cs typeface="Arial" charset="0"/>
                  </a:rPr>
                  <a:t> activation (n=27)</a:t>
                </a:r>
              </a:p>
            </p:txBody>
          </p:sp>
          <p:sp>
            <p:nvSpPr>
              <p:cNvPr id="83085" name="TextBox 151"/>
              <p:cNvSpPr txBox="1">
                <a:spLocks noChangeArrowheads="1"/>
              </p:cNvSpPr>
              <p:nvPr/>
            </p:nvSpPr>
            <p:spPr bwMode="auto">
              <a:xfrm>
                <a:off x="6597651" y="2333625"/>
                <a:ext cx="2184400" cy="276999"/>
              </a:xfrm>
              <a:prstGeom prst="rect">
                <a:avLst/>
              </a:prstGeom>
              <a:noFill/>
              <a:ln w="9525">
                <a:noFill/>
                <a:miter lim="800000"/>
                <a:headEnd/>
                <a:tailEnd/>
              </a:ln>
              <a:scene3d>
                <a:camera prst="orthographicFront"/>
                <a:lightRig rig="threePt" dir="t"/>
              </a:scene3d>
              <a:sp3d>
                <a:bevelT/>
              </a:sp3d>
            </p:spPr>
            <p:txBody>
              <a:bodyPr wrap="square">
                <a:spAutoFit/>
              </a:bodyPr>
              <a:lstStyle/>
              <a:p>
                <a:pPr defTabSz="914400" fontAlgn="base">
                  <a:spcBef>
                    <a:spcPct val="0"/>
                  </a:spcBef>
                  <a:spcAft>
                    <a:spcPct val="0"/>
                  </a:spcAft>
                </a:pPr>
                <a:r>
                  <a:rPr lang="en-GB" sz="1200" dirty="0">
                    <a:solidFill>
                      <a:srgbClr val="000000"/>
                    </a:solidFill>
                    <a:latin typeface="Arial" charset="0"/>
                    <a:ea typeface="ＭＳ Ｐゴシック" charset="0"/>
                    <a:cs typeface="Arial" charset="0"/>
                  </a:rPr>
                  <a:t>Prior cognitive therapy (n=30)</a:t>
                </a:r>
              </a:p>
            </p:txBody>
          </p:sp>
          <p:sp>
            <p:nvSpPr>
              <p:cNvPr id="83086" name="Rectangle 152"/>
              <p:cNvSpPr>
                <a:spLocks noChangeArrowheads="1"/>
              </p:cNvSpPr>
              <p:nvPr/>
            </p:nvSpPr>
            <p:spPr bwMode="auto">
              <a:xfrm>
                <a:off x="6481434" y="1763395"/>
                <a:ext cx="104537" cy="104537"/>
              </a:xfrm>
              <a:prstGeom prst="rect">
                <a:avLst/>
              </a:prstGeom>
              <a:solidFill>
                <a:schemeClr val="accent4"/>
              </a:solidFill>
              <a:ln w="9525">
                <a:no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4000">
                  <a:solidFill>
                    <a:srgbClr val="000000"/>
                  </a:solidFill>
                  <a:latin typeface="Arial" charset="0"/>
                  <a:ea typeface="ＭＳ Ｐゴシック" charset="0"/>
                  <a:cs typeface="Arial" charset="0"/>
                </a:endParaRPr>
              </a:p>
            </p:txBody>
          </p:sp>
          <p:sp>
            <p:nvSpPr>
              <p:cNvPr id="83087" name="Rectangle 153"/>
              <p:cNvSpPr>
                <a:spLocks noChangeArrowheads="1"/>
              </p:cNvSpPr>
              <p:nvPr/>
            </p:nvSpPr>
            <p:spPr bwMode="auto">
              <a:xfrm rot="2700000">
                <a:off x="6482338" y="1976411"/>
                <a:ext cx="94910" cy="94910"/>
              </a:xfrm>
              <a:prstGeom prst="rect">
                <a:avLst/>
              </a:prstGeom>
              <a:solidFill>
                <a:schemeClr val="accent1"/>
              </a:solidFill>
              <a:ln w="9525">
                <a:no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4000">
                  <a:solidFill>
                    <a:srgbClr val="000000"/>
                  </a:solidFill>
                  <a:latin typeface="Arial" charset="0"/>
                  <a:ea typeface="ＭＳ Ｐゴシック" charset="0"/>
                  <a:cs typeface="Arial" charset="0"/>
                </a:endParaRPr>
              </a:p>
            </p:txBody>
          </p:sp>
          <p:sp>
            <p:nvSpPr>
              <p:cNvPr id="83088" name="Oval 154"/>
              <p:cNvSpPr>
                <a:spLocks noChangeArrowheads="1"/>
              </p:cNvSpPr>
              <p:nvPr/>
            </p:nvSpPr>
            <p:spPr bwMode="auto">
              <a:xfrm>
                <a:off x="6473497" y="2179800"/>
                <a:ext cx="117101" cy="117102"/>
              </a:xfrm>
              <a:prstGeom prst="ellipse">
                <a:avLst/>
              </a:prstGeom>
              <a:solidFill>
                <a:schemeClr val="accent3"/>
              </a:solidFill>
              <a:ln w="9525">
                <a:no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4000">
                  <a:solidFill>
                    <a:srgbClr val="000000"/>
                  </a:solidFill>
                  <a:latin typeface="Arial" charset="0"/>
                  <a:ea typeface="ＭＳ Ｐゴシック" charset="0"/>
                  <a:cs typeface="Arial" charset="0"/>
                </a:endParaRPr>
              </a:p>
            </p:txBody>
          </p:sp>
          <p:sp>
            <p:nvSpPr>
              <p:cNvPr id="83089" name="Isosceles Triangle 155"/>
              <p:cNvSpPr>
                <a:spLocks noChangeArrowheads="1"/>
              </p:cNvSpPr>
              <p:nvPr/>
            </p:nvSpPr>
            <p:spPr bwMode="auto">
              <a:xfrm>
                <a:off x="6461127" y="2405380"/>
                <a:ext cx="128269" cy="128270"/>
              </a:xfrm>
              <a:prstGeom prst="triangle">
                <a:avLst>
                  <a:gd name="adj" fmla="val 50000"/>
                </a:avLst>
              </a:prstGeom>
              <a:solidFill>
                <a:schemeClr val="accent2"/>
              </a:solidFill>
              <a:ln w="9525">
                <a:no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4000">
                  <a:solidFill>
                    <a:srgbClr val="000000"/>
                  </a:solidFill>
                  <a:latin typeface="Arial" charset="0"/>
                  <a:ea typeface="ＭＳ Ｐゴシック" charset="0"/>
                  <a:cs typeface="Arial" charset="0"/>
                </a:endParaRPr>
              </a:p>
            </p:txBody>
          </p:sp>
        </p:grpSp>
        <p:grpSp>
          <p:nvGrpSpPr>
            <p:cNvPr id="159" name="Group 158"/>
            <p:cNvGrpSpPr/>
            <p:nvPr/>
          </p:nvGrpSpPr>
          <p:grpSpPr>
            <a:xfrm>
              <a:off x="2786064" y="1555751"/>
              <a:ext cx="5132387" cy="3730625"/>
              <a:chOff x="1262063" y="1492250"/>
              <a:chExt cx="5132387" cy="3730625"/>
            </a:xfrm>
            <a:effectLst/>
          </p:grpSpPr>
          <p:sp>
            <p:nvSpPr>
              <p:cNvPr id="82946" name="TextBox 122"/>
              <p:cNvSpPr txBox="1">
                <a:spLocks noChangeArrowheads="1"/>
              </p:cNvSpPr>
              <p:nvPr/>
            </p:nvSpPr>
            <p:spPr bwMode="auto">
              <a:xfrm>
                <a:off x="1262063" y="1492250"/>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dirty="0">
                    <a:solidFill>
                      <a:srgbClr val="000000"/>
                    </a:solidFill>
                    <a:latin typeface="Arial" charset="0"/>
                    <a:ea typeface="ＭＳ Ｐゴシック" charset="0"/>
                    <a:cs typeface="Arial" charset="0"/>
                  </a:rPr>
                  <a:t>1.0</a:t>
                </a:r>
              </a:p>
            </p:txBody>
          </p:sp>
          <p:sp>
            <p:nvSpPr>
              <p:cNvPr id="82947" name="TextBox 124"/>
              <p:cNvSpPr txBox="1">
                <a:spLocks noChangeArrowheads="1"/>
              </p:cNvSpPr>
              <p:nvPr/>
            </p:nvSpPr>
            <p:spPr bwMode="auto">
              <a:xfrm>
                <a:off x="1262063" y="1809750"/>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dirty="0">
                    <a:solidFill>
                      <a:srgbClr val="000000"/>
                    </a:solidFill>
                    <a:latin typeface="Arial" charset="0"/>
                    <a:ea typeface="ＭＳ Ｐゴシック" charset="0"/>
                    <a:cs typeface="Arial" charset="0"/>
                  </a:rPr>
                  <a:t>0.9</a:t>
                </a:r>
              </a:p>
            </p:txBody>
          </p:sp>
          <p:sp>
            <p:nvSpPr>
              <p:cNvPr id="82948" name="TextBox 125"/>
              <p:cNvSpPr txBox="1">
                <a:spLocks noChangeArrowheads="1"/>
              </p:cNvSpPr>
              <p:nvPr/>
            </p:nvSpPr>
            <p:spPr bwMode="auto">
              <a:xfrm>
                <a:off x="1262063" y="2128838"/>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a:solidFill>
                      <a:srgbClr val="000000"/>
                    </a:solidFill>
                    <a:latin typeface="Arial" charset="0"/>
                    <a:ea typeface="ＭＳ Ｐゴシック" charset="0"/>
                    <a:cs typeface="Arial" charset="0"/>
                  </a:rPr>
                  <a:t>0.8</a:t>
                </a:r>
              </a:p>
            </p:txBody>
          </p:sp>
          <p:sp>
            <p:nvSpPr>
              <p:cNvPr id="82949" name="TextBox 126"/>
              <p:cNvSpPr txBox="1">
                <a:spLocks noChangeArrowheads="1"/>
              </p:cNvSpPr>
              <p:nvPr/>
            </p:nvSpPr>
            <p:spPr bwMode="auto">
              <a:xfrm>
                <a:off x="1262063" y="2446338"/>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a:solidFill>
                      <a:srgbClr val="000000"/>
                    </a:solidFill>
                    <a:latin typeface="Arial" charset="0"/>
                    <a:ea typeface="ＭＳ Ｐゴシック" charset="0"/>
                    <a:cs typeface="Arial" charset="0"/>
                  </a:rPr>
                  <a:t>0.7</a:t>
                </a:r>
              </a:p>
            </p:txBody>
          </p:sp>
          <p:sp>
            <p:nvSpPr>
              <p:cNvPr id="82950" name="TextBox 127"/>
              <p:cNvSpPr txBox="1">
                <a:spLocks noChangeArrowheads="1"/>
              </p:cNvSpPr>
              <p:nvPr/>
            </p:nvSpPr>
            <p:spPr bwMode="auto">
              <a:xfrm>
                <a:off x="1262063" y="2765425"/>
                <a:ext cx="520700" cy="306388"/>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dirty="0">
                    <a:solidFill>
                      <a:srgbClr val="000000"/>
                    </a:solidFill>
                    <a:latin typeface="Arial" charset="0"/>
                    <a:ea typeface="ＭＳ Ｐゴシック" charset="0"/>
                    <a:cs typeface="Arial" charset="0"/>
                  </a:rPr>
                  <a:t>0.6</a:t>
                </a:r>
              </a:p>
            </p:txBody>
          </p:sp>
          <p:sp>
            <p:nvSpPr>
              <p:cNvPr id="82951" name="TextBox 128"/>
              <p:cNvSpPr txBox="1">
                <a:spLocks noChangeArrowheads="1"/>
              </p:cNvSpPr>
              <p:nvPr/>
            </p:nvSpPr>
            <p:spPr bwMode="auto">
              <a:xfrm>
                <a:off x="1262063" y="3082925"/>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a:solidFill>
                      <a:srgbClr val="000000"/>
                    </a:solidFill>
                    <a:latin typeface="Arial" charset="0"/>
                    <a:ea typeface="ＭＳ Ｐゴシック" charset="0"/>
                    <a:cs typeface="Arial" charset="0"/>
                  </a:rPr>
                  <a:t>0.5</a:t>
                </a:r>
              </a:p>
            </p:txBody>
          </p:sp>
          <p:sp>
            <p:nvSpPr>
              <p:cNvPr id="82952" name="TextBox 129"/>
              <p:cNvSpPr txBox="1">
                <a:spLocks noChangeArrowheads="1"/>
              </p:cNvSpPr>
              <p:nvPr/>
            </p:nvSpPr>
            <p:spPr bwMode="auto">
              <a:xfrm>
                <a:off x="1262063" y="3400425"/>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a:solidFill>
                      <a:srgbClr val="000000"/>
                    </a:solidFill>
                    <a:latin typeface="Arial" charset="0"/>
                    <a:ea typeface="ＭＳ Ｐゴシック" charset="0"/>
                    <a:cs typeface="Arial" charset="0"/>
                  </a:rPr>
                  <a:t>0.4</a:t>
                </a:r>
              </a:p>
            </p:txBody>
          </p:sp>
          <p:sp>
            <p:nvSpPr>
              <p:cNvPr id="82953" name="TextBox 130"/>
              <p:cNvSpPr txBox="1">
                <a:spLocks noChangeArrowheads="1"/>
              </p:cNvSpPr>
              <p:nvPr/>
            </p:nvSpPr>
            <p:spPr bwMode="auto">
              <a:xfrm>
                <a:off x="1262063" y="3719513"/>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dirty="0">
                    <a:solidFill>
                      <a:srgbClr val="000000"/>
                    </a:solidFill>
                    <a:latin typeface="Arial" charset="0"/>
                    <a:ea typeface="ＭＳ Ｐゴシック" charset="0"/>
                    <a:cs typeface="Arial" charset="0"/>
                  </a:rPr>
                  <a:t>0.3</a:t>
                </a:r>
              </a:p>
            </p:txBody>
          </p:sp>
          <p:sp>
            <p:nvSpPr>
              <p:cNvPr id="82954" name="TextBox 131"/>
              <p:cNvSpPr txBox="1">
                <a:spLocks noChangeArrowheads="1"/>
              </p:cNvSpPr>
              <p:nvPr/>
            </p:nvSpPr>
            <p:spPr bwMode="auto">
              <a:xfrm>
                <a:off x="1262063" y="4037013"/>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a:solidFill>
                      <a:srgbClr val="000000"/>
                    </a:solidFill>
                    <a:latin typeface="Arial" charset="0"/>
                    <a:ea typeface="ＭＳ Ｐゴシック" charset="0"/>
                    <a:cs typeface="Arial" charset="0"/>
                  </a:rPr>
                  <a:t>0.2</a:t>
                </a:r>
              </a:p>
            </p:txBody>
          </p:sp>
          <p:sp>
            <p:nvSpPr>
              <p:cNvPr id="82955" name="TextBox 132"/>
              <p:cNvSpPr txBox="1">
                <a:spLocks noChangeArrowheads="1"/>
              </p:cNvSpPr>
              <p:nvPr/>
            </p:nvSpPr>
            <p:spPr bwMode="auto">
              <a:xfrm>
                <a:off x="1262063" y="4356100"/>
                <a:ext cx="520700" cy="306388"/>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a:solidFill>
                      <a:srgbClr val="000000"/>
                    </a:solidFill>
                    <a:latin typeface="Arial" charset="0"/>
                    <a:ea typeface="ＭＳ Ｐゴシック" charset="0"/>
                    <a:cs typeface="Arial" charset="0"/>
                  </a:rPr>
                  <a:t>0.1</a:t>
                </a:r>
              </a:p>
            </p:txBody>
          </p:sp>
          <p:cxnSp>
            <p:nvCxnSpPr>
              <p:cNvPr id="82959" name="Straight Connector 9"/>
              <p:cNvCxnSpPr>
                <a:cxnSpLocks noChangeShapeType="1"/>
              </p:cNvCxnSpPr>
              <p:nvPr/>
            </p:nvCxnSpPr>
            <p:spPr bwMode="auto">
              <a:xfrm rot="10800000">
                <a:off x="1838325" y="4838700"/>
                <a:ext cx="4362450" cy="1588"/>
              </a:xfrm>
              <a:prstGeom prst="line">
                <a:avLst/>
              </a:prstGeom>
              <a:noFill/>
              <a:ln w="19050">
                <a:solidFill>
                  <a:schemeClr val="bg2"/>
                </a:solidFill>
                <a:round/>
                <a:headEnd/>
                <a:tailEnd/>
              </a:ln>
              <a:scene3d>
                <a:camera prst="orthographicFront"/>
                <a:lightRig rig="threePt" dir="t"/>
              </a:scene3d>
              <a:sp3d>
                <a:bevelT/>
              </a:sp3d>
            </p:spPr>
          </p:cxnSp>
          <p:sp>
            <p:nvSpPr>
              <p:cNvPr id="82960" name="Freeform 10"/>
              <p:cNvSpPr>
                <a:spLocks noChangeArrowheads="1"/>
              </p:cNvSpPr>
              <p:nvPr/>
            </p:nvSpPr>
            <p:spPr bwMode="auto">
              <a:xfrm>
                <a:off x="1873250" y="1663700"/>
                <a:ext cx="4337050" cy="2736850"/>
              </a:xfrm>
              <a:custGeom>
                <a:avLst/>
                <a:gdLst>
                  <a:gd name="T0" fmla="*/ 0 w 4337050"/>
                  <a:gd name="T1" fmla="*/ 0 h 2736850"/>
                  <a:gd name="T2" fmla="*/ 177800 w 4337050"/>
                  <a:gd name="T3" fmla="*/ 444500 h 2736850"/>
                  <a:gd name="T4" fmla="*/ 368300 w 4337050"/>
                  <a:gd name="T5" fmla="*/ 571500 h 2736850"/>
                  <a:gd name="T6" fmla="*/ 539750 w 4337050"/>
                  <a:gd name="T7" fmla="*/ 825500 h 2736850"/>
                  <a:gd name="T8" fmla="*/ 717550 w 4337050"/>
                  <a:gd name="T9" fmla="*/ 977900 h 2736850"/>
                  <a:gd name="T10" fmla="*/ 895350 w 4337050"/>
                  <a:gd name="T11" fmla="*/ 1098550 h 2736850"/>
                  <a:gd name="T12" fmla="*/ 1085871 w 4337050"/>
                  <a:gd name="T13" fmla="*/ 1104900 h 2736850"/>
                  <a:gd name="T14" fmla="*/ 1257321 w 4337050"/>
                  <a:gd name="T15" fmla="*/ 1104900 h 2736850"/>
                  <a:gd name="T16" fmla="*/ 1441471 w 4337050"/>
                  <a:gd name="T17" fmla="*/ 1111250 h 2736850"/>
                  <a:gd name="T18" fmla="*/ 1619271 w 4337050"/>
                  <a:gd name="T19" fmla="*/ 1231900 h 2736850"/>
                  <a:gd name="T20" fmla="*/ 1816121 w 4337050"/>
                  <a:gd name="T21" fmla="*/ 1390650 h 2736850"/>
                  <a:gd name="T22" fmla="*/ 1974871 w 4337050"/>
                  <a:gd name="T23" fmla="*/ 1517650 h 2736850"/>
                  <a:gd name="T24" fmla="*/ 2165351 w 4337050"/>
                  <a:gd name="T25" fmla="*/ 1517650 h 2736850"/>
                  <a:gd name="T26" fmla="*/ 2349501 w 4337050"/>
                  <a:gd name="T27" fmla="*/ 2133600 h 2736850"/>
                  <a:gd name="T28" fmla="*/ 2520951 w 4337050"/>
                  <a:gd name="T29" fmla="*/ 2254250 h 2736850"/>
                  <a:gd name="T30" fmla="*/ 2705101 w 4337050"/>
                  <a:gd name="T31" fmla="*/ 2254250 h 2736850"/>
                  <a:gd name="T32" fmla="*/ 2889251 w 4337050"/>
                  <a:gd name="T33" fmla="*/ 2254250 h 2736850"/>
                  <a:gd name="T34" fmla="*/ 3067051 w 4337050"/>
                  <a:gd name="T35" fmla="*/ 2419350 h 2736850"/>
                  <a:gd name="T36" fmla="*/ 3251201 w 4337050"/>
                  <a:gd name="T37" fmla="*/ 2413000 h 2736850"/>
                  <a:gd name="T38" fmla="*/ 3435351 w 4337050"/>
                  <a:gd name="T39" fmla="*/ 2609850 h 2736850"/>
                  <a:gd name="T40" fmla="*/ 3613151 w 4337050"/>
                  <a:gd name="T41" fmla="*/ 2603500 h 2736850"/>
                  <a:gd name="T42" fmla="*/ 3797301 w 4337050"/>
                  <a:gd name="T43" fmla="*/ 2730500 h 2736850"/>
                  <a:gd name="T44" fmla="*/ 3975101 w 4337050"/>
                  <a:gd name="T45" fmla="*/ 2736850 h 2736850"/>
                  <a:gd name="T46" fmla="*/ 4159251 w 4337050"/>
                  <a:gd name="T47" fmla="*/ 2730500 h 2736850"/>
                  <a:gd name="T48" fmla="*/ 4337050 w 4337050"/>
                  <a:gd name="T49" fmla="*/ 2736850 h 27368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37050"/>
                  <a:gd name="T76" fmla="*/ 0 h 2736850"/>
                  <a:gd name="T77" fmla="*/ 4337050 w 4337050"/>
                  <a:gd name="T78" fmla="*/ 2736850 h 27368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37050" h="2736850">
                    <a:moveTo>
                      <a:pt x="0" y="0"/>
                    </a:moveTo>
                    <a:lnTo>
                      <a:pt x="177800" y="444500"/>
                    </a:lnTo>
                    <a:lnTo>
                      <a:pt x="368300" y="571500"/>
                    </a:lnTo>
                    <a:lnTo>
                      <a:pt x="539750" y="825500"/>
                    </a:lnTo>
                    <a:lnTo>
                      <a:pt x="717550" y="977900"/>
                    </a:lnTo>
                    <a:lnTo>
                      <a:pt x="895350" y="1098550"/>
                    </a:lnTo>
                    <a:lnTo>
                      <a:pt x="1085850" y="1104900"/>
                    </a:lnTo>
                    <a:lnTo>
                      <a:pt x="1257300" y="1104900"/>
                    </a:lnTo>
                    <a:lnTo>
                      <a:pt x="1441450" y="1111250"/>
                    </a:lnTo>
                    <a:lnTo>
                      <a:pt x="1619250" y="1231900"/>
                    </a:lnTo>
                    <a:lnTo>
                      <a:pt x="1816100" y="1390650"/>
                    </a:lnTo>
                    <a:lnTo>
                      <a:pt x="1974850" y="1517650"/>
                    </a:lnTo>
                    <a:lnTo>
                      <a:pt x="2165350" y="1517650"/>
                    </a:lnTo>
                    <a:lnTo>
                      <a:pt x="2349500" y="2133600"/>
                    </a:lnTo>
                    <a:lnTo>
                      <a:pt x="2520950" y="2254250"/>
                    </a:lnTo>
                    <a:lnTo>
                      <a:pt x="2705100" y="2254250"/>
                    </a:lnTo>
                    <a:lnTo>
                      <a:pt x="2889250" y="2254250"/>
                    </a:lnTo>
                    <a:lnTo>
                      <a:pt x="3067050" y="2419350"/>
                    </a:lnTo>
                    <a:lnTo>
                      <a:pt x="3251200" y="2413000"/>
                    </a:lnTo>
                    <a:lnTo>
                      <a:pt x="3435350" y="2609850"/>
                    </a:lnTo>
                    <a:lnTo>
                      <a:pt x="3613150" y="2603500"/>
                    </a:lnTo>
                    <a:lnTo>
                      <a:pt x="3797300" y="2730500"/>
                    </a:lnTo>
                    <a:lnTo>
                      <a:pt x="3975100" y="2736850"/>
                    </a:lnTo>
                    <a:lnTo>
                      <a:pt x="4159250" y="2730500"/>
                    </a:lnTo>
                    <a:lnTo>
                      <a:pt x="4337050" y="2736850"/>
                    </a:lnTo>
                  </a:path>
                </a:pathLst>
              </a:custGeom>
              <a:noFill/>
              <a:ln w="2857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1" name="Freeform 11"/>
              <p:cNvSpPr>
                <a:spLocks noChangeArrowheads="1"/>
              </p:cNvSpPr>
              <p:nvPr/>
            </p:nvSpPr>
            <p:spPr bwMode="auto">
              <a:xfrm>
                <a:off x="1879600" y="1644650"/>
                <a:ext cx="4337050" cy="1733550"/>
              </a:xfrm>
              <a:custGeom>
                <a:avLst/>
                <a:gdLst>
                  <a:gd name="T0" fmla="*/ 0 w 4337050"/>
                  <a:gd name="T1" fmla="*/ 12700 h 1733550"/>
                  <a:gd name="T2" fmla="*/ 177800 w 4337050"/>
                  <a:gd name="T3" fmla="*/ 0 h 1733550"/>
                  <a:gd name="T4" fmla="*/ 349250 w 4337050"/>
                  <a:gd name="T5" fmla="*/ 685800 h 1733550"/>
                  <a:gd name="T6" fmla="*/ 546100 w 4337050"/>
                  <a:gd name="T7" fmla="*/ 806450 h 1733550"/>
                  <a:gd name="T8" fmla="*/ 704850 w 4337050"/>
                  <a:gd name="T9" fmla="*/ 933450 h 1733550"/>
                  <a:gd name="T10" fmla="*/ 901700 w 4337050"/>
                  <a:gd name="T11" fmla="*/ 933450 h 1733550"/>
                  <a:gd name="T12" fmla="*/ 1073171 w 4337050"/>
                  <a:gd name="T13" fmla="*/ 933450 h 1733550"/>
                  <a:gd name="T14" fmla="*/ 1263671 w 4337050"/>
                  <a:gd name="T15" fmla="*/ 1225550 h 1733550"/>
                  <a:gd name="T16" fmla="*/ 1441471 w 4337050"/>
                  <a:gd name="T17" fmla="*/ 1219200 h 1733550"/>
                  <a:gd name="T18" fmla="*/ 1612921 w 4337050"/>
                  <a:gd name="T19" fmla="*/ 1219200 h 1733550"/>
                  <a:gd name="T20" fmla="*/ 1790721 w 4337050"/>
                  <a:gd name="T21" fmla="*/ 1219200 h 1733550"/>
                  <a:gd name="T22" fmla="*/ 1974871 w 4337050"/>
                  <a:gd name="T23" fmla="*/ 1346200 h 1733550"/>
                  <a:gd name="T24" fmla="*/ 2159001 w 4337050"/>
                  <a:gd name="T25" fmla="*/ 1473200 h 1733550"/>
                  <a:gd name="T26" fmla="*/ 2330451 w 4337050"/>
                  <a:gd name="T27" fmla="*/ 1473200 h 1733550"/>
                  <a:gd name="T28" fmla="*/ 2514601 w 4337050"/>
                  <a:gd name="T29" fmla="*/ 1473200 h 1733550"/>
                  <a:gd name="T30" fmla="*/ 2692401 w 4337050"/>
                  <a:gd name="T31" fmla="*/ 1473200 h 1733550"/>
                  <a:gd name="T32" fmla="*/ 2882901 w 4337050"/>
                  <a:gd name="T33" fmla="*/ 1606550 h 1733550"/>
                  <a:gd name="T34" fmla="*/ 3060701 w 4337050"/>
                  <a:gd name="T35" fmla="*/ 1606550 h 1733550"/>
                  <a:gd name="T36" fmla="*/ 3244851 w 4337050"/>
                  <a:gd name="T37" fmla="*/ 1606550 h 1733550"/>
                  <a:gd name="T38" fmla="*/ 3600451 w 4337050"/>
                  <a:gd name="T39" fmla="*/ 1600200 h 1733550"/>
                  <a:gd name="T40" fmla="*/ 3790951 w 4337050"/>
                  <a:gd name="T41" fmla="*/ 1733550 h 1733550"/>
                  <a:gd name="T42" fmla="*/ 4337050 w 4337050"/>
                  <a:gd name="T43" fmla="*/ 1733550 h 1733550"/>
                  <a:gd name="T44" fmla="*/ 4337050 w 4337050"/>
                  <a:gd name="T45" fmla="*/ 1733550 h 1733550"/>
                  <a:gd name="T46" fmla="*/ 4337050 w 4337050"/>
                  <a:gd name="T47" fmla="*/ 1733550 h 173355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37050"/>
                  <a:gd name="T73" fmla="*/ 0 h 1733550"/>
                  <a:gd name="T74" fmla="*/ 4337050 w 4337050"/>
                  <a:gd name="T75" fmla="*/ 1733550 h 173355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37050" h="1733550">
                    <a:moveTo>
                      <a:pt x="0" y="12700"/>
                    </a:moveTo>
                    <a:lnTo>
                      <a:pt x="177800" y="0"/>
                    </a:lnTo>
                    <a:lnTo>
                      <a:pt x="349250" y="685800"/>
                    </a:lnTo>
                    <a:lnTo>
                      <a:pt x="546100" y="806450"/>
                    </a:lnTo>
                    <a:lnTo>
                      <a:pt x="704850" y="933450"/>
                    </a:lnTo>
                    <a:lnTo>
                      <a:pt x="901700" y="933450"/>
                    </a:lnTo>
                    <a:lnTo>
                      <a:pt x="1073150" y="933450"/>
                    </a:lnTo>
                    <a:lnTo>
                      <a:pt x="1263650" y="1225550"/>
                    </a:lnTo>
                    <a:lnTo>
                      <a:pt x="1441450" y="1219200"/>
                    </a:lnTo>
                    <a:lnTo>
                      <a:pt x="1612900" y="1219200"/>
                    </a:lnTo>
                    <a:lnTo>
                      <a:pt x="1790700" y="1219200"/>
                    </a:lnTo>
                    <a:lnTo>
                      <a:pt x="1974850" y="1346200"/>
                    </a:lnTo>
                    <a:lnTo>
                      <a:pt x="2159000" y="1473200"/>
                    </a:lnTo>
                    <a:lnTo>
                      <a:pt x="2330450" y="1473200"/>
                    </a:lnTo>
                    <a:lnTo>
                      <a:pt x="2514600" y="1473200"/>
                    </a:lnTo>
                    <a:lnTo>
                      <a:pt x="2692400" y="1473200"/>
                    </a:lnTo>
                    <a:lnTo>
                      <a:pt x="2882900" y="1606550"/>
                    </a:lnTo>
                    <a:lnTo>
                      <a:pt x="3060700" y="1606550"/>
                    </a:lnTo>
                    <a:lnTo>
                      <a:pt x="3244850" y="1606550"/>
                    </a:lnTo>
                    <a:lnTo>
                      <a:pt x="3600450" y="1600200"/>
                    </a:lnTo>
                    <a:lnTo>
                      <a:pt x="3790950" y="1733550"/>
                    </a:lnTo>
                    <a:lnTo>
                      <a:pt x="4337050" y="1733550"/>
                    </a:lnTo>
                  </a:path>
                </a:pathLst>
              </a:custGeom>
              <a:noFill/>
              <a:ln w="2857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2" name="Freeform 12"/>
              <p:cNvSpPr>
                <a:spLocks noChangeArrowheads="1"/>
              </p:cNvSpPr>
              <p:nvPr/>
            </p:nvSpPr>
            <p:spPr bwMode="auto">
              <a:xfrm>
                <a:off x="1866900" y="1644650"/>
                <a:ext cx="2171700" cy="1892300"/>
              </a:xfrm>
              <a:custGeom>
                <a:avLst/>
                <a:gdLst>
                  <a:gd name="T0" fmla="*/ 0 w 2171700"/>
                  <a:gd name="T1" fmla="*/ 0 h 1892300"/>
                  <a:gd name="T2" fmla="*/ 190500 w 2171700"/>
                  <a:gd name="T3" fmla="*/ 457200 h 1892300"/>
                  <a:gd name="T4" fmla="*/ 361950 w 2171700"/>
                  <a:gd name="T5" fmla="*/ 1060450 h 1892300"/>
                  <a:gd name="T6" fmla="*/ 546100 w 2171700"/>
                  <a:gd name="T7" fmla="*/ 1416050 h 1892300"/>
                  <a:gd name="T8" fmla="*/ 736600 w 2171700"/>
                  <a:gd name="T9" fmla="*/ 1581150 h 1892300"/>
                  <a:gd name="T10" fmla="*/ 908050 w 2171700"/>
                  <a:gd name="T11" fmla="*/ 1733550 h 1892300"/>
                  <a:gd name="T12" fmla="*/ 1092200 w 2171700"/>
                  <a:gd name="T13" fmla="*/ 1885950 h 1892300"/>
                  <a:gd name="T14" fmla="*/ 2171700 w 2171700"/>
                  <a:gd name="T15" fmla="*/ 1892300 h 1892300"/>
                  <a:gd name="T16" fmla="*/ 0 60000 65536"/>
                  <a:gd name="T17" fmla="*/ 0 60000 65536"/>
                  <a:gd name="T18" fmla="*/ 0 60000 65536"/>
                  <a:gd name="T19" fmla="*/ 0 60000 65536"/>
                  <a:gd name="T20" fmla="*/ 0 60000 65536"/>
                  <a:gd name="T21" fmla="*/ 0 60000 65536"/>
                  <a:gd name="T22" fmla="*/ 0 60000 65536"/>
                  <a:gd name="T23" fmla="*/ 0 60000 65536"/>
                  <a:gd name="T24" fmla="*/ 0 w 2171700"/>
                  <a:gd name="T25" fmla="*/ 0 h 1892300"/>
                  <a:gd name="T26" fmla="*/ 2171700 w 2171700"/>
                  <a:gd name="T27" fmla="*/ 1892300 h 18923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1700" h="1892300">
                    <a:moveTo>
                      <a:pt x="0" y="0"/>
                    </a:moveTo>
                    <a:lnTo>
                      <a:pt x="190500" y="457200"/>
                    </a:lnTo>
                    <a:lnTo>
                      <a:pt x="361950" y="1060450"/>
                    </a:lnTo>
                    <a:lnTo>
                      <a:pt x="546100" y="1416050"/>
                    </a:lnTo>
                    <a:lnTo>
                      <a:pt x="736600" y="1581150"/>
                    </a:lnTo>
                    <a:lnTo>
                      <a:pt x="908050" y="1733550"/>
                    </a:lnTo>
                    <a:lnTo>
                      <a:pt x="1092200" y="1885950"/>
                    </a:lnTo>
                    <a:lnTo>
                      <a:pt x="2171700" y="1892300"/>
                    </a:lnTo>
                  </a:path>
                </a:pathLst>
              </a:custGeom>
              <a:noFill/>
              <a:ln w="2857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3" name="Freeform 13"/>
              <p:cNvSpPr>
                <a:spLocks noChangeArrowheads="1"/>
              </p:cNvSpPr>
              <p:nvPr/>
            </p:nvSpPr>
            <p:spPr bwMode="auto">
              <a:xfrm>
                <a:off x="1866900" y="1651000"/>
                <a:ext cx="4343400" cy="1530350"/>
              </a:xfrm>
              <a:custGeom>
                <a:avLst/>
                <a:gdLst>
                  <a:gd name="T0" fmla="*/ 0 w 4343400"/>
                  <a:gd name="T1" fmla="*/ 0 h 1530350"/>
                  <a:gd name="T2" fmla="*/ 190500 w 4343400"/>
                  <a:gd name="T3" fmla="*/ 552450 h 1530350"/>
                  <a:gd name="T4" fmla="*/ 374650 w 4343400"/>
                  <a:gd name="T5" fmla="*/ 781050 h 1530350"/>
                  <a:gd name="T6" fmla="*/ 546100 w 4343400"/>
                  <a:gd name="T7" fmla="*/ 762000 h 1530350"/>
                  <a:gd name="T8" fmla="*/ 723900 w 4343400"/>
                  <a:gd name="T9" fmla="*/ 984250 h 1530350"/>
                  <a:gd name="T10" fmla="*/ 908050 w 4343400"/>
                  <a:gd name="T11" fmla="*/ 1085850 h 1530350"/>
                  <a:gd name="T12" fmla="*/ 2178050 w 4343400"/>
                  <a:gd name="T13" fmla="*/ 1085850 h 1530350"/>
                  <a:gd name="T14" fmla="*/ 2355850 w 4343400"/>
                  <a:gd name="T15" fmla="*/ 1244600 h 1530350"/>
                  <a:gd name="T16" fmla="*/ 2895600 w 4343400"/>
                  <a:gd name="T17" fmla="*/ 1244600 h 1530350"/>
                  <a:gd name="T18" fmla="*/ 3073400 w 4343400"/>
                  <a:gd name="T19" fmla="*/ 1377950 h 1530350"/>
                  <a:gd name="T20" fmla="*/ 3981409 w 4343400"/>
                  <a:gd name="T21" fmla="*/ 1377950 h 1530350"/>
                  <a:gd name="T22" fmla="*/ 4152859 w 4343400"/>
                  <a:gd name="T23" fmla="*/ 1530350 h 1530350"/>
                  <a:gd name="T24" fmla="*/ 4343400 w 4343400"/>
                  <a:gd name="T25" fmla="*/ 1530350 h 1530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43400"/>
                  <a:gd name="T40" fmla="*/ 0 h 1530350"/>
                  <a:gd name="T41" fmla="*/ 4343400 w 4343400"/>
                  <a:gd name="T42" fmla="*/ 1530350 h 1530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43400" h="1530350">
                    <a:moveTo>
                      <a:pt x="0" y="0"/>
                    </a:moveTo>
                    <a:lnTo>
                      <a:pt x="190500" y="552450"/>
                    </a:lnTo>
                    <a:lnTo>
                      <a:pt x="374650" y="781050"/>
                    </a:lnTo>
                    <a:lnTo>
                      <a:pt x="546100" y="762000"/>
                    </a:lnTo>
                    <a:lnTo>
                      <a:pt x="723900" y="984250"/>
                    </a:lnTo>
                    <a:lnTo>
                      <a:pt x="908050" y="1085850"/>
                    </a:lnTo>
                    <a:lnTo>
                      <a:pt x="2178050" y="1085850"/>
                    </a:lnTo>
                    <a:lnTo>
                      <a:pt x="2355850" y="1244600"/>
                    </a:lnTo>
                    <a:lnTo>
                      <a:pt x="2895600" y="1244600"/>
                    </a:lnTo>
                    <a:lnTo>
                      <a:pt x="3073400" y="1377950"/>
                    </a:lnTo>
                    <a:lnTo>
                      <a:pt x="3981450" y="1377950"/>
                    </a:lnTo>
                    <a:lnTo>
                      <a:pt x="4152900" y="1530350"/>
                    </a:lnTo>
                    <a:lnTo>
                      <a:pt x="4343400" y="1530350"/>
                    </a:lnTo>
                  </a:path>
                </a:pathLst>
              </a:custGeom>
              <a:noFill/>
              <a:ln w="2857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4" name="Rectangle 14"/>
              <p:cNvSpPr>
                <a:spLocks noChangeArrowheads="1"/>
              </p:cNvSpPr>
              <p:nvPr/>
            </p:nvSpPr>
            <p:spPr bwMode="auto">
              <a:xfrm>
                <a:off x="6153150" y="43497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5" name="Rectangle 15"/>
              <p:cNvSpPr>
                <a:spLocks noChangeArrowheads="1"/>
              </p:cNvSpPr>
              <p:nvPr/>
            </p:nvSpPr>
            <p:spPr bwMode="auto">
              <a:xfrm>
                <a:off x="5972175" y="43497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6" name="Rectangle 16"/>
              <p:cNvSpPr>
                <a:spLocks noChangeArrowheads="1"/>
              </p:cNvSpPr>
              <p:nvPr/>
            </p:nvSpPr>
            <p:spPr bwMode="auto">
              <a:xfrm>
                <a:off x="5792788" y="43497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7" name="Rectangle 17"/>
              <p:cNvSpPr>
                <a:spLocks noChangeArrowheads="1"/>
              </p:cNvSpPr>
              <p:nvPr/>
            </p:nvSpPr>
            <p:spPr bwMode="auto">
              <a:xfrm>
                <a:off x="5611813" y="43434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8" name="Rectangle 19"/>
              <p:cNvSpPr>
                <a:spLocks noChangeArrowheads="1"/>
              </p:cNvSpPr>
              <p:nvPr/>
            </p:nvSpPr>
            <p:spPr bwMode="auto">
              <a:xfrm>
                <a:off x="2003425" y="20574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69" name="Rectangle 23"/>
              <p:cNvSpPr>
                <a:spLocks noChangeArrowheads="1"/>
              </p:cNvSpPr>
              <p:nvPr/>
            </p:nvSpPr>
            <p:spPr bwMode="auto">
              <a:xfrm>
                <a:off x="3086100" y="27368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0" name="Rectangle 24"/>
              <p:cNvSpPr>
                <a:spLocks noChangeArrowheads="1"/>
              </p:cNvSpPr>
              <p:nvPr/>
            </p:nvSpPr>
            <p:spPr bwMode="auto">
              <a:xfrm>
                <a:off x="3265488" y="27368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1" name="Rectangle 25"/>
              <p:cNvSpPr>
                <a:spLocks noChangeArrowheads="1"/>
              </p:cNvSpPr>
              <p:nvPr/>
            </p:nvSpPr>
            <p:spPr bwMode="auto">
              <a:xfrm>
                <a:off x="3446463" y="28448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2" name="Rectangle 26"/>
              <p:cNvSpPr>
                <a:spLocks noChangeArrowheads="1"/>
              </p:cNvSpPr>
              <p:nvPr/>
            </p:nvSpPr>
            <p:spPr bwMode="auto">
              <a:xfrm>
                <a:off x="3627438" y="29908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3" name="Rectangle 27"/>
              <p:cNvSpPr>
                <a:spLocks noChangeArrowheads="1"/>
              </p:cNvSpPr>
              <p:nvPr/>
            </p:nvSpPr>
            <p:spPr bwMode="auto">
              <a:xfrm>
                <a:off x="3802062" y="3133724"/>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4" name="Rectangle 28"/>
              <p:cNvSpPr>
                <a:spLocks noChangeArrowheads="1"/>
              </p:cNvSpPr>
              <p:nvPr/>
            </p:nvSpPr>
            <p:spPr bwMode="auto">
              <a:xfrm>
                <a:off x="3987800" y="31432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5" name="Rectangle 29"/>
              <p:cNvSpPr>
                <a:spLocks noChangeArrowheads="1"/>
              </p:cNvSpPr>
              <p:nvPr/>
            </p:nvSpPr>
            <p:spPr bwMode="auto">
              <a:xfrm>
                <a:off x="4168775" y="37401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6" name="Rectangle 30"/>
              <p:cNvSpPr>
                <a:spLocks noChangeArrowheads="1"/>
              </p:cNvSpPr>
              <p:nvPr/>
            </p:nvSpPr>
            <p:spPr bwMode="auto">
              <a:xfrm>
                <a:off x="4348163" y="38671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7" name="Rectangle 31"/>
              <p:cNvSpPr>
                <a:spLocks noChangeArrowheads="1"/>
              </p:cNvSpPr>
              <p:nvPr/>
            </p:nvSpPr>
            <p:spPr bwMode="auto">
              <a:xfrm>
                <a:off x="4529138" y="38671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8" name="Rectangle 32"/>
              <p:cNvSpPr>
                <a:spLocks noChangeArrowheads="1"/>
              </p:cNvSpPr>
              <p:nvPr/>
            </p:nvSpPr>
            <p:spPr bwMode="auto">
              <a:xfrm>
                <a:off x="4710113" y="38671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79" name="Rectangle 33"/>
              <p:cNvSpPr>
                <a:spLocks noChangeArrowheads="1"/>
              </p:cNvSpPr>
              <p:nvPr/>
            </p:nvSpPr>
            <p:spPr bwMode="auto">
              <a:xfrm>
                <a:off x="4889500" y="40195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0" name="Rectangle 34"/>
              <p:cNvSpPr>
                <a:spLocks noChangeArrowheads="1"/>
              </p:cNvSpPr>
              <p:nvPr/>
            </p:nvSpPr>
            <p:spPr bwMode="auto">
              <a:xfrm>
                <a:off x="5070475" y="40259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1" name="Rectangle 35"/>
              <p:cNvSpPr>
                <a:spLocks noChangeArrowheads="1"/>
              </p:cNvSpPr>
              <p:nvPr/>
            </p:nvSpPr>
            <p:spPr bwMode="auto">
              <a:xfrm>
                <a:off x="5251450" y="42164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2" name="Rectangle 36"/>
              <p:cNvSpPr>
                <a:spLocks noChangeArrowheads="1"/>
              </p:cNvSpPr>
              <p:nvPr/>
            </p:nvSpPr>
            <p:spPr bwMode="auto">
              <a:xfrm>
                <a:off x="5430838" y="42164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3" name="Rectangle 37"/>
              <p:cNvSpPr>
                <a:spLocks noChangeArrowheads="1"/>
              </p:cNvSpPr>
              <p:nvPr/>
            </p:nvSpPr>
            <p:spPr bwMode="auto">
              <a:xfrm>
                <a:off x="2544763" y="26035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4" name="Rectangle 38"/>
              <p:cNvSpPr>
                <a:spLocks noChangeArrowheads="1"/>
              </p:cNvSpPr>
              <p:nvPr/>
            </p:nvSpPr>
            <p:spPr bwMode="auto">
              <a:xfrm>
                <a:off x="2182813" y="21717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5" name="Rectangle 39"/>
              <p:cNvSpPr>
                <a:spLocks noChangeArrowheads="1"/>
              </p:cNvSpPr>
              <p:nvPr/>
            </p:nvSpPr>
            <p:spPr bwMode="auto">
              <a:xfrm rot="2700000">
                <a:off x="4000500" y="349885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6" name="Rectangle 40"/>
              <p:cNvSpPr>
                <a:spLocks noChangeArrowheads="1"/>
              </p:cNvSpPr>
              <p:nvPr/>
            </p:nvSpPr>
            <p:spPr bwMode="auto">
              <a:xfrm rot="2700000">
                <a:off x="2178050" y="266700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7" name="Rectangle 41"/>
              <p:cNvSpPr>
                <a:spLocks noChangeArrowheads="1"/>
              </p:cNvSpPr>
              <p:nvPr/>
            </p:nvSpPr>
            <p:spPr bwMode="auto">
              <a:xfrm rot="2700000">
                <a:off x="2368550" y="301625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8" name="Rectangle 42"/>
              <p:cNvSpPr>
                <a:spLocks noChangeArrowheads="1"/>
              </p:cNvSpPr>
              <p:nvPr/>
            </p:nvSpPr>
            <p:spPr bwMode="auto">
              <a:xfrm rot="2700000">
                <a:off x="2730500" y="332740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89" name="Rectangle 43"/>
              <p:cNvSpPr>
                <a:spLocks noChangeArrowheads="1"/>
              </p:cNvSpPr>
              <p:nvPr/>
            </p:nvSpPr>
            <p:spPr bwMode="auto">
              <a:xfrm rot="2700000">
                <a:off x="2552700" y="316865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0" name="Rectangle 44"/>
              <p:cNvSpPr>
                <a:spLocks noChangeArrowheads="1"/>
              </p:cNvSpPr>
              <p:nvPr/>
            </p:nvSpPr>
            <p:spPr bwMode="auto">
              <a:xfrm rot="2700000">
                <a:off x="2908300" y="349250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1" name="Rectangle 45"/>
              <p:cNvSpPr>
                <a:spLocks noChangeArrowheads="1"/>
              </p:cNvSpPr>
              <p:nvPr/>
            </p:nvSpPr>
            <p:spPr bwMode="auto">
              <a:xfrm rot="2700000">
                <a:off x="3086100" y="349250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2" name="Rectangle 46"/>
              <p:cNvSpPr>
                <a:spLocks noChangeArrowheads="1"/>
              </p:cNvSpPr>
              <p:nvPr/>
            </p:nvSpPr>
            <p:spPr bwMode="auto">
              <a:xfrm rot="2700000">
                <a:off x="3270250" y="349250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3" name="Rectangle 47"/>
              <p:cNvSpPr>
                <a:spLocks noChangeArrowheads="1"/>
              </p:cNvSpPr>
              <p:nvPr/>
            </p:nvSpPr>
            <p:spPr bwMode="auto">
              <a:xfrm rot="2700000">
                <a:off x="3448050" y="349250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4" name="Rectangle 48"/>
              <p:cNvSpPr>
                <a:spLocks noChangeArrowheads="1"/>
              </p:cNvSpPr>
              <p:nvPr/>
            </p:nvSpPr>
            <p:spPr bwMode="auto">
              <a:xfrm rot="2700000">
                <a:off x="3632200" y="349250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5" name="Rectangle 49"/>
              <p:cNvSpPr>
                <a:spLocks noChangeArrowheads="1"/>
              </p:cNvSpPr>
              <p:nvPr/>
            </p:nvSpPr>
            <p:spPr bwMode="auto">
              <a:xfrm rot="2700000">
                <a:off x="3810000" y="3498850"/>
                <a:ext cx="95250" cy="95250"/>
              </a:xfrm>
              <a:prstGeom prst="rect">
                <a:avLst/>
              </a:prstGeom>
              <a:solidFill>
                <a:schemeClr val="accent1"/>
              </a:solidFill>
              <a:ln w="9525">
                <a:solidFill>
                  <a:schemeClr val="bg2"/>
                </a:solidFill>
                <a:round/>
                <a:headEnd/>
                <a:tailEnd/>
              </a:ln>
              <a:scene3d>
                <a:camera prst="orthographicFront"/>
                <a:lightRig rig="threePt" dir="t"/>
              </a:scene3d>
              <a:sp3d>
                <a:bevelT/>
              </a:sp3d>
            </p:spPr>
            <p:txBody>
              <a:bodyPr rot="10800000" vert="eaVert"/>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6" name="Oval 50"/>
              <p:cNvSpPr>
                <a:spLocks noChangeArrowheads="1"/>
              </p:cNvSpPr>
              <p:nvPr/>
            </p:nvSpPr>
            <p:spPr bwMode="auto">
              <a:xfrm>
                <a:off x="2000250" y="159385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7" name="Oval 51"/>
              <p:cNvSpPr>
                <a:spLocks noChangeArrowheads="1"/>
              </p:cNvSpPr>
              <p:nvPr/>
            </p:nvSpPr>
            <p:spPr bwMode="auto">
              <a:xfrm>
                <a:off x="2171700" y="227965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8" name="Oval 52"/>
              <p:cNvSpPr>
                <a:spLocks noChangeArrowheads="1"/>
              </p:cNvSpPr>
              <p:nvPr/>
            </p:nvSpPr>
            <p:spPr bwMode="auto">
              <a:xfrm>
                <a:off x="2546350" y="252095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2999" name="Oval 53"/>
              <p:cNvSpPr>
                <a:spLocks noChangeArrowheads="1"/>
              </p:cNvSpPr>
              <p:nvPr/>
            </p:nvSpPr>
            <p:spPr bwMode="auto">
              <a:xfrm>
                <a:off x="2724150" y="252730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0" name="Oval 54"/>
              <p:cNvSpPr>
                <a:spLocks noChangeArrowheads="1"/>
              </p:cNvSpPr>
              <p:nvPr/>
            </p:nvSpPr>
            <p:spPr bwMode="auto">
              <a:xfrm>
                <a:off x="2908300" y="252095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1" name="Oval 55"/>
              <p:cNvSpPr>
                <a:spLocks noChangeArrowheads="1"/>
              </p:cNvSpPr>
              <p:nvPr/>
            </p:nvSpPr>
            <p:spPr bwMode="auto">
              <a:xfrm>
                <a:off x="3090861" y="280670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2" name="Oval 56"/>
              <p:cNvSpPr>
                <a:spLocks noChangeArrowheads="1"/>
              </p:cNvSpPr>
              <p:nvPr/>
            </p:nvSpPr>
            <p:spPr bwMode="auto">
              <a:xfrm>
                <a:off x="3257550" y="280035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3" name="Oval 57"/>
              <p:cNvSpPr>
                <a:spLocks noChangeArrowheads="1"/>
              </p:cNvSpPr>
              <p:nvPr/>
            </p:nvSpPr>
            <p:spPr bwMode="auto">
              <a:xfrm>
                <a:off x="3443287" y="281305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4" name="Oval 58"/>
              <p:cNvSpPr>
                <a:spLocks noChangeArrowheads="1"/>
              </p:cNvSpPr>
              <p:nvPr/>
            </p:nvSpPr>
            <p:spPr bwMode="auto">
              <a:xfrm>
                <a:off x="3614737" y="281940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5" name="Oval 59"/>
              <p:cNvSpPr>
                <a:spLocks noChangeArrowheads="1"/>
              </p:cNvSpPr>
              <p:nvPr/>
            </p:nvSpPr>
            <p:spPr bwMode="auto">
              <a:xfrm>
                <a:off x="3810000" y="2940050"/>
                <a:ext cx="96838"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6" name="Oval 60"/>
              <p:cNvSpPr>
                <a:spLocks noChangeArrowheads="1"/>
              </p:cNvSpPr>
              <p:nvPr/>
            </p:nvSpPr>
            <p:spPr bwMode="auto">
              <a:xfrm>
                <a:off x="4524375" y="307340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7" name="Oval 61"/>
              <p:cNvSpPr>
                <a:spLocks noChangeArrowheads="1"/>
              </p:cNvSpPr>
              <p:nvPr/>
            </p:nvSpPr>
            <p:spPr bwMode="auto">
              <a:xfrm>
                <a:off x="3984625" y="3067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8" name="Oval 62"/>
              <p:cNvSpPr>
                <a:spLocks noChangeArrowheads="1"/>
              </p:cNvSpPr>
              <p:nvPr/>
            </p:nvSpPr>
            <p:spPr bwMode="auto">
              <a:xfrm>
                <a:off x="4168775" y="3067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09" name="Oval 63"/>
              <p:cNvSpPr>
                <a:spLocks noChangeArrowheads="1"/>
              </p:cNvSpPr>
              <p:nvPr/>
            </p:nvSpPr>
            <p:spPr bwMode="auto">
              <a:xfrm>
                <a:off x="4340225" y="3067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0" name="Oval 64"/>
              <p:cNvSpPr>
                <a:spLocks noChangeArrowheads="1"/>
              </p:cNvSpPr>
              <p:nvPr/>
            </p:nvSpPr>
            <p:spPr bwMode="auto">
              <a:xfrm>
                <a:off x="4706938" y="320040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1" name="Oval 65"/>
              <p:cNvSpPr>
                <a:spLocks noChangeArrowheads="1"/>
              </p:cNvSpPr>
              <p:nvPr/>
            </p:nvSpPr>
            <p:spPr bwMode="auto">
              <a:xfrm>
                <a:off x="4891088" y="3194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2" name="Oval 66"/>
              <p:cNvSpPr>
                <a:spLocks noChangeArrowheads="1"/>
              </p:cNvSpPr>
              <p:nvPr/>
            </p:nvSpPr>
            <p:spPr bwMode="auto">
              <a:xfrm>
                <a:off x="5068888" y="3194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3" name="Oval 67"/>
              <p:cNvSpPr>
                <a:spLocks noChangeArrowheads="1"/>
              </p:cNvSpPr>
              <p:nvPr/>
            </p:nvSpPr>
            <p:spPr bwMode="auto">
              <a:xfrm>
                <a:off x="5246688" y="320040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4" name="Oval 68"/>
              <p:cNvSpPr>
                <a:spLocks noChangeArrowheads="1"/>
              </p:cNvSpPr>
              <p:nvPr/>
            </p:nvSpPr>
            <p:spPr bwMode="auto">
              <a:xfrm>
                <a:off x="5430838" y="3194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5" name="Oval 69"/>
              <p:cNvSpPr>
                <a:spLocks noChangeArrowheads="1"/>
              </p:cNvSpPr>
              <p:nvPr/>
            </p:nvSpPr>
            <p:spPr bwMode="auto">
              <a:xfrm>
                <a:off x="5608638" y="3321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6" name="Oval 70"/>
              <p:cNvSpPr>
                <a:spLocks noChangeArrowheads="1"/>
              </p:cNvSpPr>
              <p:nvPr/>
            </p:nvSpPr>
            <p:spPr bwMode="auto">
              <a:xfrm>
                <a:off x="5780088" y="3321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7" name="Oval 71"/>
              <p:cNvSpPr>
                <a:spLocks noChangeArrowheads="1"/>
              </p:cNvSpPr>
              <p:nvPr/>
            </p:nvSpPr>
            <p:spPr bwMode="auto">
              <a:xfrm>
                <a:off x="5976938" y="33337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19" name="Isosceles Triangle 73"/>
              <p:cNvSpPr>
                <a:spLocks noChangeArrowheads="1"/>
              </p:cNvSpPr>
              <p:nvPr/>
            </p:nvSpPr>
            <p:spPr bwMode="auto">
              <a:xfrm>
                <a:off x="6126597" y="309764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0" name="Isosceles Triangle 74"/>
              <p:cNvSpPr>
                <a:spLocks noChangeArrowheads="1"/>
              </p:cNvSpPr>
              <p:nvPr/>
            </p:nvSpPr>
            <p:spPr bwMode="auto">
              <a:xfrm>
                <a:off x="5955147" y="309764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1" name="Isosceles Triangle 75"/>
              <p:cNvSpPr>
                <a:spLocks noChangeArrowheads="1"/>
              </p:cNvSpPr>
              <p:nvPr/>
            </p:nvSpPr>
            <p:spPr bwMode="auto">
              <a:xfrm>
                <a:off x="5770997" y="293889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2" name="Isosceles Triangle 76"/>
              <p:cNvSpPr>
                <a:spLocks noChangeArrowheads="1"/>
              </p:cNvSpPr>
              <p:nvPr/>
            </p:nvSpPr>
            <p:spPr bwMode="auto">
              <a:xfrm>
                <a:off x="5593197" y="293889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3" name="Isosceles Triangle 77"/>
              <p:cNvSpPr>
                <a:spLocks noChangeArrowheads="1"/>
              </p:cNvSpPr>
              <p:nvPr/>
            </p:nvSpPr>
            <p:spPr bwMode="auto">
              <a:xfrm>
                <a:off x="5415397" y="293889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4" name="Isosceles Triangle 78"/>
              <p:cNvSpPr>
                <a:spLocks noChangeArrowheads="1"/>
              </p:cNvSpPr>
              <p:nvPr/>
            </p:nvSpPr>
            <p:spPr bwMode="auto">
              <a:xfrm>
                <a:off x="5231247" y="293889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5" name="Isosceles Triangle 79"/>
              <p:cNvSpPr>
                <a:spLocks noChangeArrowheads="1"/>
              </p:cNvSpPr>
              <p:nvPr/>
            </p:nvSpPr>
            <p:spPr bwMode="auto">
              <a:xfrm>
                <a:off x="5047097" y="293889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6" name="Isosceles Triangle 80"/>
              <p:cNvSpPr>
                <a:spLocks noChangeArrowheads="1"/>
              </p:cNvSpPr>
              <p:nvPr/>
            </p:nvSpPr>
            <p:spPr bwMode="auto">
              <a:xfrm>
                <a:off x="4869297" y="293889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7" name="Isosceles Triangle 81"/>
              <p:cNvSpPr>
                <a:spLocks noChangeArrowheads="1"/>
              </p:cNvSpPr>
              <p:nvPr/>
            </p:nvSpPr>
            <p:spPr bwMode="auto">
              <a:xfrm>
                <a:off x="4672447" y="2811897"/>
                <a:ext cx="123391"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8" name="Isosceles Triangle 82"/>
              <p:cNvSpPr>
                <a:spLocks noChangeArrowheads="1"/>
              </p:cNvSpPr>
              <p:nvPr/>
            </p:nvSpPr>
            <p:spPr bwMode="auto">
              <a:xfrm>
                <a:off x="4497387" y="281189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29" name="Isosceles Triangle 83"/>
              <p:cNvSpPr>
                <a:spLocks noChangeArrowheads="1"/>
              </p:cNvSpPr>
              <p:nvPr/>
            </p:nvSpPr>
            <p:spPr bwMode="auto">
              <a:xfrm>
                <a:off x="4313237" y="281189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0" name="Isosceles Triangle 84"/>
              <p:cNvSpPr>
                <a:spLocks noChangeArrowheads="1"/>
              </p:cNvSpPr>
              <p:nvPr/>
            </p:nvSpPr>
            <p:spPr bwMode="auto">
              <a:xfrm>
                <a:off x="4140200" y="281189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1" name="Isosceles Triangle 85"/>
              <p:cNvSpPr>
                <a:spLocks noChangeArrowheads="1"/>
              </p:cNvSpPr>
              <p:nvPr/>
            </p:nvSpPr>
            <p:spPr bwMode="auto">
              <a:xfrm>
                <a:off x="3956050" y="265949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2" name="Isosceles Triangle 86"/>
              <p:cNvSpPr>
                <a:spLocks noChangeArrowheads="1"/>
              </p:cNvSpPr>
              <p:nvPr/>
            </p:nvSpPr>
            <p:spPr bwMode="auto">
              <a:xfrm>
                <a:off x="3778250" y="265949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3" name="Isosceles Triangle 87"/>
              <p:cNvSpPr>
                <a:spLocks noChangeArrowheads="1"/>
              </p:cNvSpPr>
              <p:nvPr/>
            </p:nvSpPr>
            <p:spPr bwMode="auto">
              <a:xfrm>
                <a:off x="3613150" y="265949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4" name="Isosceles Triangle 88"/>
              <p:cNvSpPr>
                <a:spLocks noChangeArrowheads="1"/>
              </p:cNvSpPr>
              <p:nvPr/>
            </p:nvSpPr>
            <p:spPr bwMode="auto">
              <a:xfrm>
                <a:off x="3416300" y="265949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5" name="Isosceles Triangle 89"/>
              <p:cNvSpPr>
                <a:spLocks noChangeArrowheads="1"/>
              </p:cNvSpPr>
              <p:nvPr/>
            </p:nvSpPr>
            <p:spPr bwMode="auto">
              <a:xfrm>
                <a:off x="3232150" y="265314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6" name="Isosceles Triangle 90"/>
              <p:cNvSpPr>
                <a:spLocks noChangeArrowheads="1"/>
              </p:cNvSpPr>
              <p:nvPr/>
            </p:nvSpPr>
            <p:spPr bwMode="auto">
              <a:xfrm>
                <a:off x="3048000" y="2659497"/>
                <a:ext cx="125413" cy="123391"/>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7" name="Isosceles Triangle 91"/>
              <p:cNvSpPr>
                <a:spLocks noChangeArrowheads="1"/>
              </p:cNvSpPr>
              <p:nvPr/>
            </p:nvSpPr>
            <p:spPr bwMode="auto">
              <a:xfrm>
                <a:off x="2863850" y="2659600"/>
                <a:ext cx="131763" cy="129638"/>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8" name="Isosceles Triangle 92"/>
              <p:cNvSpPr>
                <a:spLocks noChangeArrowheads="1"/>
              </p:cNvSpPr>
              <p:nvPr/>
            </p:nvSpPr>
            <p:spPr bwMode="auto">
              <a:xfrm>
                <a:off x="2686050" y="2653250"/>
                <a:ext cx="131763" cy="129638"/>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39" name="Isosceles Triangle 93"/>
              <p:cNvSpPr>
                <a:spLocks noChangeArrowheads="1"/>
              </p:cNvSpPr>
              <p:nvPr/>
            </p:nvSpPr>
            <p:spPr bwMode="auto">
              <a:xfrm>
                <a:off x="2308222" y="2332574"/>
                <a:ext cx="131763" cy="129638"/>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40" name="Isosceles Triangle 94"/>
              <p:cNvSpPr>
                <a:spLocks noChangeArrowheads="1"/>
              </p:cNvSpPr>
              <p:nvPr/>
            </p:nvSpPr>
            <p:spPr bwMode="auto">
              <a:xfrm>
                <a:off x="2136774" y="2329400"/>
                <a:ext cx="131763" cy="129638"/>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41" name="Isosceles Triangle 95"/>
              <p:cNvSpPr>
                <a:spLocks noChangeArrowheads="1"/>
              </p:cNvSpPr>
              <p:nvPr/>
            </p:nvSpPr>
            <p:spPr bwMode="auto">
              <a:xfrm>
                <a:off x="1955800" y="2113500"/>
                <a:ext cx="131763" cy="129638"/>
              </a:xfrm>
              <a:prstGeom prst="triangle">
                <a:avLst>
                  <a:gd name="adj" fmla="val 50000"/>
                </a:avLst>
              </a:prstGeom>
              <a:solidFill>
                <a:schemeClr val="accent2"/>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cxnSp>
            <p:nvCxnSpPr>
              <p:cNvPr id="83042" name="Straight Connector 97"/>
              <p:cNvCxnSpPr>
                <a:cxnSpLocks noChangeShapeType="1"/>
              </p:cNvCxnSpPr>
              <p:nvPr/>
            </p:nvCxnSpPr>
            <p:spPr bwMode="auto">
              <a:xfrm>
                <a:off x="1758950" y="1958975"/>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43" name="Straight Connector 98"/>
              <p:cNvCxnSpPr>
                <a:cxnSpLocks noChangeShapeType="1"/>
              </p:cNvCxnSpPr>
              <p:nvPr/>
            </p:nvCxnSpPr>
            <p:spPr bwMode="auto">
              <a:xfrm>
                <a:off x="1758950" y="4838700"/>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44" name="Straight Connector 99"/>
              <p:cNvCxnSpPr>
                <a:cxnSpLocks noChangeShapeType="1"/>
              </p:cNvCxnSpPr>
              <p:nvPr/>
            </p:nvCxnSpPr>
            <p:spPr bwMode="auto">
              <a:xfrm>
                <a:off x="1758950" y="1638300"/>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45" name="Straight Connector 100"/>
              <p:cNvCxnSpPr>
                <a:cxnSpLocks noChangeShapeType="1"/>
              </p:cNvCxnSpPr>
              <p:nvPr/>
            </p:nvCxnSpPr>
            <p:spPr bwMode="auto">
              <a:xfrm>
                <a:off x="1758950" y="2278063"/>
                <a:ext cx="107950" cy="1587"/>
              </a:xfrm>
              <a:prstGeom prst="line">
                <a:avLst/>
              </a:prstGeom>
              <a:noFill/>
              <a:ln w="19050">
                <a:solidFill>
                  <a:schemeClr val="bg2"/>
                </a:solidFill>
                <a:round/>
                <a:headEnd/>
                <a:tailEnd/>
              </a:ln>
              <a:scene3d>
                <a:camera prst="orthographicFront"/>
                <a:lightRig rig="threePt" dir="t"/>
              </a:scene3d>
              <a:sp3d>
                <a:bevelT/>
              </a:sp3d>
            </p:spPr>
          </p:cxnSp>
          <p:cxnSp>
            <p:nvCxnSpPr>
              <p:cNvPr id="83046" name="Straight Connector 101"/>
              <p:cNvCxnSpPr>
                <a:cxnSpLocks noChangeShapeType="1"/>
              </p:cNvCxnSpPr>
              <p:nvPr/>
            </p:nvCxnSpPr>
            <p:spPr bwMode="auto">
              <a:xfrm>
                <a:off x="1758950" y="2598738"/>
                <a:ext cx="107950" cy="1587"/>
              </a:xfrm>
              <a:prstGeom prst="line">
                <a:avLst/>
              </a:prstGeom>
              <a:noFill/>
              <a:ln w="19050">
                <a:solidFill>
                  <a:schemeClr val="bg2"/>
                </a:solidFill>
                <a:round/>
                <a:headEnd/>
                <a:tailEnd/>
              </a:ln>
              <a:scene3d>
                <a:camera prst="orthographicFront"/>
                <a:lightRig rig="threePt" dir="t"/>
              </a:scene3d>
              <a:sp3d>
                <a:bevelT/>
              </a:sp3d>
            </p:spPr>
          </p:cxnSp>
          <p:cxnSp>
            <p:nvCxnSpPr>
              <p:cNvPr id="83047" name="Straight Connector 102"/>
              <p:cNvCxnSpPr>
                <a:cxnSpLocks noChangeShapeType="1"/>
              </p:cNvCxnSpPr>
              <p:nvPr/>
            </p:nvCxnSpPr>
            <p:spPr bwMode="auto">
              <a:xfrm>
                <a:off x="1758950" y="2917825"/>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48" name="Straight Connector 103"/>
              <p:cNvCxnSpPr>
                <a:cxnSpLocks noChangeShapeType="1"/>
              </p:cNvCxnSpPr>
              <p:nvPr/>
            </p:nvCxnSpPr>
            <p:spPr bwMode="auto">
              <a:xfrm>
                <a:off x="1758950" y="3238500"/>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49" name="Straight Connector 104"/>
              <p:cNvCxnSpPr>
                <a:cxnSpLocks noChangeShapeType="1"/>
              </p:cNvCxnSpPr>
              <p:nvPr/>
            </p:nvCxnSpPr>
            <p:spPr bwMode="auto">
              <a:xfrm>
                <a:off x="1758950" y="3559175"/>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50" name="Straight Connector 105"/>
              <p:cNvCxnSpPr>
                <a:cxnSpLocks noChangeShapeType="1"/>
              </p:cNvCxnSpPr>
              <p:nvPr/>
            </p:nvCxnSpPr>
            <p:spPr bwMode="auto">
              <a:xfrm>
                <a:off x="1758950" y="3878263"/>
                <a:ext cx="107950" cy="1587"/>
              </a:xfrm>
              <a:prstGeom prst="line">
                <a:avLst/>
              </a:prstGeom>
              <a:noFill/>
              <a:ln w="19050">
                <a:solidFill>
                  <a:schemeClr val="bg2"/>
                </a:solidFill>
                <a:round/>
                <a:headEnd/>
                <a:tailEnd/>
              </a:ln>
              <a:scene3d>
                <a:camera prst="orthographicFront"/>
                <a:lightRig rig="threePt" dir="t"/>
              </a:scene3d>
              <a:sp3d>
                <a:bevelT/>
              </a:sp3d>
            </p:spPr>
          </p:cxnSp>
          <p:cxnSp>
            <p:nvCxnSpPr>
              <p:cNvPr id="83051" name="Straight Connector 106"/>
              <p:cNvCxnSpPr>
                <a:cxnSpLocks noChangeShapeType="1"/>
              </p:cNvCxnSpPr>
              <p:nvPr/>
            </p:nvCxnSpPr>
            <p:spPr bwMode="auto">
              <a:xfrm>
                <a:off x="1758950" y="4198938"/>
                <a:ext cx="107950" cy="1587"/>
              </a:xfrm>
              <a:prstGeom prst="line">
                <a:avLst/>
              </a:prstGeom>
              <a:noFill/>
              <a:ln w="19050">
                <a:solidFill>
                  <a:schemeClr val="bg2"/>
                </a:solidFill>
                <a:round/>
                <a:headEnd/>
                <a:tailEnd/>
              </a:ln>
              <a:scene3d>
                <a:camera prst="orthographicFront"/>
                <a:lightRig rig="threePt" dir="t"/>
              </a:scene3d>
              <a:sp3d>
                <a:bevelT/>
              </a:sp3d>
            </p:spPr>
          </p:cxnSp>
          <p:cxnSp>
            <p:nvCxnSpPr>
              <p:cNvPr id="83052" name="Straight Connector 107"/>
              <p:cNvCxnSpPr>
                <a:cxnSpLocks noChangeShapeType="1"/>
              </p:cNvCxnSpPr>
              <p:nvPr/>
            </p:nvCxnSpPr>
            <p:spPr bwMode="auto">
              <a:xfrm>
                <a:off x="1758950" y="4518025"/>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53" name="Straight Connector 108"/>
              <p:cNvCxnSpPr>
                <a:cxnSpLocks noChangeShapeType="1"/>
              </p:cNvCxnSpPr>
              <p:nvPr/>
            </p:nvCxnSpPr>
            <p:spPr bwMode="auto">
              <a:xfrm rot="5400000">
                <a:off x="1803401" y="4892675"/>
                <a:ext cx="107950" cy="3175"/>
              </a:xfrm>
              <a:prstGeom prst="line">
                <a:avLst/>
              </a:prstGeom>
              <a:noFill/>
              <a:ln w="19050">
                <a:solidFill>
                  <a:schemeClr val="bg2"/>
                </a:solidFill>
                <a:round/>
                <a:headEnd/>
                <a:tailEnd/>
              </a:ln>
              <a:scene3d>
                <a:camera prst="orthographicFront"/>
                <a:lightRig rig="threePt" dir="t"/>
              </a:scene3d>
              <a:sp3d>
                <a:bevelT/>
              </a:sp3d>
            </p:spPr>
          </p:cxnSp>
          <p:cxnSp>
            <p:nvCxnSpPr>
              <p:cNvPr id="83054" name="Straight Connector 109"/>
              <p:cNvCxnSpPr>
                <a:cxnSpLocks noChangeShapeType="1"/>
              </p:cNvCxnSpPr>
              <p:nvPr/>
            </p:nvCxnSpPr>
            <p:spPr bwMode="auto">
              <a:xfrm rot="5400000">
                <a:off x="6134101" y="4892675"/>
                <a:ext cx="107950" cy="3175"/>
              </a:xfrm>
              <a:prstGeom prst="line">
                <a:avLst/>
              </a:prstGeom>
              <a:noFill/>
              <a:ln w="19050">
                <a:solidFill>
                  <a:schemeClr val="bg2"/>
                </a:solidFill>
                <a:round/>
                <a:headEnd/>
                <a:tailEnd/>
              </a:ln>
              <a:scene3d>
                <a:camera prst="orthographicFront"/>
                <a:lightRig rig="threePt" dir="t"/>
              </a:scene3d>
              <a:sp3d>
                <a:bevelT/>
              </a:sp3d>
            </p:spPr>
          </p:cxnSp>
          <p:cxnSp>
            <p:nvCxnSpPr>
              <p:cNvPr id="83055" name="Straight Connector 110"/>
              <p:cNvCxnSpPr>
                <a:cxnSpLocks noChangeShapeType="1"/>
              </p:cNvCxnSpPr>
              <p:nvPr/>
            </p:nvCxnSpPr>
            <p:spPr bwMode="auto">
              <a:xfrm rot="5400000">
                <a:off x="2164557" y="4893469"/>
                <a:ext cx="107950" cy="1587"/>
              </a:xfrm>
              <a:prstGeom prst="line">
                <a:avLst/>
              </a:prstGeom>
              <a:noFill/>
              <a:ln w="19050">
                <a:solidFill>
                  <a:schemeClr val="bg2"/>
                </a:solidFill>
                <a:round/>
                <a:headEnd/>
                <a:tailEnd/>
              </a:ln>
              <a:scene3d>
                <a:camera prst="orthographicFront"/>
                <a:lightRig rig="threePt" dir="t"/>
              </a:scene3d>
              <a:sp3d>
                <a:bevelT/>
              </a:sp3d>
            </p:spPr>
          </p:cxnSp>
          <p:cxnSp>
            <p:nvCxnSpPr>
              <p:cNvPr id="83056" name="Straight Connector 111"/>
              <p:cNvCxnSpPr>
                <a:cxnSpLocks noChangeShapeType="1"/>
              </p:cNvCxnSpPr>
              <p:nvPr/>
            </p:nvCxnSpPr>
            <p:spPr bwMode="auto">
              <a:xfrm rot="5400000">
                <a:off x="2524919" y="4893469"/>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57" name="Straight Connector 112"/>
              <p:cNvCxnSpPr>
                <a:cxnSpLocks noChangeShapeType="1"/>
              </p:cNvCxnSpPr>
              <p:nvPr/>
            </p:nvCxnSpPr>
            <p:spPr bwMode="auto">
              <a:xfrm rot="5400000">
                <a:off x="2886869" y="4893469"/>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58" name="Straight Connector 113"/>
              <p:cNvCxnSpPr>
                <a:cxnSpLocks noChangeShapeType="1"/>
              </p:cNvCxnSpPr>
              <p:nvPr/>
            </p:nvCxnSpPr>
            <p:spPr bwMode="auto">
              <a:xfrm rot="5400000">
                <a:off x="3247232" y="4893469"/>
                <a:ext cx="107950" cy="1587"/>
              </a:xfrm>
              <a:prstGeom prst="line">
                <a:avLst/>
              </a:prstGeom>
              <a:noFill/>
              <a:ln w="19050">
                <a:solidFill>
                  <a:schemeClr val="bg2"/>
                </a:solidFill>
                <a:round/>
                <a:headEnd/>
                <a:tailEnd/>
              </a:ln>
              <a:scene3d>
                <a:camera prst="orthographicFront"/>
                <a:lightRig rig="threePt" dir="t"/>
              </a:scene3d>
              <a:sp3d>
                <a:bevelT/>
              </a:sp3d>
            </p:spPr>
          </p:cxnSp>
          <p:cxnSp>
            <p:nvCxnSpPr>
              <p:cNvPr id="83059" name="Straight Connector 114"/>
              <p:cNvCxnSpPr>
                <a:cxnSpLocks noChangeShapeType="1"/>
              </p:cNvCxnSpPr>
              <p:nvPr/>
            </p:nvCxnSpPr>
            <p:spPr bwMode="auto">
              <a:xfrm rot="5400000">
                <a:off x="3607594" y="4893469"/>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60" name="Straight Connector 115"/>
              <p:cNvCxnSpPr>
                <a:cxnSpLocks noChangeShapeType="1"/>
              </p:cNvCxnSpPr>
              <p:nvPr/>
            </p:nvCxnSpPr>
            <p:spPr bwMode="auto">
              <a:xfrm rot="5400000">
                <a:off x="3969544" y="4893469"/>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61" name="Straight Connector 116"/>
              <p:cNvCxnSpPr>
                <a:cxnSpLocks noChangeShapeType="1"/>
              </p:cNvCxnSpPr>
              <p:nvPr/>
            </p:nvCxnSpPr>
            <p:spPr bwMode="auto">
              <a:xfrm rot="5400000">
                <a:off x="4329907" y="4893469"/>
                <a:ext cx="107950" cy="1587"/>
              </a:xfrm>
              <a:prstGeom prst="line">
                <a:avLst/>
              </a:prstGeom>
              <a:noFill/>
              <a:ln w="19050">
                <a:solidFill>
                  <a:schemeClr val="bg2"/>
                </a:solidFill>
                <a:round/>
                <a:headEnd/>
                <a:tailEnd/>
              </a:ln>
              <a:scene3d>
                <a:camera prst="orthographicFront"/>
                <a:lightRig rig="threePt" dir="t"/>
              </a:scene3d>
              <a:sp3d>
                <a:bevelT/>
              </a:sp3d>
            </p:spPr>
          </p:cxnSp>
          <p:cxnSp>
            <p:nvCxnSpPr>
              <p:cNvPr id="83062" name="Straight Connector 117"/>
              <p:cNvCxnSpPr>
                <a:cxnSpLocks noChangeShapeType="1"/>
              </p:cNvCxnSpPr>
              <p:nvPr/>
            </p:nvCxnSpPr>
            <p:spPr bwMode="auto">
              <a:xfrm rot="5400000">
                <a:off x="4690269" y="4893469"/>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63" name="Straight Connector 118"/>
              <p:cNvCxnSpPr>
                <a:cxnSpLocks noChangeShapeType="1"/>
              </p:cNvCxnSpPr>
              <p:nvPr/>
            </p:nvCxnSpPr>
            <p:spPr bwMode="auto">
              <a:xfrm rot="5400000">
                <a:off x="5052219" y="4893469"/>
                <a:ext cx="107950" cy="1588"/>
              </a:xfrm>
              <a:prstGeom prst="line">
                <a:avLst/>
              </a:prstGeom>
              <a:noFill/>
              <a:ln w="19050">
                <a:solidFill>
                  <a:schemeClr val="bg2"/>
                </a:solidFill>
                <a:round/>
                <a:headEnd/>
                <a:tailEnd/>
              </a:ln>
              <a:scene3d>
                <a:camera prst="orthographicFront"/>
                <a:lightRig rig="threePt" dir="t"/>
              </a:scene3d>
              <a:sp3d>
                <a:bevelT/>
              </a:sp3d>
            </p:spPr>
          </p:cxnSp>
          <p:cxnSp>
            <p:nvCxnSpPr>
              <p:cNvPr id="83064" name="Straight Connector 119"/>
              <p:cNvCxnSpPr>
                <a:cxnSpLocks noChangeShapeType="1"/>
              </p:cNvCxnSpPr>
              <p:nvPr/>
            </p:nvCxnSpPr>
            <p:spPr bwMode="auto">
              <a:xfrm rot="5400000">
                <a:off x="5412582" y="4893469"/>
                <a:ext cx="107950" cy="1587"/>
              </a:xfrm>
              <a:prstGeom prst="line">
                <a:avLst/>
              </a:prstGeom>
              <a:noFill/>
              <a:ln w="19050">
                <a:solidFill>
                  <a:schemeClr val="bg2"/>
                </a:solidFill>
                <a:round/>
                <a:headEnd/>
                <a:tailEnd/>
              </a:ln>
              <a:scene3d>
                <a:camera prst="orthographicFront"/>
                <a:lightRig rig="threePt" dir="t"/>
              </a:scene3d>
              <a:sp3d>
                <a:bevelT/>
              </a:sp3d>
            </p:spPr>
          </p:cxnSp>
          <p:cxnSp>
            <p:nvCxnSpPr>
              <p:cNvPr id="83065" name="Straight Connector 120"/>
              <p:cNvCxnSpPr>
                <a:cxnSpLocks noChangeShapeType="1"/>
              </p:cNvCxnSpPr>
              <p:nvPr/>
            </p:nvCxnSpPr>
            <p:spPr bwMode="auto">
              <a:xfrm rot="5400000">
                <a:off x="5772944" y="4893469"/>
                <a:ext cx="107950" cy="1588"/>
              </a:xfrm>
              <a:prstGeom prst="line">
                <a:avLst/>
              </a:prstGeom>
              <a:noFill/>
              <a:ln w="19050">
                <a:solidFill>
                  <a:schemeClr val="bg2"/>
                </a:solidFill>
                <a:round/>
                <a:headEnd/>
                <a:tailEnd/>
              </a:ln>
              <a:scene3d>
                <a:camera prst="orthographicFront"/>
                <a:lightRig rig="threePt" dir="t"/>
              </a:scene3d>
              <a:sp3d>
                <a:bevelT/>
              </a:sp3d>
            </p:spPr>
          </p:cxnSp>
          <p:sp>
            <p:nvSpPr>
              <p:cNvPr id="83066" name="TextBox 123"/>
              <p:cNvSpPr txBox="1">
                <a:spLocks noChangeArrowheads="1"/>
              </p:cNvSpPr>
              <p:nvPr/>
            </p:nvSpPr>
            <p:spPr bwMode="auto">
              <a:xfrm>
                <a:off x="1262063" y="4673600"/>
                <a:ext cx="520700" cy="307975"/>
              </a:xfrm>
              <a:prstGeom prst="rect">
                <a:avLst/>
              </a:prstGeom>
              <a:noFill/>
              <a:ln w="9525">
                <a:noFill/>
                <a:miter lim="800000"/>
                <a:headEnd/>
                <a:tailEnd/>
              </a:ln>
              <a:scene3d>
                <a:camera prst="orthographicFront"/>
                <a:lightRig rig="threePt" dir="t"/>
              </a:scene3d>
              <a:sp3d>
                <a:bevelT/>
              </a:sp3d>
            </p:spPr>
            <p:txBody>
              <a:bodyPr>
                <a:spAutoFit/>
              </a:bodyPr>
              <a:lstStyle/>
              <a:p>
                <a:pPr algn="r" defTabSz="914400" fontAlgn="base">
                  <a:spcBef>
                    <a:spcPct val="0"/>
                  </a:spcBef>
                  <a:spcAft>
                    <a:spcPct val="0"/>
                  </a:spcAft>
                </a:pPr>
                <a:r>
                  <a:rPr lang="en-GB" sz="1400" dirty="0">
                    <a:solidFill>
                      <a:srgbClr val="000000"/>
                    </a:solidFill>
                    <a:latin typeface="Arial" charset="0"/>
                    <a:ea typeface="ＭＳ Ｐゴシック" charset="0"/>
                    <a:cs typeface="Arial" charset="0"/>
                  </a:rPr>
                  <a:t>0.0</a:t>
                </a:r>
              </a:p>
            </p:txBody>
          </p:sp>
          <p:sp>
            <p:nvSpPr>
              <p:cNvPr id="83068" name="TextBox 134"/>
              <p:cNvSpPr txBox="1">
                <a:spLocks noChangeArrowheads="1"/>
              </p:cNvSpPr>
              <p:nvPr/>
            </p:nvSpPr>
            <p:spPr bwMode="auto">
              <a:xfrm>
                <a:off x="1651000"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dirty="0">
                    <a:solidFill>
                      <a:srgbClr val="000000"/>
                    </a:solidFill>
                    <a:latin typeface="Arial" charset="0"/>
                    <a:ea typeface="ＭＳ Ｐゴシック" charset="0"/>
                    <a:cs typeface="Arial" charset="0"/>
                  </a:rPr>
                  <a:t>0</a:t>
                </a:r>
              </a:p>
            </p:txBody>
          </p:sp>
          <p:sp>
            <p:nvSpPr>
              <p:cNvPr id="83069" name="TextBox 135"/>
              <p:cNvSpPr txBox="1">
                <a:spLocks noChangeArrowheads="1"/>
              </p:cNvSpPr>
              <p:nvPr/>
            </p:nvSpPr>
            <p:spPr bwMode="auto">
              <a:xfrm>
                <a:off x="2011363"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2</a:t>
                </a:r>
              </a:p>
            </p:txBody>
          </p:sp>
          <p:sp>
            <p:nvSpPr>
              <p:cNvPr id="83070" name="TextBox 136"/>
              <p:cNvSpPr txBox="1">
                <a:spLocks noChangeArrowheads="1"/>
              </p:cNvSpPr>
              <p:nvPr/>
            </p:nvSpPr>
            <p:spPr bwMode="auto">
              <a:xfrm>
                <a:off x="2370138"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dirty="0">
                    <a:solidFill>
                      <a:srgbClr val="000000"/>
                    </a:solidFill>
                    <a:latin typeface="Arial" charset="0"/>
                    <a:ea typeface="ＭＳ Ｐゴシック" charset="0"/>
                    <a:cs typeface="Arial" charset="0"/>
                  </a:rPr>
                  <a:t>4</a:t>
                </a:r>
              </a:p>
            </p:txBody>
          </p:sp>
          <p:sp>
            <p:nvSpPr>
              <p:cNvPr id="83071" name="TextBox 137"/>
              <p:cNvSpPr txBox="1">
                <a:spLocks noChangeArrowheads="1"/>
              </p:cNvSpPr>
              <p:nvPr/>
            </p:nvSpPr>
            <p:spPr bwMode="auto">
              <a:xfrm>
                <a:off x="2730500"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6</a:t>
                </a:r>
              </a:p>
            </p:txBody>
          </p:sp>
          <p:sp>
            <p:nvSpPr>
              <p:cNvPr id="83072" name="TextBox 138"/>
              <p:cNvSpPr txBox="1">
                <a:spLocks noChangeArrowheads="1"/>
              </p:cNvSpPr>
              <p:nvPr/>
            </p:nvSpPr>
            <p:spPr bwMode="auto">
              <a:xfrm>
                <a:off x="3090863"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8</a:t>
                </a:r>
              </a:p>
            </p:txBody>
          </p:sp>
          <p:sp>
            <p:nvSpPr>
              <p:cNvPr id="83073" name="TextBox 139"/>
              <p:cNvSpPr txBox="1">
                <a:spLocks noChangeArrowheads="1"/>
              </p:cNvSpPr>
              <p:nvPr/>
            </p:nvSpPr>
            <p:spPr bwMode="auto">
              <a:xfrm>
                <a:off x="3449638"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10</a:t>
                </a:r>
              </a:p>
            </p:txBody>
          </p:sp>
          <p:sp>
            <p:nvSpPr>
              <p:cNvPr id="83074" name="TextBox 140"/>
              <p:cNvSpPr txBox="1">
                <a:spLocks noChangeArrowheads="1"/>
              </p:cNvSpPr>
              <p:nvPr/>
            </p:nvSpPr>
            <p:spPr bwMode="auto">
              <a:xfrm>
                <a:off x="3810000"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12</a:t>
                </a:r>
              </a:p>
            </p:txBody>
          </p:sp>
          <p:sp>
            <p:nvSpPr>
              <p:cNvPr id="83075" name="TextBox 141"/>
              <p:cNvSpPr txBox="1">
                <a:spLocks noChangeArrowheads="1"/>
              </p:cNvSpPr>
              <p:nvPr/>
            </p:nvSpPr>
            <p:spPr bwMode="auto">
              <a:xfrm>
                <a:off x="4170363"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14</a:t>
                </a:r>
              </a:p>
            </p:txBody>
          </p:sp>
          <p:sp>
            <p:nvSpPr>
              <p:cNvPr id="83076" name="TextBox 142"/>
              <p:cNvSpPr txBox="1">
                <a:spLocks noChangeArrowheads="1"/>
              </p:cNvSpPr>
              <p:nvPr/>
            </p:nvSpPr>
            <p:spPr bwMode="auto">
              <a:xfrm>
                <a:off x="4529138"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16</a:t>
                </a:r>
              </a:p>
            </p:txBody>
          </p:sp>
          <p:sp>
            <p:nvSpPr>
              <p:cNvPr id="83077" name="TextBox 143"/>
              <p:cNvSpPr txBox="1">
                <a:spLocks noChangeArrowheads="1"/>
              </p:cNvSpPr>
              <p:nvPr/>
            </p:nvSpPr>
            <p:spPr bwMode="auto">
              <a:xfrm>
                <a:off x="4889500"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18</a:t>
                </a:r>
              </a:p>
            </p:txBody>
          </p:sp>
          <p:sp>
            <p:nvSpPr>
              <p:cNvPr id="83078" name="TextBox 144"/>
              <p:cNvSpPr txBox="1">
                <a:spLocks noChangeArrowheads="1"/>
              </p:cNvSpPr>
              <p:nvPr/>
            </p:nvSpPr>
            <p:spPr bwMode="auto">
              <a:xfrm>
                <a:off x="5249863"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20</a:t>
                </a:r>
              </a:p>
            </p:txBody>
          </p:sp>
          <p:sp>
            <p:nvSpPr>
              <p:cNvPr id="83079" name="TextBox 145"/>
              <p:cNvSpPr txBox="1">
                <a:spLocks noChangeArrowheads="1"/>
              </p:cNvSpPr>
              <p:nvPr/>
            </p:nvSpPr>
            <p:spPr bwMode="auto">
              <a:xfrm>
                <a:off x="5608638"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a:solidFill>
                      <a:srgbClr val="000000"/>
                    </a:solidFill>
                    <a:latin typeface="Arial" charset="0"/>
                    <a:ea typeface="ＭＳ Ｐゴシック" charset="0"/>
                    <a:cs typeface="Arial" charset="0"/>
                  </a:rPr>
                  <a:t>22</a:t>
                </a:r>
              </a:p>
            </p:txBody>
          </p:sp>
          <p:sp>
            <p:nvSpPr>
              <p:cNvPr id="83080" name="TextBox 146"/>
              <p:cNvSpPr txBox="1">
                <a:spLocks noChangeArrowheads="1"/>
              </p:cNvSpPr>
              <p:nvPr/>
            </p:nvSpPr>
            <p:spPr bwMode="auto">
              <a:xfrm>
                <a:off x="5969000" y="4914900"/>
                <a:ext cx="425450" cy="307975"/>
              </a:xfrm>
              <a:prstGeom prst="rect">
                <a:avLst/>
              </a:prstGeom>
              <a:noFill/>
              <a:ln w="9525">
                <a:noFill/>
                <a:miter lim="800000"/>
                <a:headEnd/>
                <a:tailEnd/>
              </a:ln>
              <a:scene3d>
                <a:camera prst="orthographicFront"/>
                <a:lightRig rig="threePt" dir="t"/>
              </a:scene3d>
              <a:sp3d>
                <a:bevelT/>
              </a:sp3d>
            </p:spPr>
            <p:txBody>
              <a:bodyPr>
                <a:spAutoFit/>
              </a:bodyPr>
              <a:lstStyle/>
              <a:p>
                <a:pPr algn="ctr" defTabSz="914400" fontAlgn="base">
                  <a:spcBef>
                    <a:spcPct val="0"/>
                  </a:spcBef>
                  <a:spcAft>
                    <a:spcPct val="0"/>
                  </a:spcAft>
                </a:pPr>
                <a:r>
                  <a:rPr lang="en-GB" sz="1400" dirty="0">
                    <a:solidFill>
                      <a:srgbClr val="000000"/>
                    </a:solidFill>
                    <a:latin typeface="Arial" charset="0"/>
                    <a:ea typeface="ＭＳ Ｐゴシック" charset="0"/>
                    <a:cs typeface="Arial" charset="0"/>
                  </a:rPr>
                  <a:t>24</a:t>
                </a:r>
              </a:p>
            </p:txBody>
          </p:sp>
          <p:sp>
            <p:nvSpPr>
              <p:cNvPr id="83018" name="Oval 72"/>
              <p:cNvSpPr>
                <a:spLocks noChangeArrowheads="1"/>
              </p:cNvSpPr>
              <p:nvPr/>
            </p:nvSpPr>
            <p:spPr bwMode="auto">
              <a:xfrm>
                <a:off x="6154738" y="3321050"/>
                <a:ext cx="98425" cy="96838"/>
              </a:xfrm>
              <a:prstGeom prst="ellipse">
                <a:avLst/>
              </a:prstGeom>
              <a:solidFill>
                <a:schemeClr val="accent3"/>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cxnSp>
            <p:nvCxnSpPr>
              <p:cNvPr id="83090" name="Straight Connector 157"/>
              <p:cNvCxnSpPr>
                <a:cxnSpLocks noChangeShapeType="1"/>
              </p:cNvCxnSpPr>
              <p:nvPr/>
            </p:nvCxnSpPr>
            <p:spPr bwMode="auto">
              <a:xfrm rot="16200000" flipH="1">
                <a:off x="2453641" y="3246122"/>
                <a:ext cx="3187062" cy="1904"/>
              </a:xfrm>
              <a:prstGeom prst="line">
                <a:avLst/>
              </a:prstGeom>
              <a:noFill/>
              <a:ln w="19050">
                <a:solidFill>
                  <a:schemeClr val="bg2"/>
                </a:solidFill>
                <a:prstDash val="dash"/>
                <a:round/>
                <a:headEnd/>
                <a:tailEnd/>
              </a:ln>
            </p:spPr>
          </p:cxnSp>
          <p:cxnSp>
            <p:nvCxnSpPr>
              <p:cNvPr id="83091" name="Straight Connector 7"/>
              <p:cNvCxnSpPr>
                <a:cxnSpLocks noChangeShapeType="1"/>
              </p:cNvCxnSpPr>
              <p:nvPr/>
            </p:nvCxnSpPr>
            <p:spPr bwMode="auto">
              <a:xfrm rot="5400000">
                <a:off x="266701" y="3248025"/>
                <a:ext cx="3181350" cy="3175"/>
              </a:xfrm>
              <a:prstGeom prst="line">
                <a:avLst/>
              </a:prstGeom>
              <a:noFill/>
              <a:ln w="19050">
                <a:solidFill>
                  <a:schemeClr val="bg2"/>
                </a:solidFill>
                <a:round/>
                <a:headEnd/>
                <a:tailEnd/>
              </a:ln>
              <a:scene3d>
                <a:camera prst="orthographicFront"/>
                <a:lightRig rig="threePt" dir="t"/>
              </a:scene3d>
              <a:sp3d>
                <a:bevelT/>
              </a:sp3d>
            </p:spPr>
          </p:cxnSp>
          <p:sp>
            <p:nvSpPr>
              <p:cNvPr id="83092" name="Rectangle 18"/>
              <p:cNvSpPr>
                <a:spLocks noChangeArrowheads="1"/>
              </p:cNvSpPr>
              <p:nvPr/>
            </p:nvSpPr>
            <p:spPr bwMode="auto">
              <a:xfrm>
                <a:off x="1822450" y="160020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93" name="Rectangle 20"/>
              <p:cNvSpPr>
                <a:spLocks noChangeArrowheads="1"/>
              </p:cNvSpPr>
              <p:nvPr/>
            </p:nvSpPr>
            <p:spPr bwMode="auto">
              <a:xfrm>
                <a:off x="2363788" y="24447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94" name="Rectangle 21"/>
              <p:cNvSpPr>
                <a:spLocks noChangeArrowheads="1"/>
              </p:cNvSpPr>
              <p:nvPr/>
            </p:nvSpPr>
            <p:spPr bwMode="auto">
              <a:xfrm>
                <a:off x="2724150" y="27368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sp>
            <p:nvSpPr>
              <p:cNvPr id="83095" name="Rectangle 22"/>
              <p:cNvSpPr>
                <a:spLocks noChangeArrowheads="1"/>
              </p:cNvSpPr>
              <p:nvPr/>
            </p:nvSpPr>
            <p:spPr bwMode="auto">
              <a:xfrm>
                <a:off x="2905125" y="2736850"/>
                <a:ext cx="95250" cy="95250"/>
              </a:xfrm>
              <a:prstGeom prst="rect">
                <a:avLst/>
              </a:prstGeom>
              <a:solidFill>
                <a:schemeClr val="accent4"/>
              </a:solidFill>
              <a:ln w="9525">
                <a:solidFill>
                  <a:schemeClr val="bg2"/>
                </a:solidFill>
                <a:round/>
                <a:headEnd/>
                <a:tailEnd/>
              </a:ln>
              <a:scene3d>
                <a:camera prst="orthographicFront"/>
                <a:lightRig rig="threePt" dir="t"/>
              </a:scene3d>
              <a:sp3d>
                <a:bevelT/>
              </a:sp3d>
            </p:spPr>
            <p:txBody>
              <a:bodyPr/>
              <a:lstStyle/>
              <a:p>
                <a:pPr algn="ctr" defTabSz="914400" fontAlgn="base">
                  <a:spcBef>
                    <a:spcPct val="0"/>
                  </a:spcBef>
                  <a:spcAft>
                    <a:spcPct val="0"/>
                  </a:spcAft>
                </a:pPr>
                <a:endParaRPr lang="en-GB" sz="3600">
                  <a:solidFill>
                    <a:srgbClr val="000000"/>
                  </a:solidFill>
                  <a:latin typeface="Arial" charset="0"/>
                  <a:ea typeface="ＭＳ Ｐゴシック" charset="0"/>
                  <a:cs typeface="Arial" charset="0"/>
                </a:endParaRPr>
              </a:p>
            </p:txBody>
          </p:sp>
        </p:grpSp>
      </p:grpSp>
      <p:sp>
        <p:nvSpPr>
          <p:cNvPr id="154" name="Title 153"/>
          <p:cNvSpPr>
            <a:spLocks noGrp="1"/>
          </p:cNvSpPr>
          <p:nvPr>
            <p:ph type="title"/>
          </p:nvPr>
        </p:nvSpPr>
        <p:spPr>
          <a:xfrm>
            <a:off x="309742" y="50621"/>
            <a:ext cx="11597019" cy="1243584"/>
          </a:xfrm>
        </p:spPr>
        <p:txBody>
          <a:bodyPr/>
          <a:lstStyle/>
          <a:p>
            <a:pPr>
              <a:lnSpc>
                <a:spcPts val="3200"/>
              </a:lnSpc>
            </a:pPr>
            <a:r>
              <a:rPr lang="en-US" sz="3200" dirty="0"/>
              <a:t>Cognitive Therapy and Behavioral Activation Were Advantageous in Delaying Relapse</a:t>
            </a:r>
          </a:p>
        </p:txBody>
      </p:sp>
      <p:sp>
        <p:nvSpPr>
          <p:cNvPr id="155" name="Content Placeholder 154"/>
          <p:cNvSpPr>
            <a:spLocks noGrp="1"/>
          </p:cNvSpPr>
          <p:nvPr>
            <p:ph idx="1"/>
          </p:nvPr>
        </p:nvSpPr>
        <p:spPr>
          <a:xfrm>
            <a:off x="1478005" y="5663111"/>
            <a:ext cx="9830586" cy="829310"/>
          </a:xfrm>
        </p:spPr>
        <p:txBody>
          <a:bodyPr anchor="ctr"/>
          <a:lstStyle/>
          <a:p>
            <a:pPr marL="228600" indent="-228600"/>
            <a:r>
              <a:rPr lang="en-US" sz="1200" b="1" dirty="0"/>
              <a:t>Participants were initially assigned to 16 weeks of antidepressant treatment (n=100), cognitive therapy (n=45), and behavioral activation (n=43); treatment responders on antidepressants were randomized to continue with medication or placebo; relapse was defined as a </a:t>
            </a:r>
            <a:r>
              <a:rPr lang="en-GB" sz="1200" b="1" dirty="0"/>
              <a:t>HAM-D score of </a:t>
            </a:r>
            <a:r>
              <a:rPr lang="en-US" sz="1200" b="1" dirty="0">
                <a:sym typeface="Symbol"/>
              </a:rPr>
              <a:t></a:t>
            </a:r>
            <a:r>
              <a:rPr lang="en-US" sz="1200" b="1" dirty="0"/>
              <a:t>14; recurrence was defined with the same criteria during the second year of follow-up</a:t>
            </a:r>
            <a:endParaRPr lang="en-US" sz="1100" b="1" dirty="0"/>
          </a:p>
        </p:txBody>
      </p:sp>
      <p:sp>
        <p:nvSpPr>
          <p:cNvPr id="157" name="Slide Number Placeholder 5"/>
          <p:cNvSpPr>
            <a:spLocks noGrp="1"/>
          </p:cNvSpPr>
          <p:nvPr>
            <p:ph type="sldNum" sz="quarter" idx="4294967295"/>
          </p:nvPr>
        </p:nvSpPr>
        <p:spPr>
          <a:xfrm>
            <a:off x="8372752" y="6356351"/>
            <a:ext cx="2133600" cy="365125"/>
          </a:xfrm>
          <a:prstGeom prst="rect">
            <a:avLst/>
          </a:prstGeom>
        </p:spPr>
        <p:txBody>
          <a:bodyPr vert="horz" lIns="91440" tIns="45720" rIns="91440" bIns="45720" rtlCol="0" anchor="ctr"/>
          <a:lstStyle>
            <a:lvl1pPr algn="r">
              <a:defRPr sz="1200">
                <a:solidFill>
                  <a:schemeClr val="tx1"/>
                </a:solidFill>
              </a:defRPr>
            </a:lvl1pPr>
          </a:lstStyle>
          <a:p>
            <a:pPr defTabSz="914400" fontAlgn="base">
              <a:spcBef>
                <a:spcPct val="0"/>
              </a:spcBef>
              <a:spcAft>
                <a:spcPct val="0"/>
              </a:spcAft>
            </a:pPr>
            <a:r>
              <a:rPr lang="en-US" dirty="0">
                <a:solidFill>
                  <a:srgbClr val="FFFFFF"/>
                </a:solidFill>
                <a:latin typeface="Arial" charset="0"/>
                <a:ea typeface="ＭＳ Ｐゴシック" charset="0"/>
              </a:rPr>
              <a:t>38</a:t>
            </a:r>
          </a:p>
        </p:txBody>
      </p:sp>
    </p:spTree>
    <p:extLst>
      <p:ext uri="{BB962C8B-B14F-4D97-AF65-F5344CB8AC3E}">
        <p14:creationId xmlns:p14="http://schemas.microsoft.com/office/powerpoint/2010/main" val="31588096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8D1D-C1AE-8D41-AF97-97B55B164053}"/>
              </a:ext>
            </a:extLst>
          </p:cNvPr>
          <p:cNvSpPr>
            <a:spLocks noGrp="1"/>
          </p:cNvSpPr>
          <p:nvPr>
            <p:ph type="title"/>
          </p:nvPr>
        </p:nvSpPr>
        <p:spPr>
          <a:xfrm>
            <a:off x="0" y="0"/>
            <a:ext cx="12192000" cy="1069680"/>
          </a:xfrm>
        </p:spPr>
        <p:txBody>
          <a:bodyPr>
            <a:normAutofit/>
          </a:bodyPr>
          <a:lstStyle/>
          <a:p>
            <a:r>
              <a:rPr lang="en-US" sz="3200" dirty="0"/>
              <a:t>DMN in a top-down fashion modulates 5HT and DA</a:t>
            </a:r>
          </a:p>
        </p:txBody>
      </p:sp>
      <p:sp>
        <p:nvSpPr>
          <p:cNvPr id="3" name="Text Placeholder 2">
            <a:extLst>
              <a:ext uri="{FF2B5EF4-FFF2-40B4-BE49-F238E27FC236}">
                <a16:creationId xmlns:a16="http://schemas.microsoft.com/office/drawing/2014/main" id="{54F3A07E-CB6F-5548-85E9-E07378D3DEC2}"/>
              </a:ext>
            </a:extLst>
          </p:cNvPr>
          <p:cNvSpPr>
            <a:spLocks noGrp="1"/>
          </p:cNvSpPr>
          <p:nvPr>
            <p:ph type="body" sz="quarter" idx="13"/>
          </p:nvPr>
        </p:nvSpPr>
        <p:spPr/>
        <p:txBody>
          <a:bodyPr>
            <a:normAutofit/>
          </a:bodyPr>
          <a:lstStyle/>
          <a:p>
            <a:r>
              <a:rPr lang="en-US" sz="1400" b="1" dirty="0"/>
              <a:t>DE LA CRUZ et al, 2021, Hum Brain Mapp.;42:811–823. </a:t>
            </a:r>
          </a:p>
        </p:txBody>
      </p:sp>
      <p:pic>
        <p:nvPicPr>
          <p:cNvPr id="5" name="Picture 4">
            <a:extLst>
              <a:ext uri="{FF2B5EF4-FFF2-40B4-BE49-F238E27FC236}">
                <a16:creationId xmlns:a16="http://schemas.microsoft.com/office/drawing/2014/main" id="{FB20064F-E0C9-5349-949F-F893514AF2E9}"/>
              </a:ext>
            </a:extLst>
          </p:cNvPr>
          <p:cNvPicPr>
            <a:picLocks noChangeAspect="1"/>
          </p:cNvPicPr>
          <p:nvPr/>
        </p:nvPicPr>
        <p:blipFill>
          <a:blip r:embed="rId2"/>
          <a:stretch>
            <a:fillRect/>
          </a:stretch>
        </p:blipFill>
        <p:spPr>
          <a:xfrm>
            <a:off x="6212909" y="1054727"/>
            <a:ext cx="5021981" cy="4424310"/>
          </a:xfrm>
          <a:prstGeom prst="rect">
            <a:avLst/>
          </a:prstGeom>
        </p:spPr>
      </p:pic>
      <p:pic>
        <p:nvPicPr>
          <p:cNvPr id="7" name="Picture 6">
            <a:extLst>
              <a:ext uri="{FF2B5EF4-FFF2-40B4-BE49-F238E27FC236}">
                <a16:creationId xmlns:a16="http://schemas.microsoft.com/office/drawing/2014/main" id="{B6EBE5B3-A392-E342-B9FD-26B9427F35E5}"/>
              </a:ext>
            </a:extLst>
          </p:cNvPr>
          <p:cNvPicPr>
            <a:picLocks noChangeAspect="1"/>
          </p:cNvPicPr>
          <p:nvPr/>
        </p:nvPicPr>
        <p:blipFill>
          <a:blip r:embed="rId3"/>
          <a:stretch>
            <a:fillRect/>
          </a:stretch>
        </p:blipFill>
        <p:spPr>
          <a:xfrm>
            <a:off x="832119" y="1054727"/>
            <a:ext cx="4579124" cy="4531342"/>
          </a:xfrm>
          <a:prstGeom prst="rect">
            <a:avLst/>
          </a:prstGeom>
        </p:spPr>
      </p:pic>
      <p:sp>
        <p:nvSpPr>
          <p:cNvPr id="8" name="TextBox 7">
            <a:extLst>
              <a:ext uri="{FF2B5EF4-FFF2-40B4-BE49-F238E27FC236}">
                <a16:creationId xmlns:a16="http://schemas.microsoft.com/office/drawing/2014/main" id="{67BF3B1E-D778-DF43-8208-2FD654BD65D7}"/>
              </a:ext>
            </a:extLst>
          </p:cNvPr>
          <p:cNvSpPr txBox="1"/>
          <p:nvPr/>
        </p:nvSpPr>
        <p:spPr>
          <a:xfrm>
            <a:off x="588722" y="5739828"/>
            <a:ext cx="1124837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Ventromedial prefrontal cortex (VMPFC), thalamus (THAL), posterior cingulate cortex (PCC), ventral tegmental area (VTA), substantia </a:t>
            </a:r>
            <a:r>
              <a:rPr kumimoji="0" lang="en-US" sz="1600" b="1" i="0" u="none" strike="noStrike" kern="1200" cap="none" spc="0" normalizeH="0" baseline="0" noProof="0" dirty="0" err="1">
                <a:ln>
                  <a:noFill/>
                </a:ln>
                <a:solidFill>
                  <a:srgbClr val="000000"/>
                </a:solidFill>
                <a:effectLst/>
                <a:uLnTx/>
                <a:uFillTx/>
                <a:latin typeface="Arial"/>
                <a:ea typeface="+mn-ea"/>
                <a:cs typeface="+mn-cs"/>
              </a:rPr>
              <a:t>nigra</a:t>
            </a:r>
            <a:r>
              <a:rPr kumimoji="0" lang="en-US" sz="1600" b="1" i="0" u="none" strike="noStrike" kern="1200" cap="none" spc="0" normalizeH="0" baseline="0" noProof="0" dirty="0">
                <a:ln>
                  <a:noFill/>
                </a:ln>
                <a:solidFill>
                  <a:srgbClr val="000000"/>
                </a:solidFill>
                <a:effectLst/>
                <a:uLnTx/>
                <a:uFillTx/>
                <a:latin typeface="Arial"/>
                <a:ea typeface="+mn-ea"/>
                <a:cs typeface="+mn-cs"/>
              </a:rPr>
              <a:t> (</a:t>
            </a:r>
            <a:r>
              <a:rPr kumimoji="0" lang="en-US" sz="1600" b="1" i="0" u="none" strike="noStrike" kern="1200" cap="none" spc="0" normalizeH="0" baseline="0" noProof="0" dirty="0" err="1">
                <a:ln>
                  <a:noFill/>
                </a:ln>
                <a:solidFill>
                  <a:srgbClr val="000000"/>
                </a:solidFill>
                <a:effectLst/>
                <a:uLnTx/>
                <a:uFillTx/>
                <a:latin typeface="Arial"/>
                <a:ea typeface="+mn-ea"/>
                <a:cs typeface="+mn-cs"/>
              </a:rPr>
              <a:t>SNc</a:t>
            </a:r>
            <a:r>
              <a:rPr kumimoji="0" lang="en-US" sz="1600" b="1" i="0" u="none" strike="noStrike" kern="1200" cap="none" spc="0" normalizeH="0" baseline="0" noProof="0" dirty="0">
                <a:ln>
                  <a:noFill/>
                </a:ln>
                <a:solidFill>
                  <a:srgbClr val="000000"/>
                </a:solidFill>
                <a:effectLst/>
                <a:uLnTx/>
                <a:uFillTx/>
                <a:latin typeface="Arial"/>
                <a:ea typeface="+mn-ea"/>
                <a:cs typeface="+mn-cs"/>
              </a:rPr>
              <a:t>), dorsal raphe nucleus (DRN), and nucleus centralis superior (NCS). </a:t>
            </a:r>
          </a:p>
        </p:txBody>
      </p:sp>
    </p:spTree>
    <p:extLst>
      <p:ext uri="{BB962C8B-B14F-4D97-AF65-F5344CB8AC3E}">
        <p14:creationId xmlns:p14="http://schemas.microsoft.com/office/powerpoint/2010/main" val="21218846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4AE881-793D-F94D-B1C9-15F91543B12F}"/>
              </a:ext>
            </a:extLst>
          </p:cNvPr>
          <p:cNvSpPr>
            <a:spLocks noGrp="1"/>
          </p:cNvSpPr>
          <p:nvPr>
            <p:ph type="body" sz="quarter" idx="13"/>
          </p:nvPr>
        </p:nvSpPr>
        <p:spPr/>
        <p:txBody>
          <a:bodyPr/>
          <a:lstStyle/>
          <a:p>
            <a:r>
              <a:rPr lang="en-US" dirty="0"/>
              <a:t>Ballard et al, 2011,  J. </a:t>
            </a:r>
            <a:r>
              <a:rPr lang="en-US" dirty="0" err="1"/>
              <a:t>Neurosci</a:t>
            </a:r>
            <a:r>
              <a:rPr lang="en-US" dirty="0"/>
              <a:t>., 31(28):10340 –10346</a:t>
            </a:r>
          </a:p>
        </p:txBody>
      </p:sp>
      <p:sp>
        <p:nvSpPr>
          <p:cNvPr id="3" name="Title 2">
            <a:extLst>
              <a:ext uri="{FF2B5EF4-FFF2-40B4-BE49-F238E27FC236}">
                <a16:creationId xmlns:a16="http://schemas.microsoft.com/office/drawing/2014/main" id="{B9607CE0-96DD-DA41-B59B-BDB4028B5A2A}"/>
              </a:ext>
            </a:extLst>
          </p:cNvPr>
          <p:cNvSpPr>
            <a:spLocks noGrp="1"/>
          </p:cNvSpPr>
          <p:nvPr>
            <p:ph type="title"/>
          </p:nvPr>
        </p:nvSpPr>
        <p:spPr>
          <a:xfrm>
            <a:off x="0" y="111356"/>
            <a:ext cx="12192000" cy="1069680"/>
          </a:xfrm>
        </p:spPr>
        <p:txBody>
          <a:bodyPr/>
          <a:lstStyle/>
          <a:p>
            <a:r>
              <a:rPr lang="en-US" dirty="0"/>
              <a:t>DLPFC regulates DA release from VTA during reward motivated behavior</a:t>
            </a:r>
          </a:p>
        </p:txBody>
      </p:sp>
      <p:pic>
        <p:nvPicPr>
          <p:cNvPr id="5" name="Picture 4" descr="Diagram&#10;&#10;Description automatically generated">
            <a:extLst>
              <a:ext uri="{FF2B5EF4-FFF2-40B4-BE49-F238E27FC236}">
                <a16:creationId xmlns:a16="http://schemas.microsoft.com/office/drawing/2014/main" id="{29577AA9-5216-0B40-A52C-403138AE4188}"/>
              </a:ext>
            </a:extLst>
          </p:cNvPr>
          <p:cNvPicPr>
            <a:picLocks noChangeAspect="1"/>
          </p:cNvPicPr>
          <p:nvPr/>
        </p:nvPicPr>
        <p:blipFill>
          <a:blip r:embed="rId2"/>
          <a:stretch>
            <a:fillRect/>
          </a:stretch>
        </p:blipFill>
        <p:spPr>
          <a:xfrm>
            <a:off x="2536372" y="1195103"/>
            <a:ext cx="9013371" cy="4558289"/>
          </a:xfrm>
          <a:prstGeom prst="rect">
            <a:avLst/>
          </a:prstGeom>
        </p:spPr>
      </p:pic>
      <p:sp>
        <p:nvSpPr>
          <p:cNvPr id="6" name="TextBox 5">
            <a:extLst>
              <a:ext uri="{FF2B5EF4-FFF2-40B4-BE49-F238E27FC236}">
                <a16:creationId xmlns:a16="http://schemas.microsoft.com/office/drawing/2014/main" id="{30D7122D-F44B-4F40-BE5F-8C9E53A50ED4}"/>
              </a:ext>
            </a:extLst>
          </p:cNvPr>
          <p:cNvSpPr txBox="1"/>
          <p:nvPr/>
        </p:nvSpPr>
        <p:spPr bwMode="auto">
          <a:xfrm>
            <a:off x="707571" y="5753392"/>
            <a:ext cx="110598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414"/>
                </a:solidFill>
                <a:effectLst/>
                <a:uLnTx/>
                <a:uFillTx/>
                <a:latin typeface="Calibri" panose="020F0502020204030204"/>
                <a:ea typeface="+mn-ea"/>
                <a:cs typeface="+mn-cs"/>
              </a:rPr>
              <a:t>Connection strengths are indicated on each arrow (in hertz). Only the connections from </a:t>
            </a:r>
            <a:r>
              <a:rPr kumimoji="0" lang="en-US" sz="1800" b="0" i="0" u="none" strike="noStrike" kern="1200" cap="none" spc="0" normalizeH="0" baseline="0" noProof="0" dirty="0" err="1">
                <a:ln>
                  <a:noFill/>
                </a:ln>
                <a:solidFill>
                  <a:srgbClr val="141414"/>
                </a:solidFill>
                <a:effectLst/>
                <a:uLnTx/>
                <a:uFillTx/>
                <a:latin typeface="Calibri" panose="020F0502020204030204"/>
                <a:ea typeface="+mn-ea"/>
                <a:cs typeface="+mn-cs"/>
              </a:rPr>
              <a:t>dlPFC</a:t>
            </a:r>
            <a:r>
              <a:rPr kumimoji="0" lang="en-US" sz="1800" b="0" i="0" u="none" strike="noStrike" kern="1200" cap="none" spc="0" normalizeH="0" baseline="0" noProof="0" dirty="0">
                <a:ln>
                  <a:noFill/>
                </a:ln>
                <a:solidFill>
                  <a:srgbClr val="141414"/>
                </a:solidFill>
                <a:effectLst/>
                <a:uLnTx/>
                <a:uFillTx/>
                <a:latin typeface="Calibri" panose="020F0502020204030204"/>
                <a:ea typeface="+mn-ea"/>
                <a:cs typeface="+mn-cs"/>
              </a:rPr>
              <a:t> to VTA and </a:t>
            </a:r>
            <a:r>
              <a:rPr kumimoji="0" lang="en-US" sz="1800" b="0" i="0" u="none" strike="noStrike" kern="1200" cap="none" spc="0" normalizeH="0" baseline="0" noProof="0" dirty="0" err="1">
                <a:ln>
                  <a:noFill/>
                </a:ln>
                <a:solidFill>
                  <a:srgbClr val="141414"/>
                </a:solidFill>
                <a:effectLst/>
                <a:uLnTx/>
                <a:uFillTx/>
                <a:latin typeface="Calibri" panose="020F0502020204030204"/>
                <a:ea typeface="+mn-ea"/>
                <a:cs typeface="+mn-cs"/>
              </a:rPr>
              <a:t>NAcc</a:t>
            </a:r>
            <a:r>
              <a:rPr kumimoji="0" lang="en-US" sz="1800" b="0" i="0" u="none" strike="noStrike" kern="1200" cap="none" spc="0" normalizeH="0" baseline="0" noProof="0" dirty="0">
                <a:ln>
                  <a:noFill/>
                </a:ln>
                <a:solidFill>
                  <a:srgbClr val="141414"/>
                </a:solidFill>
                <a:effectLst/>
                <a:uLnTx/>
                <a:uFillTx/>
                <a:latin typeface="Calibri" panose="020F0502020204030204"/>
                <a:ea typeface="+mn-ea"/>
                <a:cs typeface="+mn-cs"/>
              </a:rPr>
              <a:t> are significantly modulated by reward motivation.</a:t>
            </a:r>
          </a:p>
        </p:txBody>
      </p:sp>
    </p:spTree>
    <p:extLst>
      <p:ext uri="{BB962C8B-B14F-4D97-AF65-F5344CB8AC3E}">
        <p14:creationId xmlns:p14="http://schemas.microsoft.com/office/powerpoint/2010/main" val="1062478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9" name="Picture 2" descr="DeRubies et al,2008, graph 2.tiff"/>
          <p:cNvPicPr>
            <a:picLocks noChangeAspect="1"/>
          </p:cNvPicPr>
          <p:nvPr/>
        </p:nvPicPr>
        <p:blipFill>
          <a:blip r:embed="rId4" cstate="print"/>
          <a:srcRect l="72163" t="7471" r="1214" b="64176"/>
          <a:stretch>
            <a:fillRect/>
          </a:stretch>
        </p:blipFill>
        <p:spPr bwMode="auto">
          <a:xfrm>
            <a:off x="8259319" y="1562100"/>
            <a:ext cx="1543903" cy="1043940"/>
          </a:xfrm>
          <a:prstGeom prst="roundRect">
            <a:avLst>
              <a:gd name="adj" fmla="val 8594"/>
            </a:avLst>
          </a:prstGeom>
          <a:solidFill>
            <a:srgbClr val="FFFFFF">
              <a:shade val="85000"/>
            </a:srgbClr>
          </a:solidFill>
          <a:ln w="19050">
            <a:solidFill>
              <a:schemeClr val="bg1"/>
            </a:solidFill>
          </a:ln>
          <a:effectLst/>
        </p:spPr>
      </p:pic>
      <p:sp>
        <p:nvSpPr>
          <p:cNvPr id="194562" name="Title 1"/>
          <p:cNvSpPr>
            <a:spLocks noGrp="1"/>
          </p:cNvSpPr>
          <p:nvPr>
            <p:ph type="title"/>
          </p:nvPr>
        </p:nvSpPr>
        <p:spPr>
          <a:xfrm>
            <a:off x="2085975" y="165101"/>
            <a:ext cx="8248650" cy="1179513"/>
          </a:xfrm>
        </p:spPr>
        <p:txBody>
          <a:bodyPr anchor="t"/>
          <a:lstStyle/>
          <a:p>
            <a:pPr algn="ctr"/>
            <a:r>
              <a:rPr lang="en-US" sz="3000">
                <a:latin typeface="Arial" charset="0"/>
                <a:cs typeface="MS PGothic" charset="0"/>
              </a:rPr>
              <a:t>Impact of Cognitive Therapy on Amygdala and Prefrontal (DLPFC) Activity in MDD</a:t>
            </a:r>
          </a:p>
        </p:txBody>
      </p:sp>
      <p:sp>
        <p:nvSpPr>
          <p:cNvPr id="194563" name="TextBox 4"/>
          <p:cNvSpPr txBox="1">
            <a:spLocks noChangeArrowheads="1"/>
          </p:cNvSpPr>
          <p:nvPr/>
        </p:nvSpPr>
        <p:spPr bwMode="auto">
          <a:xfrm>
            <a:off x="2730500" y="5797550"/>
            <a:ext cx="71247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600" b="1" dirty="0">
                <a:solidFill>
                  <a:srgbClr val="000000"/>
                </a:solidFill>
                <a:cs typeface="MS PGothic" charset="0"/>
              </a:rPr>
              <a:t>12 weeks cognitive therapy 9 depressed patients and 24 controls</a:t>
            </a:r>
          </a:p>
        </p:txBody>
      </p:sp>
      <p:sp>
        <p:nvSpPr>
          <p:cNvPr id="12" name="Freeform 11"/>
          <p:cNvSpPr/>
          <p:nvPr/>
        </p:nvSpPr>
        <p:spPr>
          <a:xfrm>
            <a:off x="2876550" y="3001963"/>
            <a:ext cx="2135188" cy="1357312"/>
          </a:xfrm>
          <a:custGeom>
            <a:avLst/>
            <a:gdLst>
              <a:gd name="connsiteX0" fmla="*/ 0 w 2135981"/>
              <a:gd name="connsiteY0" fmla="*/ 1357312 h 1357312"/>
              <a:gd name="connsiteX1" fmla="*/ 461963 w 2135981"/>
              <a:gd name="connsiteY1" fmla="*/ 1057275 h 1357312"/>
              <a:gd name="connsiteX2" fmla="*/ 581025 w 2135981"/>
              <a:gd name="connsiteY2" fmla="*/ 914400 h 1357312"/>
              <a:gd name="connsiteX3" fmla="*/ 666750 w 2135981"/>
              <a:gd name="connsiteY3" fmla="*/ 842962 h 1357312"/>
              <a:gd name="connsiteX4" fmla="*/ 738188 w 2135981"/>
              <a:gd name="connsiteY4" fmla="*/ 792956 h 1357312"/>
              <a:gd name="connsiteX5" fmla="*/ 821531 w 2135981"/>
              <a:gd name="connsiteY5" fmla="*/ 700087 h 1357312"/>
              <a:gd name="connsiteX6" fmla="*/ 919163 w 2135981"/>
              <a:gd name="connsiteY6" fmla="*/ 561975 h 1357312"/>
              <a:gd name="connsiteX7" fmla="*/ 1021556 w 2135981"/>
              <a:gd name="connsiteY7" fmla="*/ 435768 h 1357312"/>
              <a:gd name="connsiteX8" fmla="*/ 1128713 w 2135981"/>
              <a:gd name="connsiteY8" fmla="*/ 266700 h 1357312"/>
              <a:gd name="connsiteX9" fmla="*/ 1173956 w 2135981"/>
              <a:gd name="connsiteY9" fmla="*/ 209550 h 1357312"/>
              <a:gd name="connsiteX10" fmla="*/ 1245394 w 2135981"/>
              <a:gd name="connsiteY10" fmla="*/ 135731 h 1357312"/>
              <a:gd name="connsiteX11" fmla="*/ 1307306 w 2135981"/>
              <a:gd name="connsiteY11" fmla="*/ 97631 h 1357312"/>
              <a:gd name="connsiteX12" fmla="*/ 1357313 w 2135981"/>
              <a:gd name="connsiteY12" fmla="*/ 76200 h 1357312"/>
              <a:gd name="connsiteX13" fmla="*/ 1409700 w 2135981"/>
              <a:gd name="connsiteY13" fmla="*/ 59531 h 1357312"/>
              <a:gd name="connsiteX14" fmla="*/ 1466850 w 2135981"/>
              <a:gd name="connsiteY14" fmla="*/ 59531 h 1357312"/>
              <a:gd name="connsiteX15" fmla="*/ 1509713 w 2135981"/>
              <a:gd name="connsiteY15" fmla="*/ 57150 h 1357312"/>
              <a:gd name="connsiteX16" fmla="*/ 1643063 w 2135981"/>
              <a:gd name="connsiteY16" fmla="*/ 0 h 1357312"/>
              <a:gd name="connsiteX17" fmla="*/ 2002631 w 2135981"/>
              <a:gd name="connsiteY17" fmla="*/ 0 h 1357312"/>
              <a:gd name="connsiteX18" fmla="*/ 2069306 w 2135981"/>
              <a:gd name="connsiteY18" fmla="*/ 42862 h 1357312"/>
              <a:gd name="connsiteX19" fmla="*/ 2112169 w 2135981"/>
              <a:gd name="connsiteY19" fmla="*/ 97631 h 1357312"/>
              <a:gd name="connsiteX20" fmla="*/ 2133600 w 2135981"/>
              <a:gd name="connsiteY20" fmla="*/ 116681 h 1357312"/>
              <a:gd name="connsiteX21" fmla="*/ 2135981 w 2135981"/>
              <a:gd name="connsiteY21" fmla="*/ 116681 h 135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5981" h="1357312">
                <a:moveTo>
                  <a:pt x="0" y="1357312"/>
                </a:moveTo>
                <a:lnTo>
                  <a:pt x="461963" y="1057275"/>
                </a:lnTo>
                <a:lnTo>
                  <a:pt x="581025" y="914400"/>
                </a:lnTo>
                <a:lnTo>
                  <a:pt x="666750" y="842962"/>
                </a:lnTo>
                <a:lnTo>
                  <a:pt x="738188" y="792956"/>
                </a:lnTo>
                <a:lnTo>
                  <a:pt x="821531" y="700087"/>
                </a:lnTo>
                <a:lnTo>
                  <a:pt x="919163" y="561975"/>
                </a:lnTo>
                <a:lnTo>
                  <a:pt x="1021556" y="435768"/>
                </a:lnTo>
                <a:lnTo>
                  <a:pt x="1128713" y="266700"/>
                </a:lnTo>
                <a:lnTo>
                  <a:pt x="1173956" y="209550"/>
                </a:lnTo>
                <a:lnTo>
                  <a:pt x="1245394" y="135731"/>
                </a:lnTo>
                <a:lnTo>
                  <a:pt x="1307306" y="97631"/>
                </a:lnTo>
                <a:lnTo>
                  <a:pt x="1357313" y="76200"/>
                </a:lnTo>
                <a:lnTo>
                  <a:pt x="1409700" y="59531"/>
                </a:lnTo>
                <a:lnTo>
                  <a:pt x="1466850" y="59531"/>
                </a:lnTo>
                <a:lnTo>
                  <a:pt x="1509713" y="57150"/>
                </a:lnTo>
                <a:lnTo>
                  <a:pt x="1643063" y="0"/>
                </a:lnTo>
                <a:lnTo>
                  <a:pt x="2002631" y="0"/>
                </a:lnTo>
                <a:lnTo>
                  <a:pt x="2069306" y="42862"/>
                </a:lnTo>
                <a:lnTo>
                  <a:pt x="2112169" y="97631"/>
                </a:lnTo>
                <a:lnTo>
                  <a:pt x="2133600" y="116681"/>
                </a:lnTo>
                <a:lnTo>
                  <a:pt x="2135981" y="116681"/>
                </a:lnTo>
              </a:path>
            </a:pathLst>
          </a:custGeom>
          <a:ln w="31750">
            <a:solidFill>
              <a:schemeClr val="accent4"/>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GB" dirty="0">
              <a:solidFill>
                <a:srgbClr val="000000"/>
              </a:solidFill>
              <a:latin typeface="Arial"/>
            </a:endParaRPr>
          </a:p>
        </p:txBody>
      </p:sp>
      <p:sp>
        <p:nvSpPr>
          <p:cNvPr id="13" name="Freeform 12"/>
          <p:cNvSpPr/>
          <p:nvPr/>
        </p:nvSpPr>
        <p:spPr>
          <a:xfrm>
            <a:off x="5010150" y="3119438"/>
            <a:ext cx="723900" cy="577850"/>
          </a:xfrm>
          <a:custGeom>
            <a:avLst/>
            <a:gdLst>
              <a:gd name="connsiteX0" fmla="*/ 0 w 723900"/>
              <a:gd name="connsiteY0" fmla="*/ 0 h 578644"/>
              <a:gd name="connsiteX1" fmla="*/ 2381 w 723900"/>
              <a:gd name="connsiteY1" fmla="*/ 7144 h 578644"/>
              <a:gd name="connsiteX2" fmla="*/ 16669 w 723900"/>
              <a:gd name="connsiteY2" fmla="*/ 26194 h 578644"/>
              <a:gd name="connsiteX3" fmla="*/ 23813 w 723900"/>
              <a:gd name="connsiteY3" fmla="*/ 30956 h 578644"/>
              <a:gd name="connsiteX4" fmla="*/ 38100 w 723900"/>
              <a:gd name="connsiteY4" fmla="*/ 35719 h 578644"/>
              <a:gd name="connsiteX5" fmla="*/ 54769 w 723900"/>
              <a:gd name="connsiteY5" fmla="*/ 40481 h 578644"/>
              <a:gd name="connsiteX6" fmla="*/ 57150 w 723900"/>
              <a:gd name="connsiteY6" fmla="*/ 47625 h 578644"/>
              <a:gd name="connsiteX7" fmla="*/ 66675 w 723900"/>
              <a:gd name="connsiteY7" fmla="*/ 69056 h 578644"/>
              <a:gd name="connsiteX8" fmla="*/ 73819 w 723900"/>
              <a:gd name="connsiteY8" fmla="*/ 71437 h 578644"/>
              <a:gd name="connsiteX9" fmla="*/ 85725 w 723900"/>
              <a:gd name="connsiteY9" fmla="*/ 85725 h 578644"/>
              <a:gd name="connsiteX10" fmla="*/ 88106 w 723900"/>
              <a:gd name="connsiteY10" fmla="*/ 92869 h 578644"/>
              <a:gd name="connsiteX11" fmla="*/ 95250 w 723900"/>
              <a:gd name="connsiteY11" fmla="*/ 95250 h 578644"/>
              <a:gd name="connsiteX12" fmla="*/ 102394 w 723900"/>
              <a:gd name="connsiteY12" fmla="*/ 100012 h 578644"/>
              <a:gd name="connsiteX13" fmla="*/ 114300 w 723900"/>
              <a:gd name="connsiteY13" fmla="*/ 111919 h 578644"/>
              <a:gd name="connsiteX14" fmla="*/ 116681 w 723900"/>
              <a:gd name="connsiteY14" fmla="*/ 111919 h 578644"/>
              <a:gd name="connsiteX15" fmla="*/ 247650 w 723900"/>
              <a:gd name="connsiteY15" fmla="*/ 257175 h 578644"/>
              <a:gd name="connsiteX16" fmla="*/ 309563 w 723900"/>
              <a:gd name="connsiteY16" fmla="*/ 309562 h 578644"/>
              <a:gd name="connsiteX17" fmla="*/ 364331 w 723900"/>
              <a:gd name="connsiteY17" fmla="*/ 354806 h 578644"/>
              <a:gd name="connsiteX18" fmla="*/ 547688 w 723900"/>
              <a:gd name="connsiteY18" fmla="*/ 471487 h 578644"/>
              <a:gd name="connsiteX19" fmla="*/ 723900 w 723900"/>
              <a:gd name="connsiteY19" fmla="*/ 573881 h 578644"/>
              <a:gd name="connsiteX20" fmla="*/ 723900 w 723900"/>
              <a:gd name="connsiteY20" fmla="*/ 578644 h 57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3900" h="578644">
                <a:moveTo>
                  <a:pt x="0" y="0"/>
                </a:moveTo>
                <a:cubicBezTo>
                  <a:pt x="794" y="2381"/>
                  <a:pt x="1033" y="5026"/>
                  <a:pt x="2381" y="7144"/>
                </a:cubicBezTo>
                <a:cubicBezTo>
                  <a:pt x="6643" y="13841"/>
                  <a:pt x="10064" y="21791"/>
                  <a:pt x="16669" y="26194"/>
                </a:cubicBezTo>
                <a:cubicBezTo>
                  <a:pt x="19050" y="27781"/>
                  <a:pt x="21198" y="29794"/>
                  <a:pt x="23813" y="30956"/>
                </a:cubicBezTo>
                <a:cubicBezTo>
                  <a:pt x="28400" y="32995"/>
                  <a:pt x="33338" y="34131"/>
                  <a:pt x="38100" y="35719"/>
                </a:cubicBezTo>
                <a:cubicBezTo>
                  <a:pt x="48341" y="39133"/>
                  <a:pt x="42819" y="37494"/>
                  <a:pt x="54769" y="40481"/>
                </a:cubicBezTo>
                <a:cubicBezTo>
                  <a:pt x="55563" y="42862"/>
                  <a:pt x="56606" y="45175"/>
                  <a:pt x="57150" y="47625"/>
                </a:cubicBezTo>
                <a:cubicBezTo>
                  <a:pt x="59917" y="60076"/>
                  <a:pt x="56234" y="62096"/>
                  <a:pt x="66675" y="69056"/>
                </a:cubicBezTo>
                <a:cubicBezTo>
                  <a:pt x="68764" y="70448"/>
                  <a:pt x="71438" y="70643"/>
                  <a:pt x="73819" y="71437"/>
                </a:cubicBezTo>
                <a:cubicBezTo>
                  <a:pt x="79086" y="76704"/>
                  <a:pt x="82410" y="79093"/>
                  <a:pt x="85725" y="85725"/>
                </a:cubicBezTo>
                <a:cubicBezTo>
                  <a:pt x="86847" y="87970"/>
                  <a:pt x="86331" y="91094"/>
                  <a:pt x="88106" y="92869"/>
                </a:cubicBezTo>
                <a:cubicBezTo>
                  <a:pt x="89881" y="94644"/>
                  <a:pt x="93005" y="94128"/>
                  <a:pt x="95250" y="95250"/>
                </a:cubicBezTo>
                <a:cubicBezTo>
                  <a:pt x="97810" y="96530"/>
                  <a:pt x="100013" y="98425"/>
                  <a:pt x="102394" y="100012"/>
                </a:cubicBezTo>
                <a:cubicBezTo>
                  <a:pt x="107156" y="107156"/>
                  <a:pt x="106362" y="107950"/>
                  <a:pt x="114300" y="111919"/>
                </a:cubicBezTo>
                <a:cubicBezTo>
                  <a:pt x="115010" y="112274"/>
                  <a:pt x="115887" y="111919"/>
                  <a:pt x="116681" y="111919"/>
                </a:cubicBezTo>
                <a:lnTo>
                  <a:pt x="247650" y="257175"/>
                </a:lnTo>
                <a:lnTo>
                  <a:pt x="309563" y="309562"/>
                </a:lnTo>
                <a:lnTo>
                  <a:pt x="364331" y="354806"/>
                </a:lnTo>
                <a:lnTo>
                  <a:pt x="547688" y="471487"/>
                </a:lnTo>
                <a:lnTo>
                  <a:pt x="723900" y="573881"/>
                </a:lnTo>
                <a:lnTo>
                  <a:pt x="723900" y="578644"/>
                </a:lnTo>
              </a:path>
            </a:pathLst>
          </a:custGeom>
          <a:ln w="31750">
            <a:solidFill>
              <a:schemeClr val="accent4"/>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GB" dirty="0">
              <a:solidFill>
                <a:srgbClr val="000000"/>
              </a:solidFill>
              <a:latin typeface="Arial"/>
            </a:endParaRPr>
          </a:p>
        </p:txBody>
      </p:sp>
      <p:sp>
        <p:nvSpPr>
          <p:cNvPr id="14" name="Freeform 13"/>
          <p:cNvSpPr/>
          <p:nvPr/>
        </p:nvSpPr>
        <p:spPr>
          <a:xfrm>
            <a:off x="2863851" y="4300539"/>
            <a:ext cx="2868613" cy="134937"/>
          </a:xfrm>
          <a:custGeom>
            <a:avLst/>
            <a:gdLst>
              <a:gd name="connsiteX0" fmla="*/ 0 w 2868297"/>
              <a:gd name="connsiteY0" fmla="*/ 77441 h 134033"/>
              <a:gd name="connsiteX1" fmla="*/ 354441 w 2868297"/>
              <a:gd name="connsiteY1" fmla="*/ 101269 h 134033"/>
              <a:gd name="connsiteX2" fmla="*/ 408054 w 2868297"/>
              <a:gd name="connsiteY2" fmla="*/ 107226 h 134033"/>
              <a:gd name="connsiteX3" fmla="*/ 917378 w 2868297"/>
              <a:gd name="connsiteY3" fmla="*/ 92334 h 134033"/>
              <a:gd name="connsiteX4" fmla="*/ 1242035 w 2868297"/>
              <a:gd name="connsiteY4" fmla="*/ 74463 h 134033"/>
              <a:gd name="connsiteX5" fmla="*/ 1638176 w 2868297"/>
              <a:gd name="connsiteY5" fmla="*/ 134033 h 134033"/>
              <a:gd name="connsiteX6" fmla="*/ 2052187 w 2868297"/>
              <a:gd name="connsiteY6" fmla="*/ 0 h 134033"/>
              <a:gd name="connsiteX7" fmla="*/ 2501941 w 2868297"/>
              <a:gd name="connsiteY7" fmla="*/ 20850 h 134033"/>
              <a:gd name="connsiteX8" fmla="*/ 2868297 w 2868297"/>
              <a:gd name="connsiteY8" fmla="*/ 98291 h 13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297" h="134033">
                <a:moveTo>
                  <a:pt x="0" y="77441"/>
                </a:moveTo>
                <a:lnTo>
                  <a:pt x="354441" y="101269"/>
                </a:lnTo>
                <a:lnTo>
                  <a:pt x="408054" y="107226"/>
                </a:lnTo>
                <a:lnTo>
                  <a:pt x="917378" y="92334"/>
                </a:lnTo>
                <a:lnTo>
                  <a:pt x="1242035" y="74463"/>
                </a:lnTo>
                <a:lnTo>
                  <a:pt x="1638176" y="134033"/>
                </a:lnTo>
                <a:lnTo>
                  <a:pt x="2052187" y="0"/>
                </a:lnTo>
                <a:lnTo>
                  <a:pt x="2501941" y="20850"/>
                </a:lnTo>
                <a:lnTo>
                  <a:pt x="2868297" y="98291"/>
                </a:lnTo>
              </a:path>
            </a:pathLst>
          </a:custGeom>
          <a:ln w="31750">
            <a:solidFill>
              <a:srgbClr val="66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GB">
              <a:solidFill>
                <a:srgbClr val="000000"/>
              </a:solidFill>
              <a:latin typeface="Arial"/>
            </a:endParaRPr>
          </a:p>
        </p:txBody>
      </p:sp>
      <p:sp>
        <p:nvSpPr>
          <p:cNvPr id="16" name="Freeform 15"/>
          <p:cNvSpPr/>
          <p:nvPr/>
        </p:nvSpPr>
        <p:spPr>
          <a:xfrm>
            <a:off x="2859088" y="4381501"/>
            <a:ext cx="773112" cy="398463"/>
          </a:xfrm>
          <a:custGeom>
            <a:avLst/>
            <a:gdLst>
              <a:gd name="connsiteX0" fmla="*/ 0 w 774410"/>
              <a:gd name="connsiteY0" fmla="*/ 0 h 399119"/>
              <a:gd name="connsiteX1" fmla="*/ 396140 w 774410"/>
              <a:gd name="connsiteY1" fmla="*/ 232323 h 399119"/>
              <a:gd name="connsiteX2" fmla="*/ 774410 w 774410"/>
              <a:gd name="connsiteY2" fmla="*/ 399119 h 399119"/>
            </a:gdLst>
            <a:ahLst/>
            <a:cxnLst>
              <a:cxn ang="0">
                <a:pos x="connsiteX0" y="connsiteY0"/>
              </a:cxn>
              <a:cxn ang="0">
                <a:pos x="connsiteX1" y="connsiteY1"/>
              </a:cxn>
              <a:cxn ang="0">
                <a:pos x="connsiteX2" y="connsiteY2"/>
              </a:cxn>
            </a:cxnLst>
            <a:rect l="l" t="t" r="r" b="b"/>
            <a:pathLst>
              <a:path w="774410" h="399119">
                <a:moveTo>
                  <a:pt x="0" y="0"/>
                </a:moveTo>
                <a:lnTo>
                  <a:pt x="396140" y="232323"/>
                </a:lnTo>
                <a:lnTo>
                  <a:pt x="774410" y="399119"/>
                </a:lnTo>
              </a:path>
            </a:pathLst>
          </a:custGeom>
          <a:ln w="31750">
            <a:solidFill>
              <a:srgbClr val="33CC33"/>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GB" dirty="0">
              <a:solidFill>
                <a:srgbClr val="000000"/>
              </a:solidFill>
              <a:latin typeface="Arial"/>
            </a:endParaRPr>
          </a:p>
        </p:txBody>
      </p:sp>
      <p:sp>
        <p:nvSpPr>
          <p:cNvPr id="17" name="Freeform 16"/>
          <p:cNvSpPr/>
          <p:nvPr/>
        </p:nvSpPr>
        <p:spPr>
          <a:xfrm>
            <a:off x="4406900" y="4181476"/>
            <a:ext cx="1322388" cy="593725"/>
          </a:xfrm>
          <a:custGeom>
            <a:avLst/>
            <a:gdLst>
              <a:gd name="connsiteX0" fmla="*/ 0 w 1322454"/>
              <a:gd name="connsiteY0" fmla="*/ 592722 h 592722"/>
              <a:gd name="connsiteX1" fmla="*/ 119140 w 1322454"/>
              <a:gd name="connsiteY1" fmla="*/ 554001 h 592722"/>
              <a:gd name="connsiteX2" fmla="*/ 509323 w 1322454"/>
              <a:gd name="connsiteY2" fmla="*/ 226366 h 592722"/>
              <a:gd name="connsiteX3" fmla="*/ 929292 w 1322454"/>
              <a:gd name="connsiteY3" fmla="*/ 0 h 592722"/>
              <a:gd name="connsiteX4" fmla="*/ 1322454 w 1322454"/>
              <a:gd name="connsiteY4" fmla="*/ 17871 h 59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454" h="592722">
                <a:moveTo>
                  <a:pt x="0" y="592722"/>
                </a:moveTo>
                <a:lnTo>
                  <a:pt x="119140" y="554001"/>
                </a:lnTo>
                <a:lnTo>
                  <a:pt x="509323" y="226366"/>
                </a:lnTo>
                <a:lnTo>
                  <a:pt x="929292" y="0"/>
                </a:lnTo>
                <a:lnTo>
                  <a:pt x="1322454" y="17871"/>
                </a:lnTo>
              </a:path>
            </a:pathLst>
          </a:custGeom>
          <a:ln w="31750">
            <a:solidFill>
              <a:srgbClr val="33CC33"/>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GB">
              <a:solidFill>
                <a:srgbClr val="000000"/>
              </a:solidFill>
              <a:latin typeface="Arial"/>
            </a:endParaRPr>
          </a:p>
        </p:txBody>
      </p:sp>
      <p:sp>
        <p:nvSpPr>
          <p:cNvPr id="20" name="Freeform 19"/>
          <p:cNvSpPr/>
          <p:nvPr/>
        </p:nvSpPr>
        <p:spPr>
          <a:xfrm>
            <a:off x="6900864" y="3246439"/>
            <a:ext cx="2852737" cy="1546225"/>
          </a:xfrm>
          <a:custGeom>
            <a:avLst/>
            <a:gdLst>
              <a:gd name="connsiteX0" fmla="*/ 0 w 2853405"/>
              <a:gd name="connsiteY0" fmla="*/ 1545843 h 1545843"/>
              <a:gd name="connsiteX1" fmla="*/ 17871 w 2853405"/>
              <a:gd name="connsiteY1" fmla="*/ 1545843 h 1545843"/>
              <a:gd name="connsiteX2" fmla="*/ 232323 w 2853405"/>
              <a:gd name="connsiteY2" fmla="*/ 1435638 h 1545843"/>
              <a:gd name="connsiteX3" fmla="*/ 494432 w 2853405"/>
              <a:gd name="connsiteY3" fmla="*/ 1027584 h 1545843"/>
              <a:gd name="connsiteX4" fmla="*/ 741647 w 2853405"/>
              <a:gd name="connsiteY4" fmla="*/ 503367 h 1545843"/>
              <a:gd name="connsiteX5" fmla="*/ 1000777 w 2853405"/>
              <a:gd name="connsiteY5" fmla="*/ 134033 h 1545843"/>
              <a:gd name="connsiteX6" fmla="*/ 1265864 w 2853405"/>
              <a:gd name="connsiteY6" fmla="*/ 0 h 1545843"/>
              <a:gd name="connsiteX7" fmla="*/ 1545843 w 2853405"/>
              <a:gd name="connsiteY7" fmla="*/ 139990 h 1545843"/>
              <a:gd name="connsiteX8" fmla="*/ 1801994 w 2853405"/>
              <a:gd name="connsiteY8" fmla="*/ 169775 h 1545843"/>
              <a:gd name="connsiteX9" fmla="*/ 2055166 w 2853405"/>
              <a:gd name="connsiteY9" fmla="*/ 294872 h 1545843"/>
              <a:gd name="connsiteX10" fmla="*/ 2323232 w 2853405"/>
              <a:gd name="connsiteY10" fmla="*/ 497410 h 1545843"/>
              <a:gd name="connsiteX11" fmla="*/ 2594275 w 2853405"/>
              <a:gd name="connsiteY11" fmla="*/ 970992 h 1545843"/>
              <a:gd name="connsiteX12" fmla="*/ 2853405 w 2853405"/>
              <a:gd name="connsiteY12" fmla="*/ 1361176 h 1545843"/>
              <a:gd name="connsiteX13" fmla="*/ 2853405 w 2853405"/>
              <a:gd name="connsiteY13" fmla="*/ 1361176 h 154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3405" h="1545843">
                <a:moveTo>
                  <a:pt x="0" y="1545843"/>
                </a:moveTo>
                <a:lnTo>
                  <a:pt x="17871" y="1545843"/>
                </a:lnTo>
                <a:lnTo>
                  <a:pt x="232323" y="1435638"/>
                </a:lnTo>
                <a:lnTo>
                  <a:pt x="494432" y="1027584"/>
                </a:lnTo>
                <a:lnTo>
                  <a:pt x="741647" y="503367"/>
                </a:lnTo>
                <a:lnTo>
                  <a:pt x="1000777" y="134033"/>
                </a:lnTo>
                <a:lnTo>
                  <a:pt x="1265864" y="0"/>
                </a:lnTo>
                <a:lnTo>
                  <a:pt x="1545843" y="139990"/>
                </a:lnTo>
                <a:lnTo>
                  <a:pt x="1801994" y="169775"/>
                </a:lnTo>
                <a:lnTo>
                  <a:pt x="2055166" y="294872"/>
                </a:lnTo>
                <a:lnTo>
                  <a:pt x="2323232" y="497410"/>
                </a:lnTo>
                <a:lnTo>
                  <a:pt x="2594275" y="970992"/>
                </a:lnTo>
                <a:lnTo>
                  <a:pt x="2853405" y="1361176"/>
                </a:lnTo>
                <a:lnTo>
                  <a:pt x="2853405" y="1361176"/>
                </a:lnTo>
              </a:path>
            </a:pathLst>
          </a:custGeom>
          <a:ln w="31750">
            <a:solidFill>
              <a:srgbClr val="66FF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GB">
              <a:solidFill>
                <a:srgbClr val="000000"/>
              </a:solidFill>
              <a:latin typeface="Arial"/>
            </a:endParaRPr>
          </a:p>
        </p:txBody>
      </p:sp>
      <p:sp>
        <p:nvSpPr>
          <p:cNvPr id="21" name="Freeform 20"/>
          <p:cNvSpPr/>
          <p:nvPr/>
        </p:nvSpPr>
        <p:spPr>
          <a:xfrm>
            <a:off x="6894514" y="3749676"/>
            <a:ext cx="2852737" cy="1033463"/>
          </a:xfrm>
          <a:custGeom>
            <a:avLst/>
            <a:gdLst>
              <a:gd name="connsiteX0" fmla="*/ 0 w 2853405"/>
              <a:gd name="connsiteY0" fmla="*/ 1033540 h 1033540"/>
              <a:gd name="connsiteX1" fmla="*/ 208495 w 2853405"/>
              <a:gd name="connsiteY1" fmla="*/ 914400 h 1033540"/>
              <a:gd name="connsiteX2" fmla="*/ 259130 w 2853405"/>
              <a:gd name="connsiteY2" fmla="*/ 848873 h 1033540"/>
              <a:gd name="connsiteX3" fmla="*/ 390184 w 2853405"/>
              <a:gd name="connsiteY3" fmla="*/ 741647 h 1033540"/>
              <a:gd name="connsiteX4" fmla="*/ 589744 w 2853405"/>
              <a:gd name="connsiteY4" fmla="*/ 461668 h 1033540"/>
              <a:gd name="connsiteX5" fmla="*/ 685056 w 2853405"/>
              <a:gd name="connsiteY5" fmla="*/ 312743 h 1033540"/>
              <a:gd name="connsiteX6" fmla="*/ 822067 w 2853405"/>
              <a:gd name="connsiteY6" fmla="*/ 151904 h 1033540"/>
              <a:gd name="connsiteX7" fmla="*/ 932271 w 2853405"/>
              <a:gd name="connsiteY7" fmla="*/ 65527 h 1033540"/>
              <a:gd name="connsiteX8" fmla="*/ 1009712 w 2853405"/>
              <a:gd name="connsiteY8" fmla="*/ 5957 h 1033540"/>
              <a:gd name="connsiteX9" fmla="*/ 1212251 w 2853405"/>
              <a:gd name="connsiteY9" fmla="*/ 0 h 1033540"/>
              <a:gd name="connsiteX10" fmla="*/ 1367133 w 2853405"/>
              <a:gd name="connsiteY10" fmla="*/ 50635 h 1033540"/>
              <a:gd name="connsiteX11" fmla="*/ 1501165 w 2853405"/>
              <a:gd name="connsiteY11" fmla="*/ 142968 h 1033540"/>
              <a:gd name="connsiteX12" fmla="*/ 1793058 w 2853405"/>
              <a:gd name="connsiteY12" fmla="*/ 369334 h 1033540"/>
              <a:gd name="connsiteX13" fmla="*/ 1950919 w 2853405"/>
              <a:gd name="connsiteY13" fmla="*/ 455711 h 1033540"/>
              <a:gd name="connsiteX14" fmla="*/ 2081973 w 2853405"/>
              <a:gd name="connsiteY14" fmla="*/ 515281 h 1033540"/>
              <a:gd name="connsiteX15" fmla="*/ 2257705 w 2853405"/>
              <a:gd name="connsiteY15" fmla="*/ 634421 h 1033540"/>
              <a:gd name="connsiteX16" fmla="*/ 2323232 w 2853405"/>
              <a:gd name="connsiteY16" fmla="*/ 658249 h 1033540"/>
              <a:gd name="connsiteX17" fmla="*/ 2421522 w 2853405"/>
              <a:gd name="connsiteY17" fmla="*/ 679099 h 1033540"/>
              <a:gd name="connsiteX18" fmla="*/ 2573426 w 2853405"/>
              <a:gd name="connsiteY18" fmla="*/ 744626 h 1033540"/>
              <a:gd name="connsiteX19" fmla="*/ 2665759 w 2853405"/>
              <a:gd name="connsiteY19" fmla="*/ 774411 h 1033540"/>
              <a:gd name="connsiteX20" fmla="*/ 2719372 w 2853405"/>
              <a:gd name="connsiteY20" fmla="*/ 771432 h 1033540"/>
              <a:gd name="connsiteX21" fmla="*/ 2853405 w 2853405"/>
              <a:gd name="connsiteY21" fmla="*/ 798239 h 1033540"/>
              <a:gd name="connsiteX22" fmla="*/ 2853405 w 2853405"/>
              <a:gd name="connsiteY22" fmla="*/ 789303 h 103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53405" h="1033540">
                <a:moveTo>
                  <a:pt x="0" y="1033540"/>
                </a:moveTo>
                <a:lnTo>
                  <a:pt x="208495" y="914400"/>
                </a:lnTo>
                <a:lnTo>
                  <a:pt x="259130" y="848873"/>
                </a:lnTo>
                <a:lnTo>
                  <a:pt x="390184" y="741647"/>
                </a:lnTo>
                <a:lnTo>
                  <a:pt x="589744" y="461668"/>
                </a:lnTo>
                <a:lnTo>
                  <a:pt x="685056" y="312743"/>
                </a:lnTo>
                <a:lnTo>
                  <a:pt x="822067" y="151904"/>
                </a:lnTo>
                <a:lnTo>
                  <a:pt x="932271" y="65527"/>
                </a:lnTo>
                <a:lnTo>
                  <a:pt x="1009712" y="5957"/>
                </a:lnTo>
                <a:lnTo>
                  <a:pt x="1212251" y="0"/>
                </a:lnTo>
                <a:lnTo>
                  <a:pt x="1367133" y="50635"/>
                </a:lnTo>
                <a:lnTo>
                  <a:pt x="1501165" y="142968"/>
                </a:lnTo>
                <a:lnTo>
                  <a:pt x="1793058" y="369334"/>
                </a:lnTo>
                <a:lnTo>
                  <a:pt x="1950919" y="455711"/>
                </a:lnTo>
                <a:lnTo>
                  <a:pt x="2081973" y="515281"/>
                </a:lnTo>
                <a:lnTo>
                  <a:pt x="2257705" y="634421"/>
                </a:lnTo>
                <a:lnTo>
                  <a:pt x="2323232" y="658249"/>
                </a:lnTo>
                <a:lnTo>
                  <a:pt x="2421522" y="679099"/>
                </a:lnTo>
                <a:lnTo>
                  <a:pt x="2573426" y="744626"/>
                </a:lnTo>
                <a:lnTo>
                  <a:pt x="2665759" y="774411"/>
                </a:lnTo>
                <a:cubicBezTo>
                  <a:pt x="2717385" y="771374"/>
                  <a:pt x="2699486" y="771432"/>
                  <a:pt x="2719372" y="771432"/>
                </a:cubicBezTo>
                <a:lnTo>
                  <a:pt x="2853405" y="798239"/>
                </a:lnTo>
                <a:lnTo>
                  <a:pt x="2853405" y="789303"/>
                </a:lnTo>
              </a:path>
            </a:pathLst>
          </a:custGeom>
          <a:ln w="31750">
            <a:solidFill>
              <a:schemeClr val="accent4"/>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GB">
              <a:solidFill>
                <a:srgbClr val="000000"/>
              </a:solidFill>
              <a:latin typeface="Arial"/>
            </a:endParaRPr>
          </a:p>
        </p:txBody>
      </p:sp>
      <p:cxnSp>
        <p:nvCxnSpPr>
          <p:cNvPr id="23" name="Straight Connector 22"/>
          <p:cNvCxnSpPr/>
          <p:nvPr/>
        </p:nvCxnSpPr>
        <p:spPr>
          <a:xfrm rot="10800000">
            <a:off x="2749551" y="2733675"/>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2749551" y="31448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a:off x="2749551" y="3556000"/>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10800000">
            <a:off x="2749551" y="3967164"/>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a:off x="2749551" y="43767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0800000">
            <a:off x="2749551" y="4787900"/>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a:off x="6738938" y="2795589"/>
            <a:ext cx="119062"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0800000">
            <a:off x="6729413" y="3081339"/>
            <a:ext cx="119062"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a:off x="6729413" y="3367089"/>
            <a:ext cx="119062"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a:off x="6729413" y="3652839"/>
            <a:ext cx="119062"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a:off x="6729413" y="3938589"/>
            <a:ext cx="119062"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0800000">
            <a:off x="6729413" y="4224339"/>
            <a:ext cx="119062"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a:off x="6729413" y="4511675"/>
            <a:ext cx="119062"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a:off x="6729413" y="4797425"/>
            <a:ext cx="119062"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4585" name="TextBox 38"/>
          <p:cNvSpPr txBox="1">
            <a:spLocks noChangeArrowheads="1"/>
          </p:cNvSpPr>
          <p:nvPr/>
        </p:nvSpPr>
        <p:spPr bwMode="auto">
          <a:xfrm rot="-5400000">
            <a:off x="869950" y="3654425"/>
            <a:ext cx="25606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600">
                <a:solidFill>
                  <a:srgbClr val="000000"/>
                </a:solidFill>
                <a:cs typeface="MS PGothic" charset="0"/>
              </a:rPr>
              <a:t>BOLD Signal (% Change)</a:t>
            </a:r>
          </a:p>
        </p:txBody>
      </p:sp>
      <p:sp>
        <p:nvSpPr>
          <p:cNvPr id="194586" name="TextBox 39"/>
          <p:cNvSpPr txBox="1">
            <a:spLocks noChangeArrowheads="1"/>
          </p:cNvSpPr>
          <p:nvPr/>
        </p:nvSpPr>
        <p:spPr bwMode="auto">
          <a:xfrm rot="-5400000">
            <a:off x="4889500" y="3654425"/>
            <a:ext cx="25606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600">
                <a:solidFill>
                  <a:srgbClr val="000000"/>
                </a:solidFill>
                <a:cs typeface="MS PGothic" charset="0"/>
              </a:rPr>
              <a:t>BOLD Signal (% Change)</a:t>
            </a:r>
          </a:p>
        </p:txBody>
      </p:sp>
      <p:cxnSp>
        <p:nvCxnSpPr>
          <p:cNvPr id="43" name="Straight Connector 42"/>
          <p:cNvCxnSpPr/>
          <p:nvPr/>
        </p:nvCxnSpPr>
        <p:spPr>
          <a:xfrm rot="16200000">
            <a:off x="2911476" y="48466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6200000">
            <a:off x="3462338" y="4846638"/>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a:off x="4013201" y="48466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16200000">
            <a:off x="4564063" y="4846638"/>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16200000">
            <a:off x="5114926" y="48466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16200000">
            <a:off x="5665788" y="4846638"/>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16200000">
            <a:off x="6794501" y="48466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16200000">
            <a:off x="7154863" y="4846638"/>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16200000">
            <a:off x="8596313" y="4846638"/>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16200000">
            <a:off x="8956676" y="48466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16200000">
            <a:off x="9317038" y="4846638"/>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16200000">
            <a:off x="9694863" y="4846638"/>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6200000">
            <a:off x="7515226" y="48466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6200000">
            <a:off x="7875588" y="4846638"/>
            <a:ext cx="119063"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6200000">
            <a:off x="8235951" y="4846639"/>
            <a:ext cx="119063"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4602" name="TextBox 57"/>
          <p:cNvSpPr txBox="1">
            <a:spLocks noChangeArrowheads="1"/>
          </p:cNvSpPr>
          <p:nvPr/>
        </p:nvSpPr>
        <p:spPr bwMode="auto">
          <a:xfrm>
            <a:off x="1917700" y="2578101"/>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0.20</a:t>
            </a:r>
          </a:p>
        </p:txBody>
      </p:sp>
      <p:sp>
        <p:nvSpPr>
          <p:cNvPr id="194603" name="TextBox 58"/>
          <p:cNvSpPr txBox="1">
            <a:spLocks noChangeArrowheads="1"/>
          </p:cNvSpPr>
          <p:nvPr/>
        </p:nvSpPr>
        <p:spPr bwMode="auto">
          <a:xfrm>
            <a:off x="1917700" y="2989264"/>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dirty="0">
                <a:solidFill>
                  <a:srgbClr val="000000"/>
                </a:solidFill>
                <a:cs typeface="MS PGothic" charset="0"/>
              </a:rPr>
              <a:t>0.15</a:t>
            </a:r>
          </a:p>
        </p:txBody>
      </p:sp>
      <p:sp>
        <p:nvSpPr>
          <p:cNvPr id="194604" name="TextBox 59"/>
          <p:cNvSpPr txBox="1">
            <a:spLocks noChangeArrowheads="1"/>
          </p:cNvSpPr>
          <p:nvPr/>
        </p:nvSpPr>
        <p:spPr bwMode="auto">
          <a:xfrm>
            <a:off x="1917700" y="3400426"/>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0.10</a:t>
            </a:r>
          </a:p>
        </p:txBody>
      </p:sp>
      <p:sp>
        <p:nvSpPr>
          <p:cNvPr id="194605" name="TextBox 60"/>
          <p:cNvSpPr txBox="1">
            <a:spLocks noChangeArrowheads="1"/>
          </p:cNvSpPr>
          <p:nvPr/>
        </p:nvSpPr>
        <p:spPr bwMode="auto">
          <a:xfrm>
            <a:off x="1917700" y="3811589"/>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0.05</a:t>
            </a:r>
          </a:p>
        </p:txBody>
      </p:sp>
      <p:sp>
        <p:nvSpPr>
          <p:cNvPr id="194606" name="TextBox 61"/>
          <p:cNvSpPr txBox="1">
            <a:spLocks noChangeArrowheads="1"/>
          </p:cNvSpPr>
          <p:nvPr/>
        </p:nvSpPr>
        <p:spPr bwMode="auto">
          <a:xfrm>
            <a:off x="1917700" y="4222751"/>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0.00</a:t>
            </a:r>
          </a:p>
        </p:txBody>
      </p:sp>
      <p:sp>
        <p:nvSpPr>
          <p:cNvPr id="194607" name="TextBox 62"/>
          <p:cNvSpPr txBox="1">
            <a:spLocks noChangeArrowheads="1"/>
          </p:cNvSpPr>
          <p:nvPr/>
        </p:nvSpPr>
        <p:spPr bwMode="auto">
          <a:xfrm>
            <a:off x="1917700" y="4633914"/>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-0.05</a:t>
            </a:r>
          </a:p>
        </p:txBody>
      </p:sp>
      <p:sp>
        <p:nvSpPr>
          <p:cNvPr id="194608" name="TextBox 63"/>
          <p:cNvSpPr txBox="1">
            <a:spLocks noChangeArrowheads="1"/>
          </p:cNvSpPr>
          <p:nvPr/>
        </p:nvSpPr>
        <p:spPr bwMode="auto">
          <a:xfrm>
            <a:off x="5900739" y="26209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0.35</a:t>
            </a:r>
          </a:p>
        </p:txBody>
      </p:sp>
      <p:sp>
        <p:nvSpPr>
          <p:cNvPr id="194609" name="TextBox 64"/>
          <p:cNvSpPr txBox="1">
            <a:spLocks noChangeArrowheads="1"/>
          </p:cNvSpPr>
          <p:nvPr/>
        </p:nvSpPr>
        <p:spPr bwMode="auto">
          <a:xfrm>
            <a:off x="5900739" y="2933701"/>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0.30</a:t>
            </a:r>
          </a:p>
        </p:txBody>
      </p:sp>
      <p:sp>
        <p:nvSpPr>
          <p:cNvPr id="194610" name="TextBox 65"/>
          <p:cNvSpPr txBox="1">
            <a:spLocks noChangeArrowheads="1"/>
          </p:cNvSpPr>
          <p:nvPr/>
        </p:nvSpPr>
        <p:spPr bwMode="auto">
          <a:xfrm>
            <a:off x="5900739" y="32178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0.25</a:t>
            </a:r>
          </a:p>
        </p:txBody>
      </p:sp>
      <p:sp>
        <p:nvSpPr>
          <p:cNvPr id="194611" name="TextBox 66"/>
          <p:cNvSpPr txBox="1">
            <a:spLocks noChangeArrowheads="1"/>
          </p:cNvSpPr>
          <p:nvPr/>
        </p:nvSpPr>
        <p:spPr bwMode="auto">
          <a:xfrm>
            <a:off x="5900739" y="3502026"/>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0.20</a:t>
            </a:r>
          </a:p>
        </p:txBody>
      </p:sp>
      <p:sp>
        <p:nvSpPr>
          <p:cNvPr id="194612" name="TextBox 67"/>
          <p:cNvSpPr txBox="1">
            <a:spLocks noChangeArrowheads="1"/>
          </p:cNvSpPr>
          <p:nvPr/>
        </p:nvSpPr>
        <p:spPr bwMode="auto">
          <a:xfrm>
            <a:off x="5900739" y="3786189"/>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0.15</a:t>
            </a:r>
          </a:p>
        </p:txBody>
      </p:sp>
      <p:sp>
        <p:nvSpPr>
          <p:cNvPr id="194613" name="TextBox 68"/>
          <p:cNvSpPr txBox="1">
            <a:spLocks noChangeArrowheads="1"/>
          </p:cNvSpPr>
          <p:nvPr/>
        </p:nvSpPr>
        <p:spPr bwMode="auto">
          <a:xfrm>
            <a:off x="5900739" y="46402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0.00</a:t>
            </a:r>
          </a:p>
        </p:txBody>
      </p:sp>
      <p:sp>
        <p:nvSpPr>
          <p:cNvPr id="194614" name="TextBox 69"/>
          <p:cNvSpPr txBox="1">
            <a:spLocks noChangeArrowheads="1"/>
          </p:cNvSpPr>
          <p:nvPr/>
        </p:nvSpPr>
        <p:spPr bwMode="auto">
          <a:xfrm>
            <a:off x="5900739" y="4071939"/>
            <a:ext cx="877887"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0.10</a:t>
            </a:r>
          </a:p>
        </p:txBody>
      </p:sp>
      <p:sp>
        <p:nvSpPr>
          <p:cNvPr id="194615" name="TextBox 70"/>
          <p:cNvSpPr txBox="1">
            <a:spLocks noChangeArrowheads="1"/>
          </p:cNvSpPr>
          <p:nvPr/>
        </p:nvSpPr>
        <p:spPr bwMode="auto">
          <a:xfrm>
            <a:off x="5900739" y="4327526"/>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400">
                <a:solidFill>
                  <a:srgbClr val="000000"/>
                </a:solidFill>
                <a:cs typeface="MS PGothic" charset="0"/>
              </a:rPr>
              <a:t>0.05</a:t>
            </a:r>
          </a:p>
        </p:txBody>
      </p:sp>
      <p:sp>
        <p:nvSpPr>
          <p:cNvPr id="194616" name="TextBox 71"/>
          <p:cNvSpPr txBox="1">
            <a:spLocks noChangeArrowheads="1"/>
          </p:cNvSpPr>
          <p:nvPr/>
        </p:nvSpPr>
        <p:spPr bwMode="auto">
          <a:xfrm>
            <a:off x="3508376" y="5065714"/>
            <a:ext cx="1692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000000"/>
                </a:solidFill>
                <a:cs typeface="MS PGothic" charset="0"/>
              </a:rPr>
              <a:t>Time (s)</a:t>
            </a:r>
          </a:p>
        </p:txBody>
      </p:sp>
      <p:sp>
        <p:nvSpPr>
          <p:cNvPr id="194617" name="TextBox 72"/>
          <p:cNvSpPr txBox="1">
            <a:spLocks noChangeArrowheads="1"/>
          </p:cNvSpPr>
          <p:nvPr/>
        </p:nvSpPr>
        <p:spPr bwMode="auto">
          <a:xfrm>
            <a:off x="7519989" y="5065714"/>
            <a:ext cx="16906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000000"/>
                </a:solidFill>
                <a:cs typeface="MS PGothic" charset="0"/>
              </a:rPr>
              <a:t>Time (s)</a:t>
            </a:r>
          </a:p>
        </p:txBody>
      </p:sp>
      <p:sp>
        <p:nvSpPr>
          <p:cNvPr id="194618" name="TextBox 73"/>
          <p:cNvSpPr txBox="1">
            <a:spLocks noChangeArrowheads="1"/>
          </p:cNvSpPr>
          <p:nvPr/>
        </p:nvSpPr>
        <p:spPr bwMode="auto">
          <a:xfrm>
            <a:off x="2535239"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2</a:t>
            </a:r>
          </a:p>
        </p:txBody>
      </p:sp>
      <p:sp>
        <p:nvSpPr>
          <p:cNvPr id="194619" name="TextBox 74"/>
          <p:cNvSpPr txBox="1">
            <a:spLocks noChangeArrowheads="1"/>
          </p:cNvSpPr>
          <p:nvPr/>
        </p:nvSpPr>
        <p:spPr bwMode="auto">
          <a:xfrm>
            <a:off x="3087689"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4</a:t>
            </a:r>
          </a:p>
        </p:txBody>
      </p:sp>
      <p:sp>
        <p:nvSpPr>
          <p:cNvPr id="194620" name="TextBox 75"/>
          <p:cNvSpPr txBox="1">
            <a:spLocks noChangeArrowheads="1"/>
          </p:cNvSpPr>
          <p:nvPr/>
        </p:nvSpPr>
        <p:spPr bwMode="auto">
          <a:xfrm>
            <a:off x="3640139"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6</a:t>
            </a:r>
          </a:p>
        </p:txBody>
      </p:sp>
      <p:sp>
        <p:nvSpPr>
          <p:cNvPr id="194621" name="TextBox 76"/>
          <p:cNvSpPr txBox="1">
            <a:spLocks noChangeArrowheads="1"/>
          </p:cNvSpPr>
          <p:nvPr/>
        </p:nvSpPr>
        <p:spPr bwMode="auto">
          <a:xfrm>
            <a:off x="4192589"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8</a:t>
            </a:r>
          </a:p>
        </p:txBody>
      </p:sp>
      <p:sp>
        <p:nvSpPr>
          <p:cNvPr id="194622" name="TextBox 77"/>
          <p:cNvSpPr txBox="1">
            <a:spLocks noChangeArrowheads="1"/>
          </p:cNvSpPr>
          <p:nvPr/>
        </p:nvSpPr>
        <p:spPr bwMode="auto">
          <a:xfrm>
            <a:off x="4745039"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10</a:t>
            </a:r>
          </a:p>
        </p:txBody>
      </p:sp>
      <p:sp>
        <p:nvSpPr>
          <p:cNvPr id="194623" name="TextBox 78"/>
          <p:cNvSpPr txBox="1">
            <a:spLocks noChangeArrowheads="1"/>
          </p:cNvSpPr>
          <p:nvPr/>
        </p:nvSpPr>
        <p:spPr bwMode="auto">
          <a:xfrm>
            <a:off x="5295900" y="4843464"/>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12</a:t>
            </a:r>
          </a:p>
        </p:txBody>
      </p:sp>
      <p:sp>
        <p:nvSpPr>
          <p:cNvPr id="194624" name="TextBox 79"/>
          <p:cNvSpPr txBox="1">
            <a:spLocks noChangeArrowheads="1"/>
          </p:cNvSpPr>
          <p:nvPr/>
        </p:nvSpPr>
        <p:spPr bwMode="auto">
          <a:xfrm>
            <a:off x="6424614"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2</a:t>
            </a:r>
          </a:p>
        </p:txBody>
      </p:sp>
      <p:sp>
        <p:nvSpPr>
          <p:cNvPr id="194625" name="TextBox 80"/>
          <p:cNvSpPr txBox="1">
            <a:spLocks noChangeArrowheads="1"/>
          </p:cNvSpPr>
          <p:nvPr/>
        </p:nvSpPr>
        <p:spPr bwMode="auto">
          <a:xfrm>
            <a:off x="6778625" y="4843464"/>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4</a:t>
            </a:r>
          </a:p>
        </p:txBody>
      </p:sp>
      <p:sp>
        <p:nvSpPr>
          <p:cNvPr id="194626" name="TextBox 81"/>
          <p:cNvSpPr txBox="1">
            <a:spLocks noChangeArrowheads="1"/>
          </p:cNvSpPr>
          <p:nvPr/>
        </p:nvSpPr>
        <p:spPr bwMode="auto">
          <a:xfrm>
            <a:off x="7138989"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6</a:t>
            </a:r>
          </a:p>
        </p:txBody>
      </p:sp>
      <p:sp>
        <p:nvSpPr>
          <p:cNvPr id="194627" name="TextBox 82"/>
          <p:cNvSpPr txBox="1">
            <a:spLocks noChangeArrowheads="1"/>
          </p:cNvSpPr>
          <p:nvPr/>
        </p:nvSpPr>
        <p:spPr bwMode="auto">
          <a:xfrm>
            <a:off x="7499350" y="4843464"/>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8</a:t>
            </a:r>
          </a:p>
        </p:txBody>
      </p:sp>
      <p:sp>
        <p:nvSpPr>
          <p:cNvPr id="194628" name="TextBox 83"/>
          <p:cNvSpPr txBox="1">
            <a:spLocks noChangeArrowheads="1"/>
          </p:cNvSpPr>
          <p:nvPr/>
        </p:nvSpPr>
        <p:spPr bwMode="auto">
          <a:xfrm>
            <a:off x="7858125" y="4843464"/>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10</a:t>
            </a:r>
          </a:p>
        </p:txBody>
      </p:sp>
      <p:sp>
        <p:nvSpPr>
          <p:cNvPr id="194629" name="TextBox 84"/>
          <p:cNvSpPr txBox="1">
            <a:spLocks noChangeArrowheads="1"/>
          </p:cNvSpPr>
          <p:nvPr/>
        </p:nvSpPr>
        <p:spPr bwMode="auto">
          <a:xfrm>
            <a:off x="9297989"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18</a:t>
            </a:r>
          </a:p>
        </p:txBody>
      </p:sp>
      <p:sp>
        <p:nvSpPr>
          <p:cNvPr id="194630" name="TextBox 85"/>
          <p:cNvSpPr txBox="1">
            <a:spLocks noChangeArrowheads="1"/>
          </p:cNvSpPr>
          <p:nvPr/>
        </p:nvSpPr>
        <p:spPr bwMode="auto">
          <a:xfrm>
            <a:off x="8218489"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12</a:t>
            </a:r>
          </a:p>
        </p:txBody>
      </p:sp>
      <p:sp>
        <p:nvSpPr>
          <p:cNvPr id="194631" name="TextBox 86"/>
          <p:cNvSpPr txBox="1">
            <a:spLocks noChangeArrowheads="1"/>
          </p:cNvSpPr>
          <p:nvPr/>
        </p:nvSpPr>
        <p:spPr bwMode="auto">
          <a:xfrm>
            <a:off x="8578850" y="4843464"/>
            <a:ext cx="8778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14</a:t>
            </a:r>
          </a:p>
        </p:txBody>
      </p:sp>
      <p:sp>
        <p:nvSpPr>
          <p:cNvPr id="194632" name="TextBox 87"/>
          <p:cNvSpPr txBox="1">
            <a:spLocks noChangeArrowheads="1"/>
          </p:cNvSpPr>
          <p:nvPr/>
        </p:nvSpPr>
        <p:spPr bwMode="auto">
          <a:xfrm>
            <a:off x="8939214" y="4843464"/>
            <a:ext cx="877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400">
                <a:solidFill>
                  <a:srgbClr val="000000"/>
                </a:solidFill>
                <a:cs typeface="MS PGothic" charset="0"/>
              </a:rPr>
              <a:t>16</a:t>
            </a:r>
          </a:p>
        </p:txBody>
      </p:sp>
      <p:cxnSp>
        <p:nvCxnSpPr>
          <p:cNvPr id="92" name="Straight Connector 91"/>
          <p:cNvCxnSpPr/>
          <p:nvPr/>
        </p:nvCxnSpPr>
        <p:spPr>
          <a:xfrm>
            <a:off x="4724401" y="5602289"/>
            <a:ext cx="265113" cy="1587"/>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5735638" y="5602289"/>
            <a:ext cx="265112" cy="1587"/>
          </a:xfrm>
          <a:prstGeom prst="line">
            <a:avLst/>
          </a:prstGeom>
          <a:ln>
            <a:solidFill>
              <a:srgbClr val="66FFFF"/>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845301" y="5602289"/>
            <a:ext cx="265113" cy="1587"/>
          </a:xfrm>
          <a:prstGeom prst="line">
            <a:avLst/>
          </a:prstGeom>
          <a:ln>
            <a:solidFill>
              <a:srgbClr val="33CC33"/>
            </a:solidFill>
          </a:ln>
          <a:effectLst/>
        </p:spPr>
        <p:style>
          <a:lnRef idx="2">
            <a:schemeClr val="accent1"/>
          </a:lnRef>
          <a:fillRef idx="0">
            <a:schemeClr val="accent1"/>
          </a:fillRef>
          <a:effectRef idx="1">
            <a:schemeClr val="accent1"/>
          </a:effectRef>
          <a:fontRef idx="minor">
            <a:schemeClr val="tx1"/>
          </a:fontRef>
        </p:style>
      </p:cxnSp>
      <p:sp>
        <p:nvSpPr>
          <p:cNvPr id="194636" name="TextBox 94"/>
          <p:cNvSpPr txBox="1">
            <a:spLocks noChangeArrowheads="1"/>
          </p:cNvSpPr>
          <p:nvPr/>
        </p:nvSpPr>
        <p:spPr bwMode="auto">
          <a:xfrm>
            <a:off x="4979988" y="5434014"/>
            <a:ext cx="741362"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600">
                <a:solidFill>
                  <a:srgbClr val="000000"/>
                </a:solidFill>
                <a:cs typeface="MS PGothic" charset="0"/>
              </a:rPr>
              <a:t>Pre</a:t>
            </a:r>
          </a:p>
        </p:txBody>
      </p:sp>
      <p:sp>
        <p:nvSpPr>
          <p:cNvPr id="194637" name="TextBox 95"/>
          <p:cNvSpPr txBox="1">
            <a:spLocks noChangeArrowheads="1"/>
          </p:cNvSpPr>
          <p:nvPr/>
        </p:nvSpPr>
        <p:spPr bwMode="auto">
          <a:xfrm>
            <a:off x="6000751" y="5434014"/>
            <a:ext cx="74136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600">
                <a:solidFill>
                  <a:srgbClr val="000000"/>
                </a:solidFill>
                <a:cs typeface="MS PGothic" charset="0"/>
              </a:rPr>
              <a:t>Post</a:t>
            </a:r>
          </a:p>
        </p:txBody>
      </p:sp>
      <p:sp>
        <p:nvSpPr>
          <p:cNvPr id="194638" name="TextBox 96"/>
          <p:cNvSpPr txBox="1">
            <a:spLocks noChangeArrowheads="1"/>
          </p:cNvSpPr>
          <p:nvPr/>
        </p:nvSpPr>
        <p:spPr bwMode="auto">
          <a:xfrm>
            <a:off x="7092950" y="5434014"/>
            <a:ext cx="9017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600">
                <a:solidFill>
                  <a:srgbClr val="000000"/>
                </a:solidFill>
                <a:cs typeface="MS PGothic" charset="0"/>
              </a:rPr>
              <a:t>Control</a:t>
            </a:r>
          </a:p>
        </p:txBody>
      </p:sp>
      <p:sp>
        <p:nvSpPr>
          <p:cNvPr id="194639" name="TextBox 97"/>
          <p:cNvSpPr txBox="1">
            <a:spLocks noChangeArrowheads="1"/>
          </p:cNvSpPr>
          <p:nvPr/>
        </p:nvSpPr>
        <p:spPr bwMode="auto">
          <a:xfrm>
            <a:off x="3078164" y="1190626"/>
            <a:ext cx="1901825"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000000"/>
                </a:solidFill>
                <a:cs typeface="MS PGothic" charset="0"/>
              </a:rPr>
              <a:t>Emotional</a:t>
            </a:r>
          </a:p>
        </p:txBody>
      </p:sp>
      <p:sp>
        <p:nvSpPr>
          <p:cNvPr id="194640" name="TextBox 98"/>
          <p:cNvSpPr txBox="1">
            <a:spLocks noChangeArrowheads="1"/>
          </p:cNvSpPr>
          <p:nvPr/>
        </p:nvSpPr>
        <p:spPr bwMode="auto">
          <a:xfrm>
            <a:off x="6878639" y="1190626"/>
            <a:ext cx="1901825" cy="371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000000"/>
                </a:solidFill>
                <a:cs typeface="MS PGothic" charset="0"/>
              </a:rPr>
              <a:t>Cognitive</a:t>
            </a:r>
          </a:p>
        </p:txBody>
      </p:sp>
      <p:sp>
        <p:nvSpPr>
          <p:cNvPr id="18" name="Freeform 17"/>
          <p:cNvSpPr/>
          <p:nvPr/>
        </p:nvSpPr>
        <p:spPr>
          <a:xfrm>
            <a:off x="6873876" y="2978150"/>
            <a:ext cx="2898775" cy="1822450"/>
          </a:xfrm>
          <a:custGeom>
            <a:avLst/>
            <a:gdLst>
              <a:gd name="connsiteX0" fmla="*/ 0 w 2874254"/>
              <a:gd name="connsiteY0" fmla="*/ 1772209 h 1772209"/>
              <a:gd name="connsiteX1" fmla="*/ 0 w 2874254"/>
              <a:gd name="connsiteY1" fmla="*/ 1772209 h 1772209"/>
              <a:gd name="connsiteX2" fmla="*/ 259129 w 2874254"/>
              <a:gd name="connsiteY2" fmla="*/ 1653069 h 1772209"/>
              <a:gd name="connsiteX3" fmla="*/ 494431 w 2874254"/>
              <a:gd name="connsiteY3" fmla="*/ 1280756 h 1772209"/>
              <a:gd name="connsiteX4" fmla="*/ 774410 w 2874254"/>
              <a:gd name="connsiteY4" fmla="*/ 682077 h 1772209"/>
              <a:gd name="connsiteX5" fmla="*/ 1024604 w 2874254"/>
              <a:gd name="connsiteY5" fmla="*/ 223388 h 1772209"/>
              <a:gd name="connsiteX6" fmla="*/ 1304584 w 2874254"/>
              <a:gd name="connsiteY6" fmla="*/ 0 h 1772209"/>
              <a:gd name="connsiteX7" fmla="*/ 1572649 w 2874254"/>
              <a:gd name="connsiteY7" fmla="*/ 14893 h 1772209"/>
              <a:gd name="connsiteX8" fmla="*/ 1828800 w 2874254"/>
              <a:gd name="connsiteY8" fmla="*/ 172753 h 1772209"/>
              <a:gd name="connsiteX9" fmla="*/ 2090908 w 2874254"/>
              <a:gd name="connsiteY9" fmla="*/ 449754 h 1772209"/>
              <a:gd name="connsiteX10" fmla="*/ 2320253 w 2874254"/>
              <a:gd name="connsiteY10" fmla="*/ 780368 h 1772209"/>
              <a:gd name="connsiteX11" fmla="*/ 2472156 w 2874254"/>
              <a:gd name="connsiteY11" fmla="*/ 1039497 h 1772209"/>
              <a:gd name="connsiteX12" fmla="*/ 2594275 w 2874254"/>
              <a:gd name="connsiteY12" fmla="*/ 1268842 h 1772209"/>
              <a:gd name="connsiteX13" fmla="*/ 2874254 w 2874254"/>
              <a:gd name="connsiteY13" fmla="*/ 1667961 h 1772209"/>
              <a:gd name="connsiteX0" fmla="*/ 0 w 2874254"/>
              <a:gd name="connsiteY0" fmla="*/ 1772209 h 1788368"/>
              <a:gd name="connsiteX1" fmla="*/ 0 w 2874254"/>
              <a:gd name="connsiteY1" fmla="*/ 1772209 h 1788368"/>
              <a:gd name="connsiteX2" fmla="*/ 259129 w 2874254"/>
              <a:gd name="connsiteY2" fmla="*/ 1653069 h 1788368"/>
              <a:gd name="connsiteX3" fmla="*/ 494431 w 2874254"/>
              <a:gd name="connsiteY3" fmla="*/ 1280756 h 1788368"/>
              <a:gd name="connsiteX4" fmla="*/ 774410 w 2874254"/>
              <a:gd name="connsiteY4" fmla="*/ 682077 h 1788368"/>
              <a:gd name="connsiteX5" fmla="*/ 1024604 w 2874254"/>
              <a:gd name="connsiteY5" fmla="*/ 223388 h 1788368"/>
              <a:gd name="connsiteX6" fmla="*/ 1304584 w 2874254"/>
              <a:gd name="connsiteY6" fmla="*/ 0 h 1788368"/>
              <a:gd name="connsiteX7" fmla="*/ 1572649 w 2874254"/>
              <a:gd name="connsiteY7" fmla="*/ 14893 h 1788368"/>
              <a:gd name="connsiteX8" fmla="*/ 1828800 w 2874254"/>
              <a:gd name="connsiteY8" fmla="*/ 172753 h 1788368"/>
              <a:gd name="connsiteX9" fmla="*/ 2090908 w 2874254"/>
              <a:gd name="connsiteY9" fmla="*/ 449754 h 1788368"/>
              <a:gd name="connsiteX10" fmla="*/ 2320253 w 2874254"/>
              <a:gd name="connsiteY10" fmla="*/ 780368 h 1788368"/>
              <a:gd name="connsiteX11" fmla="*/ 2472156 w 2874254"/>
              <a:gd name="connsiteY11" fmla="*/ 1039497 h 1788368"/>
              <a:gd name="connsiteX12" fmla="*/ 2594275 w 2874254"/>
              <a:gd name="connsiteY12" fmla="*/ 1268842 h 1788368"/>
              <a:gd name="connsiteX13" fmla="*/ 2874254 w 2874254"/>
              <a:gd name="connsiteY13" fmla="*/ 1788368 h 1788368"/>
              <a:gd name="connsiteX0" fmla="*/ 0 w 2874254"/>
              <a:gd name="connsiteY0" fmla="*/ 1772209 h 1772209"/>
              <a:gd name="connsiteX1" fmla="*/ 0 w 2874254"/>
              <a:gd name="connsiteY1" fmla="*/ 1772209 h 1772209"/>
              <a:gd name="connsiteX2" fmla="*/ 259129 w 2874254"/>
              <a:gd name="connsiteY2" fmla="*/ 1653069 h 1772209"/>
              <a:gd name="connsiteX3" fmla="*/ 494431 w 2874254"/>
              <a:gd name="connsiteY3" fmla="*/ 1280756 h 1772209"/>
              <a:gd name="connsiteX4" fmla="*/ 774410 w 2874254"/>
              <a:gd name="connsiteY4" fmla="*/ 682077 h 1772209"/>
              <a:gd name="connsiteX5" fmla="*/ 1024604 w 2874254"/>
              <a:gd name="connsiteY5" fmla="*/ 223388 h 1772209"/>
              <a:gd name="connsiteX6" fmla="*/ 1304584 w 2874254"/>
              <a:gd name="connsiteY6" fmla="*/ 0 h 1772209"/>
              <a:gd name="connsiteX7" fmla="*/ 1572649 w 2874254"/>
              <a:gd name="connsiteY7" fmla="*/ 14893 h 1772209"/>
              <a:gd name="connsiteX8" fmla="*/ 1828800 w 2874254"/>
              <a:gd name="connsiteY8" fmla="*/ 172753 h 1772209"/>
              <a:gd name="connsiteX9" fmla="*/ 2090908 w 2874254"/>
              <a:gd name="connsiteY9" fmla="*/ 449754 h 1772209"/>
              <a:gd name="connsiteX10" fmla="*/ 2320253 w 2874254"/>
              <a:gd name="connsiteY10" fmla="*/ 780368 h 1772209"/>
              <a:gd name="connsiteX11" fmla="*/ 2472156 w 2874254"/>
              <a:gd name="connsiteY11" fmla="*/ 1039497 h 1772209"/>
              <a:gd name="connsiteX12" fmla="*/ 2594275 w 2874254"/>
              <a:gd name="connsiteY12" fmla="*/ 1268842 h 1772209"/>
              <a:gd name="connsiteX13" fmla="*/ 2874254 w 2874254"/>
              <a:gd name="connsiteY13" fmla="*/ 1672777 h 17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74254" h="1772209">
                <a:moveTo>
                  <a:pt x="0" y="1772209"/>
                </a:moveTo>
                <a:lnTo>
                  <a:pt x="0" y="1772209"/>
                </a:lnTo>
                <a:lnTo>
                  <a:pt x="259129" y="1653069"/>
                </a:lnTo>
                <a:lnTo>
                  <a:pt x="494431" y="1280756"/>
                </a:lnTo>
                <a:lnTo>
                  <a:pt x="774410" y="682077"/>
                </a:lnTo>
                <a:lnTo>
                  <a:pt x="1024604" y="223388"/>
                </a:lnTo>
                <a:lnTo>
                  <a:pt x="1304584" y="0"/>
                </a:lnTo>
                <a:lnTo>
                  <a:pt x="1572649" y="14893"/>
                </a:lnTo>
                <a:lnTo>
                  <a:pt x="1828800" y="172753"/>
                </a:lnTo>
                <a:lnTo>
                  <a:pt x="2090908" y="449754"/>
                </a:lnTo>
                <a:lnTo>
                  <a:pt x="2320253" y="780368"/>
                </a:lnTo>
                <a:lnTo>
                  <a:pt x="2472156" y="1039497"/>
                </a:lnTo>
                <a:lnTo>
                  <a:pt x="2594275" y="1268842"/>
                </a:lnTo>
                <a:lnTo>
                  <a:pt x="2874254" y="1672777"/>
                </a:lnTo>
              </a:path>
            </a:pathLst>
          </a:custGeom>
          <a:ln w="31750">
            <a:solidFill>
              <a:srgbClr val="33CC33"/>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GB" dirty="0">
              <a:solidFill>
                <a:srgbClr val="000000"/>
              </a:solidFill>
              <a:latin typeface="Arial"/>
            </a:endParaRPr>
          </a:p>
        </p:txBody>
      </p:sp>
      <p:sp>
        <p:nvSpPr>
          <p:cNvPr id="194642" name="TextBox 99"/>
          <p:cNvSpPr txBox="1">
            <a:spLocks noChangeArrowheads="1"/>
          </p:cNvSpPr>
          <p:nvPr/>
        </p:nvSpPr>
        <p:spPr bwMode="auto">
          <a:xfrm>
            <a:off x="1981201" y="1773239"/>
            <a:ext cx="1490663" cy="585787"/>
          </a:xfrm>
          <a:prstGeom prst="rect">
            <a:avLst/>
          </a:prstGeom>
          <a:solidFill>
            <a:srgbClr val="FFFFCC"/>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600">
                <a:solidFill>
                  <a:srgbClr val="000000"/>
                </a:solidFill>
                <a:cs typeface="MS PGothic" charset="0"/>
              </a:rPr>
              <a:t>Is it you?</a:t>
            </a:r>
          </a:p>
          <a:p>
            <a:pPr algn="ctr" defTabSz="914400" eaLnBrk="1" fontAlgn="base" hangingPunct="1">
              <a:spcBef>
                <a:spcPct val="0"/>
              </a:spcBef>
              <a:spcAft>
                <a:spcPct val="0"/>
              </a:spcAft>
            </a:pPr>
            <a:r>
              <a:rPr lang="en-GB" sz="1600" b="1">
                <a:solidFill>
                  <a:srgbClr val="000000"/>
                </a:solidFill>
                <a:cs typeface="MS PGothic" charset="0"/>
              </a:rPr>
              <a:t>UGLY</a:t>
            </a:r>
          </a:p>
        </p:txBody>
      </p:sp>
      <p:pic>
        <p:nvPicPr>
          <p:cNvPr id="101" name="Picture 2" descr="DeRubies et al,2008, graph 2.tiff"/>
          <p:cNvPicPr>
            <a:picLocks noChangeAspect="1"/>
          </p:cNvPicPr>
          <p:nvPr/>
        </p:nvPicPr>
        <p:blipFill>
          <a:blip r:embed="rId4" cstate="print"/>
          <a:srcRect l="21836" t="7471" r="52202" b="64176"/>
          <a:stretch>
            <a:fillRect/>
          </a:stretch>
        </p:blipFill>
        <p:spPr bwMode="auto">
          <a:xfrm>
            <a:off x="3660649" y="1562100"/>
            <a:ext cx="1505617" cy="1044000"/>
          </a:xfrm>
          <a:prstGeom prst="roundRect">
            <a:avLst>
              <a:gd name="adj" fmla="val 8594"/>
            </a:avLst>
          </a:prstGeom>
          <a:solidFill>
            <a:srgbClr val="FFFFFF">
              <a:shade val="85000"/>
            </a:srgbClr>
          </a:solidFill>
          <a:ln w="19050">
            <a:solidFill>
              <a:schemeClr val="bg1"/>
            </a:solidFill>
          </a:ln>
          <a:effectLst/>
        </p:spPr>
      </p:pic>
      <p:sp>
        <p:nvSpPr>
          <p:cNvPr id="194644" name="TextBox 101"/>
          <p:cNvSpPr txBox="1">
            <a:spLocks noChangeArrowheads="1"/>
          </p:cNvSpPr>
          <p:nvPr/>
        </p:nvSpPr>
        <p:spPr bwMode="auto">
          <a:xfrm>
            <a:off x="6000750" y="1562101"/>
            <a:ext cx="1924050" cy="830263"/>
          </a:xfrm>
          <a:prstGeom prst="rect">
            <a:avLst/>
          </a:prstGeom>
          <a:solidFill>
            <a:srgbClr val="FFFFCC"/>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600">
                <a:solidFill>
                  <a:srgbClr val="000000"/>
                </a:solidFill>
                <a:cs typeface="MS PGothic" charset="0"/>
              </a:rPr>
              <a:t>Put the digits in numerical order</a:t>
            </a:r>
          </a:p>
          <a:p>
            <a:pPr algn="ctr" defTabSz="914400" eaLnBrk="1" fontAlgn="base" hangingPunct="1">
              <a:spcBef>
                <a:spcPct val="0"/>
              </a:spcBef>
              <a:spcAft>
                <a:spcPct val="0"/>
              </a:spcAft>
            </a:pPr>
            <a:r>
              <a:rPr lang="en-GB" sz="1600" b="1">
                <a:solidFill>
                  <a:srgbClr val="000000"/>
                </a:solidFill>
                <a:cs typeface="MS PGothic" charset="0"/>
              </a:rPr>
              <a:t>7  4  3  1  5</a:t>
            </a:r>
          </a:p>
        </p:txBody>
      </p:sp>
      <p:cxnSp>
        <p:nvCxnSpPr>
          <p:cNvPr id="9" name="Straight Connector 8"/>
          <p:cNvCxnSpPr/>
          <p:nvPr/>
        </p:nvCxnSpPr>
        <p:spPr>
          <a:xfrm>
            <a:off x="2857501" y="4787900"/>
            <a:ext cx="2867025"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851650" y="4787900"/>
            <a:ext cx="2916238"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5849145" y="3782220"/>
            <a:ext cx="2008187" cy="317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1825625" y="3756025"/>
            <a:ext cx="2065338"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4649" name="Rectangle 48"/>
          <p:cNvSpPr>
            <a:spLocks noChangeArrowheads="1"/>
          </p:cNvSpPr>
          <p:nvPr>
            <p:custDataLst>
              <p:tags r:id="rId1"/>
            </p:custDataLst>
          </p:nvPr>
        </p:nvSpPr>
        <p:spPr bwMode="auto">
          <a:xfrm>
            <a:off x="1981201" y="5899151"/>
            <a:ext cx="783907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p>
            <a:pPr defTabSz="914400" eaLnBrk="0" fontAlgn="base" hangingPunct="0">
              <a:spcBef>
                <a:spcPct val="0"/>
              </a:spcBef>
              <a:spcAft>
                <a:spcPct val="0"/>
              </a:spcAft>
            </a:pPr>
            <a:r>
              <a:rPr lang="nl-NL" altLang="ja-JP" sz="1200">
                <a:solidFill>
                  <a:srgbClr val="000000"/>
                </a:solidFill>
                <a:latin typeface="Arial" charset="0"/>
                <a:ea typeface="ＭＳ Ｐゴシック" charset="0"/>
              </a:rPr>
              <a:t>DLPFC=Dorsolateral prefrontal cortex; </a:t>
            </a:r>
            <a:r>
              <a:rPr lang="fr-FR" altLang="ja-JP" sz="1200">
                <a:solidFill>
                  <a:srgbClr val="000000"/>
                </a:solidFill>
                <a:latin typeface="Arial" charset="0"/>
                <a:ea typeface="ＭＳ Ｐゴシック" charset="0"/>
              </a:rPr>
              <a:t>MDD=Major depressive disorder. </a:t>
            </a:r>
          </a:p>
          <a:p>
            <a:pPr defTabSz="914400" eaLnBrk="0" fontAlgn="base" hangingPunct="0">
              <a:spcBef>
                <a:spcPct val="0"/>
              </a:spcBef>
              <a:spcAft>
                <a:spcPct val="0"/>
              </a:spcAft>
            </a:pPr>
            <a:r>
              <a:rPr lang="en-US" sz="1200">
                <a:solidFill>
                  <a:srgbClr val="000000"/>
                </a:solidFill>
                <a:latin typeface="Arial" charset="0"/>
                <a:ea typeface="ＭＳ Ｐゴシック" charset="0"/>
              </a:rPr>
              <a:t>DeRubeis RJ, et al. </a:t>
            </a:r>
            <a:r>
              <a:rPr lang="en-US" sz="1200" i="1">
                <a:solidFill>
                  <a:srgbClr val="000000"/>
                </a:solidFill>
                <a:latin typeface="Arial" charset="0"/>
                <a:ea typeface="ＭＳ Ｐゴシック" charset="0"/>
              </a:rPr>
              <a:t>Nature Rev Neurosci. </a:t>
            </a:r>
            <a:r>
              <a:rPr lang="en-US" sz="1200">
                <a:solidFill>
                  <a:srgbClr val="000000"/>
                </a:solidFill>
                <a:latin typeface="Arial" charset="0"/>
                <a:ea typeface="ＭＳ Ｐゴシック" charset="0"/>
              </a:rPr>
              <a:t>2008;9:788–796.</a:t>
            </a:r>
          </a:p>
        </p:txBody>
      </p:sp>
    </p:spTree>
    <p:extLst>
      <p:ext uri="{BB962C8B-B14F-4D97-AF65-F5344CB8AC3E}">
        <p14:creationId xmlns:p14="http://schemas.microsoft.com/office/powerpoint/2010/main" val="332840599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3675" y="32616"/>
            <a:ext cx="10863536" cy="1239520"/>
          </a:xfrm>
        </p:spPr>
        <p:txBody>
          <a:bodyPr/>
          <a:lstStyle/>
          <a:p>
            <a:r>
              <a:rPr lang="en-US" dirty="0"/>
              <a:t>Neuroimaging biomarker for treatment selection in MDD</a:t>
            </a:r>
          </a:p>
        </p:txBody>
      </p:sp>
      <p:sp>
        <p:nvSpPr>
          <p:cNvPr id="81" name="Line 109"/>
          <p:cNvSpPr/>
          <p:nvPr/>
        </p:nvSpPr>
        <p:spPr>
          <a:xfrm flipV="1">
            <a:off x="6754149" y="4787016"/>
            <a:ext cx="705591" cy="687656"/>
          </a:xfrm>
          <a:prstGeom prst="line">
            <a:avLst/>
          </a:prstGeom>
          <a:no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83" name="Line 111"/>
          <p:cNvSpPr/>
          <p:nvPr/>
        </p:nvSpPr>
        <p:spPr>
          <a:xfrm>
            <a:off x="6919248" y="4954714"/>
            <a:ext cx="708628" cy="235965"/>
          </a:xfrm>
          <a:prstGeom prst="line">
            <a:avLst/>
          </a:prstGeom>
          <a:no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12" name="Free Form 140"/>
          <p:cNvSpPr/>
          <p:nvPr/>
        </p:nvSpPr>
        <p:spPr>
          <a:xfrm>
            <a:off x="6880989" y="4915222"/>
            <a:ext cx="78803" cy="78912"/>
          </a:xfrm>
          <a:custGeom>
            <a:avLst/>
            <a:gdLst/>
            <a:ahLst/>
            <a:cxnLst/>
            <a:rect l="0" t="0" r="0" b="0"/>
            <a:pathLst>
              <a:path w="57023" h="56997">
                <a:moveTo>
                  <a:pt x="28498" y="56997"/>
                </a:moveTo>
                <a:cubicBezTo>
                  <a:pt x="44221" y="56997"/>
                  <a:pt x="57023" y="44246"/>
                  <a:pt x="57023" y="28511"/>
                </a:cubicBezTo>
                <a:cubicBezTo>
                  <a:pt x="57023" y="12763"/>
                  <a:pt x="44221" y="0"/>
                  <a:pt x="28498" y="0"/>
                </a:cubicBezTo>
                <a:cubicBezTo>
                  <a:pt x="12750" y="0"/>
                  <a:pt x="0" y="12763"/>
                  <a:pt x="0" y="28511"/>
                </a:cubicBezTo>
                <a:cubicBezTo>
                  <a:pt x="0" y="44246"/>
                  <a:pt x="12750" y="56997"/>
                  <a:pt x="28498" y="56997"/>
                </a:cubicBezTo>
                <a:close/>
              </a:path>
            </a:pathLst>
          </a:custGeom>
          <a:noFill/>
          <a:ln w="317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nvGrpSpPr>
          <p:cNvPr id="654" name="Group 653"/>
          <p:cNvGrpSpPr/>
          <p:nvPr/>
        </p:nvGrpSpPr>
        <p:grpSpPr>
          <a:xfrm>
            <a:off x="1905001" y="1295401"/>
            <a:ext cx="8102576" cy="4533899"/>
            <a:chOff x="381000" y="1447799"/>
            <a:chExt cx="8372665" cy="4624315"/>
          </a:xfrm>
        </p:grpSpPr>
        <p:grpSp>
          <p:nvGrpSpPr>
            <p:cNvPr id="161" name="Group 160"/>
            <p:cNvGrpSpPr/>
            <p:nvPr/>
          </p:nvGrpSpPr>
          <p:grpSpPr>
            <a:xfrm>
              <a:off x="381000" y="1447799"/>
              <a:ext cx="2984474" cy="4624315"/>
              <a:chOff x="811748" y="-1092199"/>
              <a:chExt cx="3099826" cy="5094214"/>
            </a:xfrm>
          </p:grpSpPr>
          <p:grpSp>
            <p:nvGrpSpPr>
              <p:cNvPr id="156" name="Group 155"/>
              <p:cNvGrpSpPr/>
              <p:nvPr/>
            </p:nvGrpSpPr>
            <p:grpSpPr>
              <a:xfrm>
                <a:off x="811748" y="1589904"/>
                <a:ext cx="3099826" cy="2412111"/>
                <a:chOff x="835262" y="1624963"/>
                <a:chExt cx="2280501" cy="1595486"/>
              </a:xfrm>
            </p:grpSpPr>
            <p:sp>
              <p:nvSpPr>
                <p:cNvPr id="13" name="Free Form 41"/>
                <p:cNvSpPr/>
                <p:nvPr/>
              </p:nvSpPr>
              <p:spPr>
                <a:xfrm>
                  <a:off x="1199069" y="2031775"/>
                  <a:ext cx="1916694" cy="976721"/>
                </a:xfrm>
                <a:custGeom>
                  <a:avLst/>
                  <a:gdLst/>
                  <a:ahLst/>
                  <a:cxnLst/>
                  <a:rect l="0" t="0" r="0" b="0"/>
                  <a:pathLst>
                    <a:path w="1386954" h="705472">
                      <a:moveTo>
                        <a:pt x="0" y="0"/>
                      </a:moveTo>
                      <a:lnTo>
                        <a:pt x="0" y="705472"/>
                      </a:lnTo>
                      <a:lnTo>
                        <a:pt x="1386954" y="705472"/>
                      </a:lnTo>
                    </a:path>
                  </a:pathLst>
                </a:cu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4" name="Line 42"/>
                <p:cNvSpPr/>
                <p:nvPr/>
              </p:nvSpPr>
              <p:spPr>
                <a:xfrm>
                  <a:off x="1763588" y="3008953"/>
                  <a:ext cx="0" cy="34059"/>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 name="Line 43"/>
                <p:cNvSpPr/>
                <p:nvPr/>
              </p:nvSpPr>
              <p:spPr>
                <a:xfrm>
                  <a:off x="2513090" y="3008654"/>
                  <a:ext cx="0" cy="34358"/>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2" name="Line 50"/>
                <p:cNvSpPr/>
                <p:nvPr/>
              </p:nvSpPr>
              <p:spPr>
                <a:xfrm>
                  <a:off x="1165162" y="2874372"/>
                  <a:ext cx="34012"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3" name="Line 51"/>
                <p:cNvSpPr/>
                <p:nvPr/>
              </p:nvSpPr>
              <p:spPr>
                <a:xfrm>
                  <a:off x="1165162" y="2454577"/>
                  <a:ext cx="34012"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4" name="Line 52"/>
                <p:cNvSpPr/>
                <p:nvPr/>
              </p:nvSpPr>
              <p:spPr>
                <a:xfrm>
                  <a:off x="1165162" y="2034781"/>
                  <a:ext cx="34012"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3" name="Line 61"/>
                <p:cNvSpPr/>
                <p:nvPr/>
              </p:nvSpPr>
              <p:spPr>
                <a:xfrm flipV="1">
                  <a:off x="1793897" y="2099961"/>
                  <a:ext cx="687866" cy="650872"/>
                </a:xfrm>
                <a:prstGeom prst="line">
                  <a:avLst/>
                </a:prstGeom>
                <a:no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4" name="Line 62"/>
                <p:cNvSpPr/>
                <p:nvPr/>
              </p:nvSpPr>
              <p:spPr>
                <a:xfrm flipV="1">
                  <a:off x="1793897" y="2099961"/>
                  <a:ext cx="687866" cy="650872"/>
                </a:xfrm>
                <a:prstGeom prst="line">
                  <a:avLst/>
                </a:prstGeom>
                <a:noFill/>
                <a:ln w="28575" cmpd="sng">
                  <a:solidFill>
                    <a:srgbClr val="FF6600"/>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5" name="Line 63"/>
                <p:cNvSpPr/>
                <p:nvPr/>
              </p:nvSpPr>
              <p:spPr>
                <a:xfrm>
                  <a:off x="1793897" y="2247905"/>
                  <a:ext cx="698308" cy="452465"/>
                </a:xfrm>
                <a:prstGeom prst="line">
                  <a:avLst/>
                </a:prstGeom>
                <a:no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6" name="Line 64"/>
                <p:cNvSpPr/>
                <p:nvPr/>
              </p:nvSpPr>
              <p:spPr>
                <a:xfrm>
                  <a:off x="1793897" y="2247905"/>
                  <a:ext cx="698308" cy="452465"/>
                </a:xfrm>
                <a:prstGeom prst="line">
                  <a:avLst/>
                </a:prstGeom>
                <a:solidFill>
                  <a:srgbClr val="CC33CC"/>
                </a:solidFill>
                <a:ln w="28575" cmpd="sng">
                  <a:solidFill>
                    <a:srgbClr val="CC33CC"/>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7" name="Free Form 65"/>
                <p:cNvSpPr/>
                <p:nvPr/>
              </p:nvSpPr>
              <p:spPr>
                <a:xfrm>
                  <a:off x="1742263" y="2194734"/>
                  <a:ext cx="87859" cy="74324"/>
                </a:xfrm>
                <a:custGeom>
                  <a:avLst/>
                  <a:gdLst/>
                  <a:ahLst/>
                  <a:cxnLst/>
                  <a:rect l="0" t="0" r="0" b="0"/>
                  <a:pathLst>
                    <a:path w="63576" h="53682">
                      <a:moveTo>
                        <a:pt x="63576" y="53682"/>
                      </a:moveTo>
                      <a:lnTo>
                        <a:pt x="31775" y="0"/>
                      </a:lnTo>
                      <a:lnTo>
                        <a:pt x="0" y="53682"/>
                      </a:lnTo>
                      <a:lnTo>
                        <a:pt x="63576" y="53682"/>
                      </a:lnTo>
                      <a:close/>
                    </a:path>
                  </a:pathLst>
                </a:custGeom>
                <a:solidFill>
                  <a:srgbClr val="CC33CC"/>
                </a:solidFill>
                <a:ln w="28575" cmpd="sng">
                  <a:solidFill>
                    <a:srgbClr val="CC33CC"/>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8" name="Free Form 66"/>
                <p:cNvSpPr/>
                <p:nvPr/>
              </p:nvSpPr>
              <p:spPr>
                <a:xfrm>
                  <a:off x="1742263" y="2194734"/>
                  <a:ext cx="87859" cy="74324"/>
                </a:xfrm>
                <a:custGeom>
                  <a:avLst/>
                  <a:gdLst/>
                  <a:ahLst/>
                  <a:cxnLst/>
                  <a:rect l="0" t="0" r="0" b="0"/>
                  <a:pathLst>
                    <a:path w="63576" h="53682">
                      <a:moveTo>
                        <a:pt x="63576" y="53682"/>
                      </a:moveTo>
                      <a:lnTo>
                        <a:pt x="31775" y="0"/>
                      </a:lnTo>
                      <a:lnTo>
                        <a:pt x="0" y="53682"/>
                      </a:lnTo>
                      <a:lnTo>
                        <a:pt x="63576" y="53682"/>
                      </a:lnTo>
                      <a:close/>
                    </a:path>
                  </a:pathLst>
                </a:custGeom>
                <a:noFill/>
                <a:ln w="317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9" name="Free Form 67"/>
                <p:cNvSpPr/>
                <p:nvPr/>
              </p:nvSpPr>
              <p:spPr>
                <a:xfrm>
                  <a:off x="2447257" y="2660000"/>
                  <a:ext cx="87842" cy="74324"/>
                </a:xfrm>
                <a:custGeom>
                  <a:avLst/>
                  <a:gdLst/>
                  <a:ahLst/>
                  <a:cxnLst/>
                  <a:rect l="0" t="0" r="0" b="0"/>
                  <a:pathLst>
                    <a:path w="63563" h="53682">
                      <a:moveTo>
                        <a:pt x="63563" y="53682"/>
                      </a:moveTo>
                      <a:lnTo>
                        <a:pt x="31762" y="0"/>
                      </a:lnTo>
                      <a:lnTo>
                        <a:pt x="0" y="53682"/>
                      </a:lnTo>
                      <a:lnTo>
                        <a:pt x="63563" y="53682"/>
                      </a:ln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 name="Free Form 68"/>
                <p:cNvSpPr/>
                <p:nvPr/>
              </p:nvSpPr>
              <p:spPr>
                <a:xfrm>
                  <a:off x="2447257" y="2660000"/>
                  <a:ext cx="87842" cy="74324"/>
                </a:xfrm>
                <a:custGeom>
                  <a:avLst/>
                  <a:gdLst/>
                  <a:ahLst/>
                  <a:cxnLst/>
                  <a:rect l="0" t="0" r="0" b="0"/>
                  <a:pathLst>
                    <a:path w="63563" h="53682">
                      <a:moveTo>
                        <a:pt x="63563" y="53682"/>
                      </a:moveTo>
                      <a:lnTo>
                        <a:pt x="31762" y="0"/>
                      </a:lnTo>
                      <a:lnTo>
                        <a:pt x="0" y="53682"/>
                      </a:lnTo>
                      <a:lnTo>
                        <a:pt x="63563" y="53682"/>
                      </a:lnTo>
                      <a:close/>
                    </a:path>
                  </a:pathLst>
                </a:custGeom>
                <a:solidFill>
                  <a:srgbClr val="CC33CC"/>
                </a:solidFill>
                <a:ln w="28575" cmpd="sng">
                  <a:solidFill>
                    <a:srgbClr val="CC33CC"/>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 name="Free Form 77"/>
                <p:cNvSpPr/>
                <p:nvPr/>
              </p:nvSpPr>
              <p:spPr>
                <a:xfrm>
                  <a:off x="2447731" y="2054368"/>
                  <a:ext cx="78821" cy="78913"/>
                </a:xfrm>
                <a:custGeom>
                  <a:avLst/>
                  <a:gdLst/>
                  <a:ahLst/>
                  <a:cxnLst/>
                  <a:rect l="0" t="0" r="0" b="0"/>
                  <a:pathLst>
                    <a:path w="57035" h="56997">
                      <a:moveTo>
                        <a:pt x="28511" y="56997"/>
                      </a:moveTo>
                      <a:cubicBezTo>
                        <a:pt x="44234" y="56997"/>
                        <a:pt x="57035" y="44234"/>
                        <a:pt x="57035" y="28511"/>
                      </a:cubicBezTo>
                      <a:cubicBezTo>
                        <a:pt x="57035" y="12763"/>
                        <a:pt x="44234" y="0"/>
                        <a:pt x="28511" y="0"/>
                      </a:cubicBezTo>
                      <a:cubicBezTo>
                        <a:pt x="12750" y="0"/>
                        <a:pt x="0" y="12763"/>
                        <a:pt x="0" y="28511"/>
                      </a:cubicBezTo>
                      <a:cubicBezTo>
                        <a:pt x="0" y="44234"/>
                        <a:pt x="12750" y="56997"/>
                        <a:pt x="28511" y="56997"/>
                      </a:cubicBezTo>
                      <a:close/>
                    </a:path>
                  </a:pathLst>
                </a:custGeom>
                <a:solidFill>
                  <a:srgbClr val="FF66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 name="Free Form 78"/>
                <p:cNvSpPr/>
                <p:nvPr/>
              </p:nvSpPr>
              <p:spPr>
                <a:xfrm>
                  <a:off x="2447731" y="2054368"/>
                  <a:ext cx="78821" cy="78913"/>
                </a:xfrm>
                <a:custGeom>
                  <a:avLst/>
                  <a:gdLst/>
                  <a:ahLst/>
                  <a:cxnLst/>
                  <a:rect l="0" t="0" r="0" b="0"/>
                  <a:pathLst>
                    <a:path w="57035" h="56997">
                      <a:moveTo>
                        <a:pt x="28511" y="56997"/>
                      </a:moveTo>
                      <a:cubicBezTo>
                        <a:pt x="44234" y="56997"/>
                        <a:pt x="57035" y="44234"/>
                        <a:pt x="57035" y="28511"/>
                      </a:cubicBezTo>
                      <a:cubicBezTo>
                        <a:pt x="57035" y="12763"/>
                        <a:pt x="44234" y="0"/>
                        <a:pt x="28511" y="0"/>
                      </a:cubicBezTo>
                      <a:cubicBezTo>
                        <a:pt x="12750" y="0"/>
                        <a:pt x="0" y="12763"/>
                        <a:pt x="0" y="28511"/>
                      </a:cubicBezTo>
                      <a:cubicBezTo>
                        <a:pt x="0" y="44234"/>
                        <a:pt x="12750" y="56997"/>
                        <a:pt x="28511" y="56997"/>
                      </a:cubicBezTo>
                      <a:close/>
                    </a:path>
                  </a:pathLst>
                </a:custGeom>
                <a:noFill/>
                <a:ln w="317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 name="Free Form 79"/>
                <p:cNvSpPr/>
                <p:nvPr/>
              </p:nvSpPr>
              <p:spPr>
                <a:xfrm>
                  <a:off x="1746792" y="2723914"/>
                  <a:ext cx="78803" cy="78913"/>
                </a:xfrm>
                <a:custGeom>
                  <a:avLst/>
                  <a:gdLst/>
                  <a:ahLst/>
                  <a:cxnLst/>
                  <a:rect l="0" t="0" r="0" b="0"/>
                  <a:pathLst>
                    <a:path w="57023" h="56997">
                      <a:moveTo>
                        <a:pt x="28498" y="56997"/>
                      </a:moveTo>
                      <a:cubicBezTo>
                        <a:pt x="44221" y="56997"/>
                        <a:pt x="57023" y="44234"/>
                        <a:pt x="57023" y="28511"/>
                      </a:cubicBezTo>
                      <a:cubicBezTo>
                        <a:pt x="57023" y="12763"/>
                        <a:pt x="44221" y="0"/>
                        <a:pt x="28498" y="0"/>
                      </a:cubicBezTo>
                      <a:cubicBezTo>
                        <a:pt x="12750" y="0"/>
                        <a:pt x="0" y="12763"/>
                        <a:pt x="0" y="28511"/>
                      </a:cubicBezTo>
                      <a:cubicBezTo>
                        <a:pt x="0" y="44234"/>
                        <a:pt x="12750" y="56997"/>
                        <a:pt x="28498" y="56997"/>
                      </a:cubicBezTo>
                      <a:close/>
                    </a:path>
                  </a:pathLst>
                </a:custGeom>
                <a:solidFill>
                  <a:srgbClr val="FF66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 name="Free Form 80"/>
                <p:cNvSpPr/>
                <p:nvPr/>
              </p:nvSpPr>
              <p:spPr>
                <a:xfrm>
                  <a:off x="1746792" y="2723914"/>
                  <a:ext cx="78803" cy="78913"/>
                </a:xfrm>
                <a:custGeom>
                  <a:avLst/>
                  <a:gdLst/>
                  <a:ahLst/>
                  <a:cxnLst/>
                  <a:rect l="0" t="0" r="0" b="0"/>
                  <a:pathLst>
                    <a:path w="57023" h="56997">
                      <a:moveTo>
                        <a:pt x="28498" y="56997"/>
                      </a:moveTo>
                      <a:cubicBezTo>
                        <a:pt x="44221" y="56997"/>
                        <a:pt x="57023" y="44234"/>
                        <a:pt x="57023" y="28511"/>
                      </a:cubicBezTo>
                      <a:cubicBezTo>
                        <a:pt x="57023" y="12763"/>
                        <a:pt x="44221" y="0"/>
                        <a:pt x="28498" y="0"/>
                      </a:cubicBezTo>
                      <a:cubicBezTo>
                        <a:pt x="12750" y="0"/>
                        <a:pt x="0" y="12763"/>
                        <a:pt x="0" y="28511"/>
                      </a:cubicBezTo>
                      <a:cubicBezTo>
                        <a:pt x="0" y="44234"/>
                        <a:pt x="12750" y="56997"/>
                        <a:pt x="28498" y="56997"/>
                      </a:cubicBezTo>
                      <a:close/>
                    </a:path>
                  </a:pathLst>
                </a:custGeom>
                <a:noFill/>
                <a:ln w="317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17" name="Free Form 145"/>
                <p:cNvSpPr/>
                <p:nvPr/>
              </p:nvSpPr>
              <p:spPr>
                <a:xfrm>
                  <a:off x="1941433" y="1624963"/>
                  <a:ext cx="87860" cy="74324"/>
                </a:xfrm>
                <a:custGeom>
                  <a:avLst/>
                  <a:gdLst/>
                  <a:ahLst/>
                  <a:cxnLst/>
                  <a:rect l="0" t="0" r="0" b="0"/>
                  <a:pathLst>
                    <a:path w="63576" h="53682">
                      <a:moveTo>
                        <a:pt x="63576" y="53682"/>
                      </a:moveTo>
                      <a:lnTo>
                        <a:pt x="31775" y="0"/>
                      </a:lnTo>
                      <a:lnTo>
                        <a:pt x="0" y="53682"/>
                      </a:lnTo>
                      <a:lnTo>
                        <a:pt x="63576" y="53682"/>
                      </a:lnTo>
                      <a:close/>
                    </a:path>
                  </a:pathLst>
                </a:custGeom>
                <a:solidFill>
                  <a:srgbClr val="CC33CC"/>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19" name="Free Form 147"/>
                <p:cNvSpPr/>
                <p:nvPr/>
              </p:nvSpPr>
              <p:spPr>
                <a:xfrm>
                  <a:off x="1437315" y="1626440"/>
                  <a:ext cx="78803" cy="78913"/>
                </a:xfrm>
                <a:custGeom>
                  <a:avLst/>
                  <a:gdLst/>
                  <a:ahLst/>
                  <a:cxnLst/>
                  <a:rect l="0" t="0" r="0" b="0"/>
                  <a:pathLst>
                    <a:path w="57023" h="56997">
                      <a:moveTo>
                        <a:pt x="28498" y="56997"/>
                      </a:moveTo>
                      <a:cubicBezTo>
                        <a:pt x="44221" y="56997"/>
                        <a:pt x="57023" y="44234"/>
                        <a:pt x="57023" y="28511"/>
                      </a:cubicBezTo>
                      <a:cubicBezTo>
                        <a:pt x="57023" y="12763"/>
                        <a:pt x="44221" y="0"/>
                        <a:pt x="28498" y="0"/>
                      </a:cubicBezTo>
                      <a:cubicBezTo>
                        <a:pt x="12750" y="0"/>
                        <a:pt x="0" y="12763"/>
                        <a:pt x="0" y="28511"/>
                      </a:cubicBezTo>
                      <a:cubicBezTo>
                        <a:pt x="0" y="44234"/>
                        <a:pt x="12750" y="56997"/>
                        <a:pt x="28498" y="56997"/>
                      </a:cubicBezTo>
                      <a:close/>
                    </a:path>
                  </a:pathLst>
                </a:custGeom>
                <a:solidFill>
                  <a:srgbClr val="FF66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22" name="TextBox 121"/>
                <p:cNvSpPr txBox="1"/>
                <p:nvPr/>
              </p:nvSpPr>
              <p:spPr>
                <a:xfrm>
                  <a:off x="2086690" y="1644948"/>
                  <a:ext cx="801259" cy="105498"/>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12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Escitalopram </a:t>
                  </a:r>
                </a:p>
              </p:txBody>
            </p:sp>
            <p:sp>
              <p:nvSpPr>
                <p:cNvPr id="123" name="TextBox 122"/>
                <p:cNvSpPr txBox="1"/>
                <p:nvPr/>
              </p:nvSpPr>
              <p:spPr>
                <a:xfrm>
                  <a:off x="1595440" y="1655478"/>
                  <a:ext cx="258985" cy="68696"/>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12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CBT </a:t>
                  </a:r>
                </a:p>
              </p:txBody>
            </p:sp>
            <p:sp>
              <p:nvSpPr>
                <p:cNvPr id="125" name="TextBox 124"/>
                <p:cNvSpPr txBox="1"/>
                <p:nvPr/>
              </p:nvSpPr>
              <p:spPr>
                <a:xfrm>
                  <a:off x="1069297" y="2018222"/>
                  <a:ext cx="351014" cy="105498"/>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12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1 </a:t>
                  </a:r>
                </a:p>
              </p:txBody>
            </p:sp>
            <p:sp>
              <p:nvSpPr>
                <p:cNvPr id="127" name="TextBox 126"/>
                <p:cNvSpPr txBox="1"/>
                <p:nvPr/>
              </p:nvSpPr>
              <p:spPr>
                <a:xfrm>
                  <a:off x="1451887" y="1886702"/>
                  <a:ext cx="1477013" cy="89479"/>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14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Right anterior insula </a:t>
                  </a:r>
                </a:p>
              </p:txBody>
            </p:sp>
            <p:sp>
              <p:nvSpPr>
                <p:cNvPr id="130" name="TextBox 129"/>
                <p:cNvSpPr txBox="1"/>
                <p:nvPr/>
              </p:nvSpPr>
              <p:spPr>
                <a:xfrm>
                  <a:off x="835262" y="2215441"/>
                  <a:ext cx="114080" cy="618993"/>
                </a:xfrm>
                <a:prstGeom prst="rect">
                  <a:avLst/>
                </a:prstGeom>
                <a:noFill/>
                <a:ln>
                  <a:noFill/>
                </a:ln>
              </p:spPr>
              <p:txBody>
                <a:bodyPr vert="vert270" wrap="square" lIns="0" tIns="0" rIns="0" bIns="0"/>
                <a:lstStyle/>
                <a:p>
                  <a:pPr marL="0" marR="0" lvl="0" indent="76200" algn="l" defTabSz="914400" rtl="0" eaLnBrk="1" fontAlgn="base" latinLnBrk="0" hangingPunct="1">
                    <a:lnSpc>
                      <a:spcPts val="650"/>
                    </a:lnSpc>
                    <a:spcBef>
                      <a:spcPct val="0"/>
                    </a:spcBef>
                    <a:spcAft>
                      <a:spcPct val="0"/>
                    </a:spcAft>
                    <a:buClrTx/>
                    <a:buSzTx/>
                    <a:buFontTx/>
                    <a:buNone/>
                    <a:tabLst/>
                    <a:defRPr kumimoji="1" lang="en-US"/>
                  </a:pPr>
                  <a:r>
                    <a:rPr kumimoji="1" lang="en-US" sz="1400" b="0" i="1" u="none" strike="noStrike" kern="1200" cap="none" spc="0" normalizeH="0" baseline="0" noProof="0" dirty="0">
                      <a:ln>
                        <a:noFill/>
                      </a:ln>
                      <a:solidFill>
                        <a:srgbClr val="221F1F"/>
                      </a:solidFill>
                      <a:effectLst/>
                      <a:uLnTx/>
                      <a:uFillTx/>
                      <a:latin typeface="Helvetica" charset="77"/>
                      <a:ea typeface="Helvetica" charset="77"/>
                      <a:cs typeface="Helvetica" charset="77"/>
                    </a:rPr>
                    <a:t>z</a:t>
                  </a:r>
                  <a:r>
                    <a:rPr kumimoji="1" lang="en-US" sz="14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 Score </a:t>
                  </a:r>
                </a:p>
              </p:txBody>
            </p:sp>
            <p:sp>
              <p:nvSpPr>
                <p:cNvPr id="131" name="TextBox 130"/>
                <p:cNvSpPr txBox="1"/>
                <p:nvPr/>
              </p:nvSpPr>
              <p:spPr>
                <a:xfrm>
                  <a:off x="1069297" y="2438018"/>
                  <a:ext cx="351014" cy="105498"/>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1200" b="0" i="0" u="none" strike="noStrike" kern="1200" cap="none" spc="0" normalizeH="0" baseline="0" noProof="0">
                      <a:ln>
                        <a:noFill/>
                      </a:ln>
                      <a:solidFill>
                        <a:srgbClr val="221F1F"/>
                      </a:solidFill>
                      <a:effectLst/>
                      <a:uLnTx/>
                      <a:uFillTx/>
                      <a:latin typeface="Helvetica" charset="77"/>
                      <a:ea typeface="Helvetica" charset="77"/>
                      <a:cs typeface="Helvetica" charset="77"/>
                    </a:rPr>
                    <a:t>0 </a:t>
                  </a:r>
                </a:p>
              </p:txBody>
            </p:sp>
            <p:sp>
              <p:nvSpPr>
                <p:cNvPr id="133" name="TextBox 132"/>
                <p:cNvSpPr txBox="1"/>
                <p:nvPr/>
              </p:nvSpPr>
              <p:spPr>
                <a:xfrm>
                  <a:off x="1016647" y="2857813"/>
                  <a:ext cx="438767" cy="105498"/>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1200" b="0" i="0" u="none" strike="noStrike" kern="1200" cap="none" spc="0" normalizeH="0" baseline="0" noProof="0">
                      <a:ln>
                        <a:noFill/>
                      </a:ln>
                      <a:solidFill>
                        <a:srgbClr val="221F1F"/>
                      </a:solidFill>
                      <a:effectLst/>
                      <a:uLnTx/>
                      <a:uFillTx/>
                      <a:latin typeface="Helvetica" charset="77"/>
                      <a:ea typeface="Helvetica" charset="77"/>
                      <a:cs typeface="Helvetica" charset="77"/>
                    </a:rPr>
                    <a:t>–1 </a:t>
                  </a:r>
                </a:p>
              </p:txBody>
            </p:sp>
            <p:sp>
              <p:nvSpPr>
                <p:cNvPr id="158" name="TextBox 157"/>
                <p:cNvSpPr txBox="1"/>
                <p:nvPr/>
              </p:nvSpPr>
              <p:spPr>
                <a:xfrm>
                  <a:off x="1367299" y="3114951"/>
                  <a:ext cx="801259" cy="105498"/>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12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Remitters </a:t>
                  </a:r>
                </a:p>
              </p:txBody>
            </p:sp>
            <p:sp>
              <p:nvSpPr>
                <p:cNvPr id="159" name="TextBox 158"/>
                <p:cNvSpPr txBox="1"/>
                <p:nvPr/>
              </p:nvSpPr>
              <p:spPr>
                <a:xfrm>
                  <a:off x="2162642" y="3101481"/>
                  <a:ext cx="801259" cy="105498"/>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1200" b="0" i="0" u="none" strike="noStrike" kern="1200" cap="none" spc="0" normalizeH="0" baseline="0" noProof="0" dirty="0" err="1">
                      <a:ln>
                        <a:noFill/>
                      </a:ln>
                      <a:solidFill>
                        <a:srgbClr val="221F1F"/>
                      </a:solidFill>
                      <a:effectLst/>
                      <a:uLnTx/>
                      <a:uFillTx/>
                      <a:latin typeface="Helvetica" charset="77"/>
                      <a:ea typeface="Helvetica" charset="77"/>
                      <a:cs typeface="Helvetica" charset="77"/>
                    </a:rPr>
                    <a:t>Nonresponders</a:t>
                  </a:r>
                  <a:r>
                    <a:rPr kumimoji="0" lang="en-US" sz="12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 </a:t>
                  </a:r>
                </a:p>
              </p:txBody>
            </p:sp>
          </p:grpSp>
          <p:pic>
            <p:nvPicPr>
              <p:cNvPr id="160" name="Picture 159" descr="Screen Shot 2013-06-21 at 10.44.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336" y="-1092199"/>
                <a:ext cx="2136921" cy="2435532"/>
              </a:xfrm>
              <a:prstGeom prst="rect">
                <a:avLst/>
              </a:prstGeom>
            </p:spPr>
          </p:pic>
        </p:grpSp>
        <p:grpSp>
          <p:nvGrpSpPr>
            <p:cNvPr id="406" name="Group 405"/>
            <p:cNvGrpSpPr/>
            <p:nvPr/>
          </p:nvGrpSpPr>
          <p:grpSpPr>
            <a:xfrm>
              <a:off x="3683000" y="1537071"/>
              <a:ext cx="5070665" cy="4430415"/>
              <a:chOff x="853142" y="827047"/>
              <a:chExt cx="2845471" cy="3418744"/>
            </a:xfrm>
            <a:noFill/>
          </p:grpSpPr>
          <p:sp>
            <p:nvSpPr>
              <p:cNvPr id="628" name="TextBox 627"/>
              <p:cNvSpPr txBox="1"/>
              <p:nvPr/>
            </p:nvSpPr>
            <p:spPr>
              <a:xfrm>
                <a:off x="2888566" y="2451218"/>
                <a:ext cx="633307" cy="226064"/>
              </a:xfrm>
              <a:prstGeom prst="rect">
                <a:avLst/>
              </a:prstGeom>
              <a:noFill/>
              <a:ln>
                <a:noFill/>
              </a:ln>
            </p:spPr>
            <p:txBody>
              <a:bodyPr wrap="square" lIns="0" tIns="0" rIns="0" bIns="0"/>
              <a:lstStyle/>
              <a:p>
                <a:pPr marL="0" marR="0" lvl="0" indent="0" algn="l" defTabSz="914400" rtl="0" eaLnBrk="1" fontAlgn="base" latinLnBrk="0" hangingPunct="1">
                  <a:lnSpc>
                    <a:spcPct val="100000"/>
                  </a:lnSpc>
                  <a:spcBef>
                    <a:spcPct val="0"/>
                  </a:spcBef>
                  <a:spcAft>
                    <a:spcPts val="100"/>
                  </a:spcAft>
                  <a:buClrTx/>
                  <a:buSzTx/>
                  <a:buFontTx/>
                  <a:buNone/>
                  <a:tabLst/>
                  <a:defRPr lang="en-US"/>
                </a:pPr>
                <a:r>
                  <a:rPr kumimoji="0" lang="en-US" sz="9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Escitalopram</a:t>
                </a:r>
              </a:p>
              <a:p>
                <a:pPr marL="0" marR="0" lvl="0" indent="139700" algn="l" defTabSz="914400" rtl="0" eaLnBrk="1" fontAlgn="base" latinLnBrk="0" hangingPunct="1">
                  <a:lnSpc>
                    <a:spcPct val="100000"/>
                  </a:lnSpc>
                  <a:spcBef>
                    <a:spcPct val="0"/>
                  </a:spcBef>
                  <a:spcAft>
                    <a:spcPts val="600"/>
                  </a:spcAft>
                  <a:buClrTx/>
                  <a:buSzTx/>
                  <a:buFontTx/>
                  <a:buNone/>
                  <a:tabLst/>
                  <a:defRPr lang="en-US"/>
                </a:pPr>
                <a:r>
                  <a:rPr kumimoji="0" lang="en-US" sz="9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NR</a:t>
                </a:r>
                <a:endParaRPr kumimoji="0" lang="en-US" sz="1000" b="0" i="0" u="none" strike="noStrike" kern="1200" cap="none" spc="0" normalizeH="0" baseline="0" noProof="0" dirty="0">
                  <a:ln>
                    <a:noFill/>
                  </a:ln>
                  <a:solidFill>
                    <a:srgbClr val="221F1F"/>
                  </a:solidFill>
                  <a:effectLst/>
                  <a:uLnTx/>
                  <a:uFillTx/>
                  <a:latin typeface="Helvetica" charset="77"/>
                  <a:ea typeface="Helvetica" charset="77"/>
                  <a:cs typeface="Helvetica" charset="77"/>
                </a:endParaRPr>
              </a:p>
            </p:txBody>
          </p:sp>
          <p:sp>
            <p:nvSpPr>
              <p:cNvPr id="407" name="Line 6"/>
              <p:cNvSpPr/>
              <p:nvPr/>
            </p:nvSpPr>
            <p:spPr>
              <a:xfrm flipV="1">
                <a:off x="1433982" y="2956181"/>
                <a:ext cx="637070" cy="534213"/>
              </a:xfrm>
              <a:prstGeom prst="line">
                <a:avLst/>
              </a:prstGeom>
              <a:noFill/>
              <a:ln w="952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8" name="Line 7"/>
              <p:cNvSpPr/>
              <p:nvPr/>
            </p:nvSpPr>
            <p:spPr>
              <a:xfrm>
                <a:off x="2780080" y="3198180"/>
                <a:ext cx="573875" cy="221449"/>
              </a:xfrm>
              <a:prstGeom prst="line">
                <a:avLst/>
              </a:prstGeom>
              <a:noFill/>
              <a:ln w="952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 name="Free Form 8"/>
              <p:cNvSpPr/>
              <p:nvPr/>
            </p:nvSpPr>
            <p:spPr>
              <a:xfrm>
                <a:off x="1296200" y="897244"/>
                <a:ext cx="2277503" cy="1525474"/>
              </a:xfrm>
              <a:custGeom>
                <a:avLst/>
                <a:gdLst/>
                <a:ahLst/>
                <a:cxnLst/>
                <a:rect l="0" t="0" r="0" b="0"/>
                <a:pathLst>
                  <a:path w="2277503" h="1525473">
                    <a:moveTo>
                      <a:pt x="0" y="0"/>
                    </a:moveTo>
                    <a:lnTo>
                      <a:pt x="0" y="1525473"/>
                    </a:lnTo>
                    <a:lnTo>
                      <a:pt x="2277503" y="1525473"/>
                    </a:lnTo>
                  </a:path>
                </a:pathLst>
              </a:cu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0" name="Line 9"/>
              <p:cNvSpPr/>
              <p:nvPr/>
            </p:nvSpPr>
            <p:spPr>
              <a:xfrm>
                <a:off x="1271600" y="898743"/>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 name="Line 10"/>
              <p:cNvSpPr/>
              <p:nvPr/>
            </p:nvSpPr>
            <p:spPr>
              <a:xfrm>
                <a:off x="1271600" y="1240919"/>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2" name="Line 11"/>
              <p:cNvSpPr/>
              <p:nvPr/>
            </p:nvSpPr>
            <p:spPr>
              <a:xfrm>
                <a:off x="1271600" y="1583095"/>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3" name="Line 12"/>
              <p:cNvSpPr/>
              <p:nvPr/>
            </p:nvSpPr>
            <p:spPr>
              <a:xfrm>
                <a:off x="1271600" y="1925284"/>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4" name="Line 13"/>
              <p:cNvSpPr/>
              <p:nvPr/>
            </p:nvSpPr>
            <p:spPr>
              <a:xfrm>
                <a:off x="1271600" y="2267460"/>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 name="Line 17"/>
              <p:cNvSpPr/>
              <p:nvPr/>
            </p:nvSpPr>
            <p:spPr>
              <a:xfrm>
                <a:off x="1410830" y="3831630"/>
                <a:ext cx="0" cy="2460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 name="Line 18"/>
              <p:cNvSpPr/>
              <p:nvPr/>
            </p:nvSpPr>
            <p:spPr>
              <a:xfrm>
                <a:off x="1672970" y="3831630"/>
                <a:ext cx="0" cy="2460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 name="Line 19"/>
              <p:cNvSpPr/>
              <p:nvPr/>
            </p:nvSpPr>
            <p:spPr>
              <a:xfrm>
                <a:off x="1935111" y="3831630"/>
                <a:ext cx="0" cy="2460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1" name="Line 20"/>
              <p:cNvSpPr/>
              <p:nvPr/>
            </p:nvSpPr>
            <p:spPr>
              <a:xfrm>
                <a:off x="2197239" y="3831630"/>
                <a:ext cx="0" cy="2460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2" name="Free Form 21"/>
              <p:cNvSpPr/>
              <p:nvPr/>
            </p:nvSpPr>
            <p:spPr>
              <a:xfrm>
                <a:off x="1535506" y="1161823"/>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FF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3" name="Free Form 22"/>
              <p:cNvSpPr/>
              <p:nvPr/>
            </p:nvSpPr>
            <p:spPr>
              <a:xfrm>
                <a:off x="1535506" y="1161823"/>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99FFFF"/>
              </a:solid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4" name="Free Form 23"/>
              <p:cNvSpPr/>
              <p:nvPr/>
            </p:nvSpPr>
            <p:spPr>
              <a:xfrm>
                <a:off x="1535506" y="1338887"/>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99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5" name="Free Form 24"/>
              <p:cNvSpPr/>
              <p:nvPr/>
            </p:nvSpPr>
            <p:spPr>
              <a:xfrm>
                <a:off x="1535506" y="1338887"/>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no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6" name="Free Form 25"/>
              <p:cNvSpPr/>
              <p:nvPr/>
            </p:nvSpPr>
            <p:spPr>
              <a:xfrm>
                <a:off x="1535506" y="1470573"/>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99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7" name="Free Form 26"/>
              <p:cNvSpPr/>
              <p:nvPr/>
            </p:nvSpPr>
            <p:spPr>
              <a:xfrm>
                <a:off x="1535506" y="1470573"/>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no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8" name="Free Form 27"/>
              <p:cNvSpPr/>
              <p:nvPr/>
            </p:nvSpPr>
            <p:spPr>
              <a:xfrm>
                <a:off x="1535506" y="1522211"/>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FF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9" name="Free Form 28"/>
              <p:cNvSpPr/>
              <p:nvPr/>
            </p:nvSpPr>
            <p:spPr>
              <a:xfrm>
                <a:off x="1535506" y="1522211"/>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99FFFF"/>
              </a:solid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0" name="Free Form 29"/>
              <p:cNvSpPr/>
              <p:nvPr/>
            </p:nvSpPr>
            <p:spPr>
              <a:xfrm>
                <a:off x="1535506" y="1542862"/>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FF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1" name="Free Form 30"/>
              <p:cNvSpPr/>
              <p:nvPr/>
            </p:nvSpPr>
            <p:spPr>
              <a:xfrm>
                <a:off x="1535506" y="1542862"/>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99FFFF"/>
              </a:solid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2" name="Free Form 31"/>
              <p:cNvSpPr/>
              <p:nvPr/>
            </p:nvSpPr>
            <p:spPr>
              <a:xfrm>
                <a:off x="1535506" y="1591922"/>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99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3" name="Free Form 32"/>
              <p:cNvSpPr/>
              <p:nvPr/>
            </p:nvSpPr>
            <p:spPr>
              <a:xfrm>
                <a:off x="1535506" y="1591922"/>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no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4" name="Free Form 33"/>
              <p:cNvSpPr/>
              <p:nvPr/>
            </p:nvSpPr>
            <p:spPr>
              <a:xfrm>
                <a:off x="1535506" y="1632498"/>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99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5" name="Free Form 34"/>
              <p:cNvSpPr/>
              <p:nvPr/>
            </p:nvSpPr>
            <p:spPr>
              <a:xfrm>
                <a:off x="1535506" y="1632498"/>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no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6" name="Free Form 35"/>
              <p:cNvSpPr/>
              <p:nvPr/>
            </p:nvSpPr>
            <p:spPr>
              <a:xfrm>
                <a:off x="1535506" y="1709587"/>
                <a:ext cx="33655" cy="33655"/>
              </a:xfrm>
              <a:custGeom>
                <a:avLst/>
                <a:gdLst/>
                <a:ahLst/>
                <a:cxnLst/>
                <a:rect l="0" t="0" r="0" b="0"/>
                <a:pathLst>
                  <a:path w="33654" h="33655">
                    <a:moveTo>
                      <a:pt x="16814" y="33655"/>
                    </a:moveTo>
                    <a:cubicBezTo>
                      <a:pt x="26098" y="33655"/>
                      <a:pt x="33654" y="26123"/>
                      <a:pt x="33654" y="16840"/>
                    </a:cubicBezTo>
                    <a:cubicBezTo>
                      <a:pt x="33654" y="7531"/>
                      <a:pt x="26098" y="0"/>
                      <a:pt x="16814" y="0"/>
                    </a:cubicBezTo>
                    <a:cubicBezTo>
                      <a:pt x="7531" y="0"/>
                      <a:pt x="0" y="7531"/>
                      <a:pt x="0" y="16840"/>
                    </a:cubicBezTo>
                    <a:cubicBezTo>
                      <a:pt x="0" y="26123"/>
                      <a:pt x="7531" y="33655"/>
                      <a:pt x="16814" y="33655"/>
                    </a:cubicBezTo>
                    <a:close/>
                  </a:path>
                </a:pathLst>
              </a:custGeom>
              <a:solidFill>
                <a:srgbClr val="FF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7" name="Free Form 36"/>
              <p:cNvSpPr/>
              <p:nvPr/>
            </p:nvSpPr>
            <p:spPr>
              <a:xfrm>
                <a:off x="1535506" y="1709587"/>
                <a:ext cx="33655" cy="33655"/>
              </a:xfrm>
              <a:custGeom>
                <a:avLst/>
                <a:gdLst/>
                <a:ahLst/>
                <a:cxnLst/>
                <a:rect l="0" t="0" r="0" b="0"/>
                <a:pathLst>
                  <a:path w="33654" h="33654">
                    <a:moveTo>
                      <a:pt x="16814" y="33654"/>
                    </a:moveTo>
                    <a:cubicBezTo>
                      <a:pt x="26098" y="33654"/>
                      <a:pt x="33654" y="26123"/>
                      <a:pt x="33654" y="16840"/>
                    </a:cubicBezTo>
                    <a:cubicBezTo>
                      <a:pt x="33654" y="7531"/>
                      <a:pt x="26098" y="0"/>
                      <a:pt x="16814" y="0"/>
                    </a:cubicBezTo>
                    <a:cubicBezTo>
                      <a:pt x="7531" y="0"/>
                      <a:pt x="0" y="7531"/>
                      <a:pt x="0" y="16840"/>
                    </a:cubicBezTo>
                    <a:cubicBezTo>
                      <a:pt x="0" y="26123"/>
                      <a:pt x="7531" y="33654"/>
                      <a:pt x="16814" y="33654"/>
                    </a:cubicBezTo>
                    <a:close/>
                  </a:path>
                </a:pathLst>
              </a:custGeom>
              <a:solidFill>
                <a:srgbClr val="99FFFF"/>
              </a:solid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8" name="Free Form 37"/>
              <p:cNvSpPr/>
              <p:nvPr/>
            </p:nvSpPr>
            <p:spPr>
              <a:xfrm>
                <a:off x="1535506" y="1894029"/>
                <a:ext cx="33655" cy="33655"/>
              </a:xfrm>
              <a:custGeom>
                <a:avLst/>
                <a:gdLst/>
                <a:ahLst/>
                <a:cxnLst/>
                <a:rect l="0" t="0" r="0" b="0"/>
                <a:pathLst>
                  <a:path w="33654" h="33654">
                    <a:moveTo>
                      <a:pt x="16814" y="33654"/>
                    </a:moveTo>
                    <a:cubicBezTo>
                      <a:pt x="26098" y="33654"/>
                      <a:pt x="33654" y="26123"/>
                      <a:pt x="33654" y="16827"/>
                    </a:cubicBezTo>
                    <a:cubicBezTo>
                      <a:pt x="33654" y="7531"/>
                      <a:pt x="26098" y="0"/>
                      <a:pt x="16814" y="0"/>
                    </a:cubicBezTo>
                    <a:cubicBezTo>
                      <a:pt x="7531" y="0"/>
                      <a:pt x="0" y="7531"/>
                      <a:pt x="0" y="16827"/>
                    </a:cubicBezTo>
                    <a:cubicBezTo>
                      <a:pt x="0" y="26123"/>
                      <a:pt x="7531" y="33654"/>
                      <a:pt x="16814" y="33654"/>
                    </a:cubicBezTo>
                    <a:close/>
                  </a:path>
                </a:pathLst>
              </a:custGeom>
              <a:solidFill>
                <a:srgbClr val="FFFFFF"/>
              </a:solidFill>
              <a:ln w="12700"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9" name="Free Form 38"/>
              <p:cNvSpPr/>
              <p:nvPr/>
            </p:nvSpPr>
            <p:spPr>
              <a:xfrm>
                <a:off x="1535506" y="1894029"/>
                <a:ext cx="33655" cy="33655"/>
              </a:xfrm>
              <a:custGeom>
                <a:avLst/>
                <a:gdLst/>
                <a:ahLst/>
                <a:cxnLst/>
                <a:rect l="0" t="0" r="0" b="0"/>
                <a:pathLst>
                  <a:path w="33654" h="33654">
                    <a:moveTo>
                      <a:pt x="16814" y="33654"/>
                    </a:moveTo>
                    <a:cubicBezTo>
                      <a:pt x="26098" y="33654"/>
                      <a:pt x="33654" y="26123"/>
                      <a:pt x="33654" y="16827"/>
                    </a:cubicBezTo>
                    <a:cubicBezTo>
                      <a:pt x="33654" y="7531"/>
                      <a:pt x="26098" y="0"/>
                      <a:pt x="16814" y="0"/>
                    </a:cubicBezTo>
                    <a:cubicBezTo>
                      <a:pt x="7531" y="0"/>
                      <a:pt x="0" y="7531"/>
                      <a:pt x="0" y="16827"/>
                    </a:cubicBezTo>
                    <a:cubicBezTo>
                      <a:pt x="0" y="26123"/>
                      <a:pt x="7531" y="33654"/>
                      <a:pt x="16814" y="33654"/>
                    </a:cubicBezTo>
                    <a:close/>
                  </a:path>
                </a:pathLst>
              </a:custGeom>
              <a:solidFill>
                <a:srgbClr val="99FFFF"/>
              </a:solidFill>
              <a:ln w="444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0" name="Free Form 39"/>
              <p:cNvSpPr/>
              <p:nvPr/>
            </p:nvSpPr>
            <p:spPr>
              <a:xfrm>
                <a:off x="1385100" y="2903260"/>
                <a:ext cx="813727" cy="928027"/>
              </a:xfrm>
              <a:custGeom>
                <a:avLst/>
                <a:gdLst/>
                <a:ahLst/>
                <a:cxnLst/>
                <a:rect l="0" t="0" r="0" b="0"/>
                <a:pathLst>
                  <a:path w="813727" h="928027">
                    <a:moveTo>
                      <a:pt x="0" y="0"/>
                    </a:moveTo>
                    <a:lnTo>
                      <a:pt x="0" y="928027"/>
                    </a:lnTo>
                    <a:lnTo>
                      <a:pt x="813727" y="928027"/>
                    </a:lnTo>
                  </a:path>
                </a:pathLst>
              </a:cu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1" name="Line 40"/>
              <p:cNvSpPr/>
              <p:nvPr/>
            </p:nvSpPr>
            <p:spPr>
              <a:xfrm>
                <a:off x="1360487" y="2905152"/>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2" name="Line 41"/>
              <p:cNvSpPr/>
              <p:nvPr/>
            </p:nvSpPr>
            <p:spPr>
              <a:xfrm>
                <a:off x="1360500" y="3130412"/>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3" name="Line 42"/>
              <p:cNvSpPr/>
              <p:nvPr/>
            </p:nvSpPr>
            <p:spPr>
              <a:xfrm>
                <a:off x="1360500" y="3580970"/>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4" name="Line 43"/>
              <p:cNvSpPr/>
              <p:nvPr/>
            </p:nvSpPr>
            <p:spPr>
              <a:xfrm>
                <a:off x="1360500" y="3355698"/>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5" name="Line 44"/>
              <p:cNvSpPr/>
              <p:nvPr/>
            </p:nvSpPr>
            <p:spPr>
              <a:xfrm>
                <a:off x="1360500" y="3806230"/>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6" name="Line 45"/>
              <p:cNvSpPr/>
              <p:nvPr/>
            </p:nvSpPr>
            <p:spPr>
              <a:xfrm>
                <a:off x="3066402" y="1755619"/>
                <a:ext cx="33617" cy="0"/>
              </a:xfrm>
              <a:prstGeom prst="line">
                <a:avLst/>
              </a:prstGeom>
              <a:noFill/>
              <a:ln w="33528" cmpd="sng">
                <a:solidFill>
                  <a:schemeClr val="accent4"/>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7" name="Line 46"/>
              <p:cNvSpPr/>
              <p:nvPr/>
            </p:nvSpPr>
            <p:spPr>
              <a:xfrm>
                <a:off x="3066402" y="1843770"/>
                <a:ext cx="33617" cy="0"/>
              </a:xfrm>
              <a:prstGeom prst="line">
                <a:avLst/>
              </a:prstGeom>
              <a:noFill/>
              <a:ln w="33528" cmpd="sng">
                <a:solidFill>
                  <a:schemeClr val="accent4"/>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8" name="Line 47"/>
              <p:cNvSpPr/>
              <p:nvPr/>
            </p:nvSpPr>
            <p:spPr>
              <a:xfrm>
                <a:off x="3066402" y="1951859"/>
                <a:ext cx="33617" cy="0"/>
              </a:xfrm>
              <a:prstGeom prst="line">
                <a:avLst/>
              </a:prstGeom>
              <a:noFill/>
              <a:ln w="33528" cmpd="sng">
                <a:solidFill>
                  <a:schemeClr val="accent4"/>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49" name="Line 48"/>
              <p:cNvSpPr/>
              <p:nvPr/>
            </p:nvSpPr>
            <p:spPr>
              <a:xfrm>
                <a:off x="3066402" y="2174286"/>
                <a:ext cx="33617" cy="0"/>
              </a:xfrm>
              <a:prstGeom prst="line">
                <a:avLst/>
              </a:prstGeom>
              <a:noFill/>
              <a:ln w="33528" cmpd="sng">
                <a:solidFill>
                  <a:schemeClr val="accent4"/>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0" name="Line 49"/>
              <p:cNvSpPr/>
              <p:nvPr/>
            </p:nvSpPr>
            <p:spPr>
              <a:xfrm>
                <a:off x="3066402" y="2342117"/>
                <a:ext cx="33617" cy="0"/>
              </a:xfrm>
              <a:prstGeom prst="line">
                <a:avLst/>
              </a:prstGeom>
              <a:noFill/>
              <a:ln w="33528" cmpd="sng">
                <a:solidFill>
                  <a:schemeClr val="accent4"/>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1" name="Line 50"/>
              <p:cNvSpPr/>
              <p:nvPr/>
            </p:nvSpPr>
            <p:spPr>
              <a:xfrm>
                <a:off x="2556129" y="1271406"/>
                <a:ext cx="36080" cy="0"/>
              </a:xfrm>
              <a:prstGeom prst="line">
                <a:avLst/>
              </a:prstGeom>
              <a:noFill/>
              <a:ln w="36068"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2" name="Line 51"/>
              <p:cNvSpPr/>
              <p:nvPr/>
            </p:nvSpPr>
            <p:spPr>
              <a:xfrm>
                <a:off x="2556129" y="1271406"/>
                <a:ext cx="36080" cy="0"/>
              </a:xfrm>
              <a:prstGeom prst="line">
                <a:avLst/>
              </a:prstGeom>
              <a:noFill/>
              <a:ln w="36068" cmpd="sng">
                <a:solidFill>
                  <a:srgbClr val="0000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3" name="Line 52"/>
              <p:cNvSpPr/>
              <p:nvPr/>
            </p:nvSpPr>
            <p:spPr>
              <a:xfrm>
                <a:off x="2556129" y="1439618"/>
                <a:ext cx="36080" cy="0"/>
              </a:xfrm>
              <a:prstGeom prst="line">
                <a:avLst/>
              </a:prstGeom>
              <a:noFill/>
              <a:ln w="36068"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4" name="Line 53"/>
              <p:cNvSpPr/>
              <p:nvPr/>
            </p:nvSpPr>
            <p:spPr>
              <a:xfrm>
                <a:off x="2556129" y="1456585"/>
                <a:ext cx="36080" cy="0"/>
              </a:xfrm>
              <a:prstGeom prst="line">
                <a:avLst/>
              </a:prstGeom>
              <a:noFill/>
              <a:ln w="36068" cmpd="sng">
                <a:solidFill>
                  <a:srgbClr val="0000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5" name="Line 54"/>
              <p:cNvSpPr/>
              <p:nvPr/>
            </p:nvSpPr>
            <p:spPr>
              <a:xfrm>
                <a:off x="2556129" y="1612249"/>
                <a:ext cx="36080" cy="0"/>
              </a:xfrm>
              <a:prstGeom prst="line">
                <a:avLst/>
              </a:prstGeom>
              <a:noFill/>
              <a:ln w="36068"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6" name="Line 55"/>
              <p:cNvSpPr/>
              <p:nvPr/>
            </p:nvSpPr>
            <p:spPr>
              <a:xfrm>
                <a:off x="2556129" y="1612249"/>
                <a:ext cx="36080" cy="0"/>
              </a:xfrm>
              <a:prstGeom prst="line">
                <a:avLst/>
              </a:prstGeom>
              <a:noFill/>
              <a:ln w="36068" cmpd="sng">
                <a:solidFill>
                  <a:srgbClr val="0000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7" name="Line 56"/>
              <p:cNvSpPr/>
              <p:nvPr/>
            </p:nvSpPr>
            <p:spPr>
              <a:xfrm>
                <a:off x="2556129" y="1668306"/>
                <a:ext cx="36080" cy="0"/>
              </a:xfrm>
              <a:prstGeom prst="line">
                <a:avLst/>
              </a:prstGeom>
              <a:noFill/>
              <a:ln w="36068"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8" name="Line 57"/>
              <p:cNvSpPr/>
              <p:nvPr/>
            </p:nvSpPr>
            <p:spPr>
              <a:xfrm>
                <a:off x="2556129" y="1668306"/>
                <a:ext cx="36080" cy="0"/>
              </a:xfrm>
              <a:prstGeom prst="line">
                <a:avLst/>
              </a:prstGeom>
              <a:noFill/>
              <a:ln w="36068" cmpd="sng">
                <a:solidFill>
                  <a:srgbClr val="0000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59" name="Line 58"/>
              <p:cNvSpPr/>
              <p:nvPr/>
            </p:nvSpPr>
            <p:spPr>
              <a:xfrm>
                <a:off x="2556129" y="1721799"/>
                <a:ext cx="36080" cy="0"/>
              </a:xfrm>
              <a:prstGeom prst="line">
                <a:avLst/>
              </a:prstGeom>
              <a:noFill/>
              <a:ln w="36068"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0" name="Line 59"/>
              <p:cNvSpPr/>
              <p:nvPr/>
            </p:nvSpPr>
            <p:spPr>
              <a:xfrm>
                <a:off x="2556129" y="1721799"/>
                <a:ext cx="36080" cy="0"/>
              </a:xfrm>
              <a:prstGeom prst="line">
                <a:avLst/>
              </a:prstGeom>
              <a:noFill/>
              <a:ln w="36068" cmpd="sng">
                <a:solidFill>
                  <a:srgbClr val="0000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 name="Line 60"/>
              <p:cNvSpPr/>
              <p:nvPr/>
            </p:nvSpPr>
            <p:spPr>
              <a:xfrm>
                <a:off x="2556129" y="1774542"/>
                <a:ext cx="36080" cy="0"/>
              </a:xfrm>
              <a:prstGeom prst="line">
                <a:avLst/>
              </a:prstGeom>
              <a:noFill/>
              <a:ln w="36068"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2" name="Line 61"/>
              <p:cNvSpPr/>
              <p:nvPr/>
            </p:nvSpPr>
            <p:spPr>
              <a:xfrm>
                <a:off x="2556129" y="1774542"/>
                <a:ext cx="36080" cy="0"/>
              </a:xfrm>
              <a:prstGeom prst="line">
                <a:avLst/>
              </a:prstGeom>
              <a:noFill/>
              <a:ln w="36068" cmpd="sng">
                <a:solidFill>
                  <a:srgbClr val="0000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3" name="Line 62"/>
              <p:cNvSpPr/>
              <p:nvPr/>
            </p:nvSpPr>
            <p:spPr>
              <a:xfrm rot="5400000">
                <a:off x="2574169" y="1832441"/>
                <a:ext cx="0" cy="26587"/>
              </a:xfrm>
              <a:prstGeom prst="line">
                <a:avLst/>
              </a:prstGeom>
              <a:noFill/>
              <a:ln w="36068" cmpd="sng">
                <a:solidFill>
                  <a:srgbClr val="0000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4" name="Line 63"/>
              <p:cNvSpPr/>
              <p:nvPr/>
            </p:nvSpPr>
            <p:spPr>
              <a:xfrm>
                <a:off x="2556129" y="2073690"/>
                <a:ext cx="36080" cy="0"/>
              </a:xfrm>
              <a:prstGeom prst="line">
                <a:avLst/>
              </a:prstGeom>
              <a:noFill/>
              <a:ln w="36068"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5" name="Line 64"/>
              <p:cNvSpPr/>
              <p:nvPr/>
            </p:nvSpPr>
            <p:spPr>
              <a:xfrm>
                <a:off x="2556129" y="2073690"/>
                <a:ext cx="36080" cy="0"/>
              </a:xfrm>
              <a:prstGeom prst="line">
                <a:avLst/>
              </a:prstGeom>
              <a:noFill/>
              <a:ln w="36068" cmpd="sng">
                <a:solidFill>
                  <a:srgbClr val="0000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6" name="Free Form 65"/>
              <p:cNvSpPr/>
              <p:nvPr/>
            </p:nvSpPr>
            <p:spPr>
              <a:xfrm>
                <a:off x="2044103" y="1738264"/>
                <a:ext cx="36106" cy="36080"/>
              </a:xfrm>
              <a:custGeom>
                <a:avLst/>
                <a:gdLst/>
                <a:ahLst/>
                <a:cxnLst/>
                <a:rect l="0" t="0" r="0" b="0"/>
                <a:pathLst>
                  <a:path w="36106" h="36080">
                    <a:moveTo>
                      <a:pt x="18046" y="36080"/>
                    </a:moveTo>
                    <a:cubicBezTo>
                      <a:pt x="28003" y="36080"/>
                      <a:pt x="36106" y="28003"/>
                      <a:pt x="36106" y="18046"/>
                    </a:cubicBezTo>
                    <a:cubicBezTo>
                      <a:pt x="36106" y="8077"/>
                      <a:pt x="28003" y="0"/>
                      <a:pt x="18046" y="0"/>
                    </a:cubicBezTo>
                    <a:cubicBezTo>
                      <a:pt x="8077" y="0"/>
                      <a:pt x="0" y="8077"/>
                      <a:pt x="0" y="18046"/>
                    </a:cubicBezTo>
                    <a:cubicBezTo>
                      <a:pt x="0" y="28003"/>
                      <a:pt x="8077" y="36080"/>
                      <a:pt x="18046" y="36080"/>
                    </a:cubicBezTo>
                    <a:close/>
                  </a:path>
                </a:pathLst>
              </a:custGeom>
              <a:solidFill>
                <a:srgbClr val="FF66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7" name="Free Form 66"/>
              <p:cNvSpPr/>
              <p:nvPr/>
            </p:nvSpPr>
            <p:spPr>
              <a:xfrm>
                <a:off x="2044103" y="1738264"/>
                <a:ext cx="36106" cy="36080"/>
              </a:xfrm>
              <a:custGeom>
                <a:avLst/>
                <a:gdLst/>
                <a:ahLst/>
                <a:cxnLst/>
                <a:rect l="0" t="0" r="0" b="0"/>
                <a:pathLst>
                  <a:path w="36106" h="36080">
                    <a:moveTo>
                      <a:pt x="18046" y="36080"/>
                    </a:moveTo>
                    <a:cubicBezTo>
                      <a:pt x="28003" y="36080"/>
                      <a:pt x="36106" y="28003"/>
                      <a:pt x="36106" y="18046"/>
                    </a:cubicBezTo>
                    <a:cubicBezTo>
                      <a:pt x="36106" y="8077"/>
                      <a:pt x="28003" y="0"/>
                      <a:pt x="18046" y="0"/>
                    </a:cubicBezTo>
                    <a:cubicBezTo>
                      <a:pt x="8077" y="0"/>
                      <a:pt x="0" y="8077"/>
                      <a:pt x="0" y="18046"/>
                    </a:cubicBezTo>
                    <a:cubicBezTo>
                      <a:pt x="0" y="28003"/>
                      <a:pt x="8077" y="36080"/>
                      <a:pt x="18046" y="36080"/>
                    </a:cubicBezTo>
                    <a:close/>
                  </a:path>
                </a:pathLst>
              </a:custGeom>
              <a:no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8" name="Free Form 67"/>
              <p:cNvSpPr/>
              <p:nvPr/>
            </p:nvSpPr>
            <p:spPr>
              <a:xfrm>
                <a:off x="2044103" y="1763334"/>
                <a:ext cx="36106" cy="36093"/>
              </a:xfrm>
              <a:custGeom>
                <a:avLst/>
                <a:gdLst/>
                <a:ahLst/>
                <a:cxnLst/>
                <a:rect l="0" t="0" r="0" b="0"/>
                <a:pathLst>
                  <a:path w="36106" h="36093">
                    <a:moveTo>
                      <a:pt x="18046" y="36093"/>
                    </a:moveTo>
                    <a:cubicBezTo>
                      <a:pt x="28003" y="36093"/>
                      <a:pt x="36106" y="28016"/>
                      <a:pt x="36106" y="18059"/>
                    </a:cubicBezTo>
                    <a:cubicBezTo>
                      <a:pt x="36106" y="8089"/>
                      <a:pt x="28003" y="0"/>
                      <a:pt x="18046" y="0"/>
                    </a:cubicBezTo>
                    <a:cubicBezTo>
                      <a:pt x="8077" y="0"/>
                      <a:pt x="0" y="8089"/>
                      <a:pt x="0" y="18059"/>
                    </a:cubicBezTo>
                    <a:cubicBezTo>
                      <a:pt x="0" y="28016"/>
                      <a:pt x="8077" y="36093"/>
                      <a:pt x="18046" y="36093"/>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9" name="Free Form 68"/>
              <p:cNvSpPr/>
              <p:nvPr/>
            </p:nvSpPr>
            <p:spPr>
              <a:xfrm>
                <a:off x="2044103" y="1763334"/>
                <a:ext cx="36106" cy="36093"/>
              </a:xfrm>
              <a:custGeom>
                <a:avLst/>
                <a:gdLst/>
                <a:ahLst/>
                <a:cxnLst/>
                <a:rect l="0" t="0" r="0" b="0"/>
                <a:pathLst>
                  <a:path w="36106" h="36093">
                    <a:moveTo>
                      <a:pt x="18046" y="36093"/>
                    </a:moveTo>
                    <a:cubicBezTo>
                      <a:pt x="28003" y="36093"/>
                      <a:pt x="36106" y="28016"/>
                      <a:pt x="36106" y="18059"/>
                    </a:cubicBezTo>
                    <a:cubicBezTo>
                      <a:pt x="36106" y="8089"/>
                      <a:pt x="28003" y="0"/>
                      <a:pt x="18046" y="0"/>
                    </a:cubicBezTo>
                    <a:cubicBezTo>
                      <a:pt x="8077" y="0"/>
                      <a:pt x="0" y="8089"/>
                      <a:pt x="0" y="18059"/>
                    </a:cubicBezTo>
                    <a:cubicBezTo>
                      <a:pt x="0" y="28016"/>
                      <a:pt x="8077" y="36093"/>
                      <a:pt x="18046" y="36093"/>
                    </a:cubicBezTo>
                    <a:close/>
                  </a:path>
                </a:pathLst>
              </a:custGeom>
              <a:solidFill>
                <a:srgbClr val="FF6600"/>
              </a:solid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0" name="Free Form 69"/>
              <p:cNvSpPr/>
              <p:nvPr/>
            </p:nvSpPr>
            <p:spPr>
              <a:xfrm>
                <a:off x="2044103" y="1955548"/>
                <a:ext cx="36106" cy="36093"/>
              </a:xfrm>
              <a:custGeom>
                <a:avLst/>
                <a:gdLst/>
                <a:ahLst/>
                <a:cxnLst/>
                <a:rect l="0" t="0" r="0" b="0"/>
                <a:pathLst>
                  <a:path w="36106" h="36093">
                    <a:moveTo>
                      <a:pt x="18046" y="36093"/>
                    </a:moveTo>
                    <a:cubicBezTo>
                      <a:pt x="28003" y="36093"/>
                      <a:pt x="36106" y="28016"/>
                      <a:pt x="36106" y="18059"/>
                    </a:cubicBezTo>
                    <a:cubicBezTo>
                      <a:pt x="36106" y="8089"/>
                      <a:pt x="28003" y="0"/>
                      <a:pt x="18046" y="0"/>
                    </a:cubicBezTo>
                    <a:cubicBezTo>
                      <a:pt x="8077" y="0"/>
                      <a:pt x="0" y="8089"/>
                      <a:pt x="0" y="18059"/>
                    </a:cubicBezTo>
                    <a:cubicBezTo>
                      <a:pt x="0" y="28016"/>
                      <a:pt x="8077" y="36093"/>
                      <a:pt x="18046" y="36093"/>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1" name="Free Form 70"/>
              <p:cNvSpPr/>
              <p:nvPr/>
            </p:nvSpPr>
            <p:spPr>
              <a:xfrm>
                <a:off x="2044103" y="1955548"/>
                <a:ext cx="36106" cy="36093"/>
              </a:xfrm>
              <a:custGeom>
                <a:avLst/>
                <a:gdLst/>
                <a:ahLst/>
                <a:cxnLst/>
                <a:rect l="0" t="0" r="0" b="0"/>
                <a:pathLst>
                  <a:path w="36106" h="36093">
                    <a:moveTo>
                      <a:pt x="18046" y="36093"/>
                    </a:moveTo>
                    <a:cubicBezTo>
                      <a:pt x="28003" y="36093"/>
                      <a:pt x="36106" y="28016"/>
                      <a:pt x="36106" y="18059"/>
                    </a:cubicBezTo>
                    <a:cubicBezTo>
                      <a:pt x="36106" y="8089"/>
                      <a:pt x="28003" y="0"/>
                      <a:pt x="18046" y="0"/>
                    </a:cubicBezTo>
                    <a:cubicBezTo>
                      <a:pt x="8077" y="0"/>
                      <a:pt x="0" y="8089"/>
                      <a:pt x="0" y="18059"/>
                    </a:cubicBezTo>
                    <a:cubicBezTo>
                      <a:pt x="0" y="28016"/>
                      <a:pt x="8077" y="36093"/>
                      <a:pt x="18046" y="36093"/>
                    </a:cubicBezTo>
                    <a:close/>
                  </a:path>
                </a:pathLst>
              </a:custGeom>
              <a:solidFill>
                <a:srgbClr val="FF6600"/>
              </a:solid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2" name="Free Form 71"/>
              <p:cNvSpPr/>
              <p:nvPr/>
            </p:nvSpPr>
            <p:spPr>
              <a:xfrm>
                <a:off x="2044103" y="1977316"/>
                <a:ext cx="36106" cy="36081"/>
              </a:xfrm>
              <a:custGeom>
                <a:avLst/>
                <a:gdLst/>
                <a:ahLst/>
                <a:cxnLst/>
                <a:rect l="0" t="0" r="0" b="0"/>
                <a:pathLst>
                  <a:path w="36106" h="36080">
                    <a:moveTo>
                      <a:pt x="18046" y="36080"/>
                    </a:moveTo>
                    <a:cubicBezTo>
                      <a:pt x="28003" y="36080"/>
                      <a:pt x="36106" y="28003"/>
                      <a:pt x="36106" y="18046"/>
                    </a:cubicBezTo>
                    <a:cubicBezTo>
                      <a:pt x="36106" y="8077"/>
                      <a:pt x="28003" y="0"/>
                      <a:pt x="18046" y="0"/>
                    </a:cubicBezTo>
                    <a:cubicBezTo>
                      <a:pt x="8077" y="0"/>
                      <a:pt x="0" y="8077"/>
                      <a:pt x="0" y="18046"/>
                    </a:cubicBezTo>
                    <a:cubicBezTo>
                      <a:pt x="0" y="28003"/>
                      <a:pt x="8077" y="36080"/>
                      <a:pt x="18046" y="36080"/>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3" name="Free Form 72"/>
              <p:cNvSpPr/>
              <p:nvPr/>
            </p:nvSpPr>
            <p:spPr>
              <a:xfrm>
                <a:off x="2044103" y="1977316"/>
                <a:ext cx="36106" cy="36081"/>
              </a:xfrm>
              <a:custGeom>
                <a:avLst/>
                <a:gdLst/>
                <a:ahLst/>
                <a:cxnLst/>
                <a:rect l="0" t="0" r="0" b="0"/>
                <a:pathLst>
                  <a:path w="36106" h="36080">
                    <a:moveTo>
                      <a:pt x="18046" y="36080"/>
                    </a:moveTo>
                    <a:cubicBezTo>
                      <a:pt x="28003" y="36080"/>
                      <a:pt x="36106" y="28003"/>
                      <a:pt x="36106" y="18046"/>
                    </a:cubicBezTo>
                    <a:cubicBezTo>
                      <a:pt x="36106" y="8077"/>
                      <a:pt x="28003" y="0"/>
                      <a:pt x="18046" y="0"/>
                    </a:cubicBezTo>
                    <a:cubicBezTo>
                      <a:pt x="8077" y="0"/>
                      <a:pt x="0" y="8077"/>
                      <a:pt x="0" y="18046"/>
                    </a:cubicBezTo>
                    <a:cubicBezTo>
                      <a:pt x="0" y="28003"/>
                      <a:pt x="8077" y="36080"/>
                      <a:pt x="18046" y="36080"/>
                    </a:cubicBezTo>
                    <a:close/>
                  </a:path>
                </a:pathLst>
              </a:custGeom>
              <a:solidFill>
                <a:srgbClr val="FF6600"/>
              </a:solid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4" name="Free Form 73"/>
              <p:cNvSpPr/>
              <p:nvPr/>
            </p:nvSpPr>
            <p:spPr>
              <a:xfrm>
                <a:off x="2044103" y="2032650"/>
                <a:ext cx="36106" cy="36080"/>
              </a:xfrm>
              <a:custGeom>
                <a:avLst/>
                <a:gdLst/>
                <a:ahLst/>
                <a:cxnLst/>
                <a:rect l="0" t="0" r="0" b="0"/>
                <a:pathLst>
                  <a:path w="36106" h="36080">
                    <a:moveTo>
                      <a:pt x="18046" y="36080"/>
                    </a:moveTo>
                    <a:cubicBezTo>
                      <a:pt x="28003" y="36080"/>
                      <a:pt x="36106" y="28003"/>
                      <a:pt x="36106" y="18046"/>
                    </a:cubicBezTo>
                    <a:cubicBezTo>
                      <a:pt x="36106" y="8077"/>
                      <a:pt x="28003" y="0"/>
                      <a:pt x="18046" y="0"/>
                    </a:cubicBezTo>
                    <a:cubicBezTo>
                      <a:pt x="8077" y="0"/>
                      <a:pt x="0" y="8077"/>
                      <a:pt x="0" y="18046"/>
                    </a:cubicBezTo>
                    <a:cubicBezTo>
                      <a:pt x="0" y="28003"/>
                      <a:pt x="8077" y="36080"/>
                      <a:pt x="18046" y="36080"/>
                    </a:cubicBezTo>
                    <a:close/>
                  </a:path>
                </a:pathLst>
              </a:custGeom>
              <a:solidFill>
                <a:srgbClr val="FF66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5" name="Free Form 74"/>
              <p:cNvSpPr/>
              <p:nvPr/>
            </p:nvSpPr>
            <p:spPr>
              <a:xfrm>
                <a:off x="2044103" y="2032650"/>
                <a:ext cx="36106" cy="36080"/>
              </a:xfrm>
              <a:custGeom>
                <a:avLst/>
                <a:gdLst/>
                <a:ahLst/>
                <a:cxnLst/>
                <a:rect l="0" t="0" r="0" b="0"/>
                <a:pathLst>
                  <a:path w="36106" h="36080">
                    <a:moveTo>
                      <a:pt x="18046" y="36080"/>
                    </a:moveTo>
                    <a:cubicBezTo>
                      <a:pt x="28003" y="36080"/>
                      <a:pt x="36106" y="28003"/>
                      <a:pt x="36106" y="18046"/>
                    </a:cubicBezTo>
                    <a:cubicBezTo>
                      <a:pt x="36106" y="8077"/>
                      <a:pt x="28003" y="0"/>
                      <a:pt x="18046" y="0"/>
                    </a:cubicBezTo>
                    <a:cubicBezTo>
                      <a:pt x="8077" y="0"/>
                      <a:pt x="0" y="8077"/>
                      <a:pt x="0" y="18046"/>
                    </a:cubicBezTo>
                    <a:cubicBezTo>
                      <a:pt x="0" y="28003"/>
                      <a:pt x="8077" y="36080"/>
                      <a:pt x="18046" y="36080"/>
                    </a:cubicBezTo>
                    <a:close/>
                  </a:path>
                </a:pathLst>
              </a:custGeom>
              <a:no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6" name="Free Form 75"/>
              <p:cNvSpPr/>
              <p:nvPr/>
            </p:nvSpPr>
            <p:spPr>
              <a:xfrm>
                <a:off x="2044103" y="2053300"/>
                <a:ext cx="36106" cy="36093"/>
              </a:xfrm>
              <a:custGeom>
                <a:avLst/>
                <a:gdLst/>
                <a:ahLst/>
                <a:cxnLst/>
                <a:rect l="0" t="0" r="0" b="0"/>
                <a:pathLst>
                  <a:path w="36106" h="36093">
                    <a:moveTo>
                      <a:pt x="18046" y="36093"/>
                    </a:moveTo>
                    <a:cubicBezTo>
                      <a:pt x="28003" y="36093"/>
                      <a:pt x="36106" y="28016"/>
                      <a:pt x="36106" y="18059"/>
                    </a:cubicBezTo>
                    <a:cubicBezTo>
                      <a:pt x="36106" y="8077"/>
                      <a:pt x="28003" y="0"/>
                      <a:pt x="18046" y="0"/>
                    </a:cubicBezTo>
                    <a:cubicBezTo>
                      <a:pt x="8077" y="0"/>
                      <a:pt x="0" y="8077"/>
                      <a:pt x="0" y="18059"/>
                    </a:cubicBezTo>
                    <a:cubicBezTo>
                      <a:pt x="0" y="28016"/>
                      <a:pt x="8077" y="36093"/>
                      <a:pt x="18046" y="36093"/>
                    </a:cubicBezTo>
                    <a:close/>
                  </a:path>
                </a:pathLst>
              </a:custGeom>
              <a:solidFill>
                <a:srgbClr val="FF66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7" name="Free Form 76"/>
              <p:cNvSpPr/>
              <p:nvPr/>
            </p:nvSpPr>
            <p:spPr>
              <a:xfrm>
                <a:off x="2044103" y="2053300"/>
                <a:ext cx="36106" cy="36093"/>
              </a:xfrm>
              <a:custGeom>
                <a:avLst/>
                <a:gdLst/>
                <a:ahLst/>
                <a:cxnLst/>
                <a:rect l="0" t="0" r="0" b="0"/>
                <a:pathLst>
                  <a:path w="36106" h="36093">
                    <a:moveTo>
                      <a:pt x="18046" y="36093"/>
                    </a:moveTo>
                    <a:cubicBezTo>
                      <a:pt x="28003" y="36093"/>
                      <a:pt x="36106" y="28016"/>
                      <a:pt x="36106" y="18059"/>
                    </a:cubicBezTo>
                    <a:cubicBezTo>
                      <a:pt x="36106" y="8077"/>
                      <a:pt x="28003" y="0"/>
                      <a:pt x="18046" y="0"/>
                    </a:cubicBezTo>
                    <a:cubicBezTo>
                      <a:pt x="8077" y="0"/>
                      <a:pt x="0" y="8077"/>
                      <a:pt x="0" y="18059"/>
                    </a:cubicBezTo>
                    <a:cubicBezTo>
                      <a:pt x="0" y="28016"/>
                      <a:pt x="8077" y="36093"/>
                      <a:pt x="18046" y="36093"/>
                    </a:cubicBezTo>
                    <a:close/>
                  </a:path>
                </a:pathLst>
              </a:custGeom>
              <a:no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8" name="Free Form 77"/>
              <p:cNvSpPr/>
              <p:nvPr/>
            </p:nvSpPr>
            <p:spPr>
              <a:xfrm>
                <a:off x="2044103" y="2141463"/>
                <a:ext cx="36106" cy="36094"/>
              </a:xfrm>
              <a:custGeom>
                <a:avLst/>
                <a:gdLst/>
                <a:ahLst/>
                <a:cxnLst/>
                <a:rect l="0" t="0" r="0" b="0"/>
                <a:pathLst>
                  <a:path w="36106" h="36093">
                    <a:moveTo>
                      <a:pt x="18046" y="36093"/>
                    </a:moveTo>
                    <a:cubicBezTo>
                      <a:pt x="28003" y="36093"/>
                      <a:pt x="36106" y="28003"/>
                      <a:pt x="36106" y="18059"/>
                    </a:cubicBezTo>
                    <a:cubicBezTo>
                      <a:pt x="36106" y="8077"/>
                      <a:pt x="28003" y="0"/>
                      <a:pt x="18046" y="0"/>
                    </a:cubicBezTo>
                    <a:cubicBezTo>
                      <a:pt x="8077" y="0"/>
                      <a:pt x="0" y="8077"/>
                      <a:pt x="0" y="18059"/>
                    </a:cubicBezTo>
                    <a:cubicBezTo>
                      <a:pt x="0" y="28003"/>
                      <a:pt x="8077" y="36093"/>
                      <a:pt x="18046" y="36093"/>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79" name="Free Form 78"/>
              <p:cNvSpPr/>
              <p:nvPr/>
            </p:nvSpPr>
            <p:spPr>
              <a:xfrm>
                <a:off x="2044103" y="2141463"/>
                <a:ext cx="36106" cy="36094"/>
              </a:xfrm>
              <a:custGeom>
                <a:avLst/>
                <a:gdLst/>
                <a:ahLst/>
                <a:cxnLst/>
                <a:rect l="0" t="0" r="0" b="0"/>
                <a:pathLst>
                  <a:path w="36106" h="36093">
                    <a:moveTo>
                      <a:pt x="18046" y="36093"/>
                    </a:moveTo>
                    <a:cubicBezTo>
                      <a:pt x="28003" y="36093"/>
                      <a:pt x="36106" y="28003"/>
                      <a:pt x="36106" y="18059"/>
                    </a:cubicBezTo>
                    <a:cubicBezTo>
                      <a:pt x="36106" y="8077"/>
                      <a:pt x="28003" y="0"/>
                      <a:pt x="18046" y="0"/>
                    </a:cubicBezTo>
                    <a:cubicBezTo>
                      <a:pt x="8077" y="0"/>
                      <a:pt x="0" y="8077"/>
                      <a:pt x="0" y="18059"/>
                    </a:cubicBezTo>
                    <a:cubicBezTo>
                      <a:pt x="0" y="28003"/>
                      <a:pt x="8077" y="36093"/>
                      <a:pt x="18046" y="36093"/>
                    </a:cubicBezTo>
                    <a:close/>
                  </a:path>
                </a:pathLst>
              </a:custGeom>
              <a:solidFill>
                <a:srgbClr val="FF6600"/>
              </a:solid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0" name="Free Form 79"/>
              <p:cNvSpPr/>
              <p:nvPr/>
            </p:nvSpPr>
            <p:spPr>
              <a:xfrm>
                <a:off x="2044103" y="2184262"/>
                <a:ext cx="36106" cy="36081"/>
              </a:xfrm>
              <a:custGeom>
                <a:avLst/>
                <a:gdLst/>
                <a:ahLst/>
                <a:cxnLst/>
                <a:rect l="0" t="0" r="0" b="0"/>
                <a:pathLst>
                  <a:path w="36106" h="36080">
                    <a:moveTo>
                      <a:pt x="18046" y="36080"/>
                    </a:moveTo>
                    <a:cubicBezTo>
                      <a:pt x="28003" y="36080"/>
                      <a:pt x="36106" y="28003"/>
                      <a:pt x="36106" y="18046"/>
                    </a:cubicBezTo>
                    <a:cubicBezTo>
                      <a:pt x="36106" y="8077"/>
                      <a:pt x="28003" y="0"/>
                      <a:pt x="18046" y="0"/>
                    </a:cubicBezTo>
                    <a:cubicBezTo>
                      <a:pt x="8077" y="0"/>
                      <a:pt x="0" y="8077"/>
                      <a:pt x="0" y="18046"/>
                    </a:cubicBezTo>
                    <a:cubicBezTo>
                      <a:pt x="0" y="28003"/>
                      <a:pt x="8077" y="36080"/>
                      <a:pt x="18046" y="36080"/>
                    </a:cubicBezTo>
                    <a:close/>
                  </a:path>
                </a:pathLst>
              </a:custGeom>
              <a:solidFill>
                <a:srgbClr val="FF66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1" name="Free Form 80"/>
              <p:cNvSpPr/>
              <p:nvPr/>
            </p:nvSpPr>
            <p:spPr>
              <a:xfrm>
                <a:off x="2044103" y="2184262"/>
                <a:ext cx="36106" cy="36081"/>
              </a:xfrm>
              <a:custGeom>
                <a:avLst/>
                <a:gdLst/>
                <a:ahLst/>
                <a:cxnLst/>
                <a:rect l="0" t="0" r="0" b="0"/>
                <a:pathLst>
                  <a:path w="36106" h="36080">
                    <a:moveTo>
                      <a:pt x="18046" y="36080"/>
                    </a:moveTo>
                    <a:cubicBezTo>
                      <a:pt x="28003" y="36080"/>
                      <a:pt x="36106" y="28003"/>
                      <a:pt x="36106" y="18046"/>
                    </a:cubicBezTo>
                    <a:cubicBezTo>
                      <a:pt x="36106" y="8077"/>
                      <a:pt x="28003" y="0"/>
                      <a:pt x="18046" y="0"/>
                    </a:cubicBezTo>
                    <a:cubicBezTo>
                      <a:pt x="8077" y="0"/>
                      <a:pt x="0" y="8077"/>
                      <a:pt x="0" y="18046"/>
                    </a:cubicBezTo>
                    <a:cubicBezTo>
                      <a:pt x="0" y="28003"/>
                      <a:pt x="8077" y="36080"/>
                      <a:pt x="18046" y="36080"/>
                    </a:cubicBezTo>
                    <a:close/>
                  </a:path>
                </a:pathLst>
              </a:custGeom>
              <a:no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2" name="Free Form 81"/>
              <p:cNvSpPr/>
              <p:nvPr/>
            </p:nvSpPr>
            <p:spPr>
              <a:xfrm>
                <a:off x="2044103" y="2217816"/>
                <a:ext cx="36106" cy="36093"/>
              </a:xfrm>
              <a:custGeom>
                <a:avLst/>
                <a:gdLst/>
                <a:ahLst/>
                <a:cxnLst/>
                <a:rect l="0" t="0" r="0" b="0"/>
                <a:pathLst>
                  <a:path w="36106" h="36093">
                    <a:moveTo>
                      <a:pt x="18046" y="36093"/>
                    </a:moveTo>
                    <a:cubicBezTo>
                      <a:pt x="28003" y="36093"/>
                      <a:pt x="36106" y="28016"/>
                      <a:pt x="36106" y="18059"/>
                    </a:cubicBezTo>
                    <a:cubicBezTo>
                      <a:pt x="36106" y="8089"/>
                      <a:pt x="28003" y="0"/>
                      <a:pt x="18046" y="0"/>
                    </a:cubicBezTo>
                    <a:cubicBezTo>
                      <a:pt x="8077" y="0"/>
                      <a:pt x="0" y="8089"/>
                      <a:pt x="0" y="18059"/>
                    </a:cubicBezTo>
                    <a:cubicBezTo>
                      <a:pt x="0" y="28016"/>
                      <a:pt x="8077" y="36093"/>
                      <a:pt x="18046" y="36093"/>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3" name="Free Form 82"/>
              <p:cNvSpPr/>
              <p:nvPr/>
            </p:nvSpPr>
            <p:spPr>
              <a:xfrm>
                <a:off x="2044103" y="2217816"/>
                <a:ext cx="36106" cy="36093"/>
              </a:xfrm>
              <a:custGeom>
                <a:avLst/>
                <a:gdLst/>
                <a:ahLst/>
                <a:cxnLst/>
                <a:rect l="0" t="0" r="0" b="0"/>
                <a:pathLst>
                  <a:path w="36106" h="36093">
                    <a:moveTo>
                      <a:pt x="18046" y="36093"/>
                    </a:moveTo>
                    <a:cubicBezTo>
                      <a:pt x="28003" y="36093"/>
                      <a:pt x="36106" y="28016"/>
                      <a:pt x="36106" y="18059"/>
                    </a:cubicBezTo>
                    <a:cubicBezTo>
                      <a:pt x="36106" y="8089"/>
                      <a:pt x="28003" y="0"/>
                      <a:pt x="18046" y="0"/>
                    </a:cubicBezTo>
                    <a:cubicBezTo>
                      <a:pt x="8077" y="0"/>
                      <a:pt x="0" y="8089"/>
                      <a:pt x="0" y="18059"/>
                    </a:cubicBezTo>
                    <a:cubicBezTo>
                      <a:pt x="0" y="28016"/>
                      <a:pt x="8077" y="36093"/>
                      <a:pt x="18046" y="36093"/>
                    </a:cubicBezTo>
                    <a:close/>
                  </a:path>
                </a:pathLst>
              </a:custGeom>
              <a:solidFill>
                <a:srgbClr val="FF6600"/>
              </a:solidFill>
              <a:ln w="1905"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4" name="Free Form 83"/>
              <p:cNvSpPr/>
              <p:nvPr/>
            </p:nvSpPr>
            <p:spPr>
              <a:xfrm>
                <a:off x="1525930" y="2987055"/>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5" name="Free Form 84"/>
              <p:cNvSpPr/>
              <p:nvPr/>
            </p:nvSpPr>
            <p:spPr>
              <a:xfrm>
                <a:off x="1525930" y="2987055"/>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6" name="Free Form 85"/>
              <p:cNvSpPr/>
              <p:nvPr/>
            </p:nvSpPr>
            <p:spPr>
              <a:xfrm>
                <a:off x="1591144" y="2971243"/>
                <a:ext cx="29249" cy="29236"/>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7" name="Free Form 86"/>
              <p:cNvSpPr/>
              <p:nvPr/>
            </p:nvSpPr>
            <p:spPr>
              <a:xfrm>
                <a:off x="1591144" y="2971243"/>
                <a:ext cx="29249" cy="29236"/>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8" name="Free Form 87"/>
              <p:cNvSpPr/>
              <p:nvPr/>
            </p:nvSpPr>
            <p:spPr>
              <a:xfrm>
                <a:off x="1633296" y="2903400"/>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89" name="Free Form 88"/>
              <p:cNvSpPr/>
              <p:nvPr/>
            </p:nvSpPr>
            <p:spPr>
              <a:xfrm>
                <a:off x="1633296" y="2903400"/>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0" name="Free Form 89"/>
              <p:cNvSpPr/>
              <p:nvPr/>
            </p:nvSpPr>
            <p:spPr>
              <a:xfrm>
                <a:off x="1640497" y="3082343"/>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1" name="Free Form 90"/>
              <p:cNvSpPr/>
              <p:nvPr/>
            </p:nvSpPr>
            <p:spPr>
              <a:xfrm>
                <a:off x="1640497" y="3082343"/>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2" name="Free Form 91"/>
              <p:cNvSpPr/>
              <p:nvPr/>
            </p:nvSpPr>
            <p:spPr>
              <a:xfrm>
                <a:off x="1734032" y="2998015"/>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3" name="Free Form 92"/>
              <p:cNvSpPr/>
              <p:nvPr/>
            </p:nvSpPr>
            <p:spPr>
              <a:xfrm>
                <a:off x="1734032" y="2998015"/>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4" name="Free Form 93"/>
              <p:cNvSpPr/>
              <p:nvPr/>
            </p:nvSpPr>
            <p:spPr>
              <a:xfrm>
                <a:off x="1896084" y="2874838"/>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5" name="Free Form 94"/>
              <p:cNvSpPr/>
              <p:nvPr/>
            </p:nvSpPr>
            <p:spPr>
              <a:xfrm>
                <a:off x="1896084" y="2874838"/>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6" name="Free Form 95"/>
              <p:cNvSpPr/>
              <p:nvPr/>
            </p:nvSpPr>
            <p:spPr>
              <a:xfrm>
                <a:off x="2059444" y="2986826"/>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7" name="Free Form 96"/>
              <p:cNvSpPr/>
              <p:nvPr/>
            </p:nvSpPr>
            <p:spPr>
              <a:xfrm>
                <a:off x="2059444" y="2986826"/>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8" name="Free Form 97"/>
              <p:cNvSpPr/>
              <p:nvPr/>
            </p:nvSpPr>
            <p:spPr>
              <a:xfrm>
                <a:off x="1794637" y="3073770"/>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99" name="Free Form 98"/>
              <p:cNvSpPr/>
              <p:nvPr/>
            </p:nvSpPr>
            <p:spPr>
              <a:xfrm>
                <a:off x="1794637" y="3073770"/>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0" name="Free Form 99"/>
              <p:cNvSpPr/>
              <p:nvPr/>
            </p:nvSpPr>
            <p:spPr>
              <a:xfrm>
                <a:off x="1772907" y="3109343"/>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1" name="Free Form 100"/>
              <p:cNvSpPr/>
              <p:nvPr/>
            </p:nvSpPr>
            <p:spPr>
              <a:xfrm>
                <a:off x="1772907" y="3109343"/>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2" name="Free Form 101"/>
              <p:cNvSpPr/>
              <p:nvPr/>
            </p:nvSpPr>
            <p:spPr>
              <a:xfrm>
                <a:off x="1892134" y="3124481"/>
                <a:ext cx="29249"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3" name="Free Form 102"/>
              <p:cNvSpPr/>
              <p:nvPr/>
            </p:nvSpPr>
            <p:spPr>
              <a:xfrm>
                <a:off x="1892134" y="3124481"/>
                <a:ext cx="29249"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4" name="Free Form 103"/>
              <p:cNvSpPr/>
              <p:nvPr/>
            </p:nvSpPr>
            <p:spPr>
              <a:xfrm>
                <a:off x="1864474" y="3181797"/>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5" name="Free Form 104"/>
              <p:cNvSpPr/>
              <p:nvPr/>
            </p:nvSpPr>
            <p:spPr>
              <a:xfrm>
                <a:off x="1864474" y="3181797"/>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6" name="Free Form 105"/>
              <p:cNvSpPr/>
              <p:nvPr/>
            </p:nvSpPr>
            <p:spPr>
              <a:xfrm>
                <a:off x="1722183" y="3181136"/>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7" name="Free Form 106"/>
              <p:cNvSpPr/>
              <p:nvPr/>
            </p:nvSpPr>
            <p:spPr>
              <a:xfrm>
                <a:off x="1722183" y="3181136"/>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8" name="Free Form 107"/>
              <p:cNvSpPr/>
              <p:nvPr/>
            </p:nvSpPr>
            <p:spPr>
              <a:xfrm>
                <a:off x="1726133" y="3196948"/>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09" name="Free Form 108"/>
              <p:cNvSpPr/>
              <p:nvPr/>
            </p:nvSpPr>
            <p:spPr>
              <a:xfrm>
                <a:off x="1726133" y="3196948"/>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0" name="Free Form 109"/>
              <p:cNvSpPr/>
              <p:nvPr/>
            </p:nvSpPr>
            <p:spPr>
              <a:xfrm>
                <a:off x="1772246" y="3233841"/>
                <a:ext cx="29249"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1" name="Free Form 110"/>
              <p:cNvSpPr/>
              <p:nvPr/>
            </p:nvSpPr>
            <p:spPr>
              <a:xfrm>
                <a:off x="1772246" y="3233841"/>
                <a:ext cx="29249"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2" name="Free Form 111"/>
              <p:cNvSpPr/>
              <p:nvPr/>
            </p:nvSpPr>
            <p:spPr>
              <a:xfrm>
                <a:off x="1631937" y="3264131"/>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3" name="Free Form 112"/>
              <p:cNvSpPr/>
              <p:nvPr/>
            </p:nvSpPr>
            <p:spPr>
              <a:xfrm>
                <a:off x="1631937" y="3264131"/>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4" name="Free Form 113"/>
              <p:cNvSpPr/>
              <p:nvPr/>
            </p:nvSpPr>
            <p:spPr>
              <a:xfrm>
                <a:off x="1610855" y="3268741"/>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5" name="Free Form 114"/>
              <p:cNvSpPr/>
              <p:nvPr/>
            </p:nvSpPr>
            <p:spPr>
              <a:xfrm>
                <a:off x="1610855" y="3268741"/>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6" name="Free Form 115"/>
              <p:cNvSpPr/>
              <p:nvPr/>
            </p:nvSpPr>
            <p:spPr>
              <a:xfrm>
                <a:off x="1532470" y="3248980"/>
                <a:ext cx="29249"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7" name="Free Form 116"/>
              <p:cNvSpPr/>
              <p:nvPr/>
            </p:nvSpPr>
            <p:spPr>
              <a:xfrm>
                <a:off x="1532470" y="3248980"/>
                <a:ext cx="29249"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8" name="Free Form 117"/>
              <p:cNvSpPr/>
              <p:nvPr/>
            </p:nvSpPr>
            <p:spPr>
              <a:xfrm>
                <a:off x="1456055" y="3394560"/>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19" name="Free Form 118"/>
              <p:cNvSpPr/>
              <p:nvPr/>
            </p:nvSpPr>
            <p:spPr>
              <a:xfrm>
                <a:off x="1456055" y="3394560"/>
                <a:ext cx="29248" cy="29235"/>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0" name="Free Form 119"/>
              <p:cNvSpPr/>
              <p:nvPr/>
            </p:nvSpPr>
            <p:spPr>
              <a:xfrm>
                <a:off x="1519961" y="3405761"/>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1" name="Free Form 120"/>
              <p:cNvSpPr/>
              <p:nvPr/>
            </p:nvSpPr>
            <p:spPr>
              <a:xfrm>
                <a:off x="1519961" y="3405761"/>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2" name="Free Form 121"/>
              <p:cNvSpPr/>
              <p:nvPr/>
            </p:nvSpPr>
            <p:spPr>
              <a:xfrm>
                <a:off x="1421803" y="3455824"/>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3" name="Free Form 122"/>
              <p:cNvSpPr/>
              <p:nvPr/>
            </p:nvSpPr>
            <p:spPr>
              <a:xfrm>
                <a:off x="1421803" y="3455824"/>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4" name="Free Form 123"/>
              <p:cNvSpPr/>
              <p:nvPr/>
            </p:nvSpPr>
            <p:spPr>
              <a:xfrm>
                <a:off x="1420482" y="3565184"/>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5" name="Free Form 124"/>
              <p:cNvSpPr/>
              <p:nvPr/>
            </p:nvSpPr>
            <p:spPr>
              <a:xfrm>
                <a:off x="1420482" y="3565184"/>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6" name="Free Form 125"/>
              <p:cNvSpPr/>
              <p:nvPr/>
            </p:nvSpPr>
            <p:spPr>
              <a:xfrm>
                <a:off x="1570685" y="3405774"/>
                <a:ext cx="29248" cy="29222"/>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7" name="Free Form 126"/>
              <p:cNvSpPr/>
              <p:nvPr/>
            </p:nvSpPr>
            <p:spPr>
              <a:xfrm>
                <a:off x="1570685" y="3405774"/>
                <a:ext cx="29248" cy="29222"/>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8" name="Free Form 127"/>
              <p:cNvSpPr/>
              <p:nvPr/>
            </p:nvSpPr>
            <p:spPr>
              <a:xfrm>
                <a:off x="1512049" y="3483498"/>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29" name="Free Form 128"/>
              <p:cNvSpPr/>
              <p:nvPr/>
            </p:nvSpPr>
            <p:spPr>
              <a:xfrm>
                <a:off x="1512049" y="3483498"/>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0" name="Free Form 129"/>
              <p:cNvSpPr/>
              <p:nvPr/>
            </p:nvSpPr>
            <p:spPr>
              <a:xfrm>
                <a:off x="1559483" y="3472957"/>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1" name="Free Form 130"/>
              <p:cNvSpPr/>
              <p:nvPr/>
            </p:nvSpPr>
            <p:spPr>
              <a:xfrm>
                <a:off x="1559483" y="3472957"/>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2" name="Free Form 131"/>
              <p:cNvSpPr/>
              <p:nvPr/>
            </p:nvSpPr>
            <p:spPr>
              <a:xfrm>
                <a:off x="1580565" y="3453196"/>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3" name="Free Form 132"/>
              <p:cNvSpPr/>
              <p:nvPr/>
            </p:nvSpPr>
            <p:spPr>
              <a:xfrm>
                <a:off x="1580565" y="3453196"/>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4" name="Free Form 133"/>
              <p:cNvSpPr/>
              <p:nvPr/>
            </p:nvSpPr>
            <p:spPr>
              <a:xfrm>
                <a:off x="1602295" y="3458466"/>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5" name="Free Form 134"/>
              <p:cNvSpPr/>
              <p:nvPr/>
            </p:nvSpPr>
            <p:spPr>
              <a:xfrm>
                <a:off x="1602295" y="3458466"/>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6" name="Free Form 135"/>
              <p:cNvSpPr/>
              <p:nvPr/>
            </p:nvSpPr>
            <p:spPr>
              <a:xfrm>
                <a:off x="1773567" y="3347798"/>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7" name="Free Form 136"/>
              <p:cNvSpPr/>
              <p:nvPr/>
            </p:nvSpPr>
            <p:spPr>
              <a:xfrm>
                <a:off x="1773567" y="3347798"/>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8" name="Free Form 137"/>
              <p:cNvSpPr/>
              <p:nvPr/>
            </p:nvSpPr>
            <p:spPr>
              <a:xfrm>
                <a:off x="1568704" y="3515121"/>
                <a:ext cx="29248" cy="29222"/>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39" name="Free Form 138"/>
              <p:cNvSpPr/>
              <p:nvPr/>
            </p:nvSpPr>
            <p:spPr>
              <a:xfrm>
                <a:off x="1568704" y="3515121"/>
                <a:ext cx="29248" cy="29222"/>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0" name="Free Form 139"/>
              <p:cNvSpPr/>
              <p:nvPr/>
            </p:nvSpPr>
            <p:spPr>
              <a:xfrm>
                <a:off x="1588465" y="3540800"/>
                <a:ext cx="29248" cy="29236"/>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1" name="Free Form 140"/>
              <p:cNvSpPr/>
              <p:nvPr/>
            </p:nvSpPr>
            <p:spPr>
              <a:xfrm>
                <a:off x="1588465" y="3540800"/>
                <a:ext cx="29248" cy="29236"/>
              </a:xfrm>
              <a:custGeom>
                <a:avLst/>
                <a:gdLst/>
                <a:ahLst/>
                <a:cxnLst/>
                <a:rect l="0" t="0" r="0" b="0"/>
                <a:pathLst>
                  <a:path w="29248" h="29235">
                    <a:moveTo>
                      <a:pt x="14617" y="29235"/>
                    </a:moveTo>
                    <a:cubicBezTo>
                      <a:pt x="22682" y="29235"/>
                      <a:pt x="29248" y="22682"/>
                      <a:pt x="29248" y="14617"/>
                    </a:cubicBezTo>
                    <a:cubicBezTo>
                      <a:pt x="29248" y="6540"/>
                      <a:pt x="22682" y="0"/>
                      <a:pt x="14617" y="0"/>
                    </a:cubicBezTo>
                    <a:cubicBezTo>
                      <a:pt x="6540" y="0"/>
                      <a:pt x="0" y="6540"/>
                      <a:pt x="0" y="14617"/>
                    </a:cubicBezTo>
                    <a:cubicBezTo>
                      <a:pt x="0" y="22682"/>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2" name="Free Form 141"/>
              <p:cNvSpPr/>
              <p:nvPr/>
            </p:nvSpPr>
            <p:spPr>
              <a:xfrm>
                <a:off x="1531162" y="3559253"/>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3" name="Free Form 142"/>
              <p:cNvSpPr/>
              <p:nvPr/>
            </p:nvSpPr>
            <p:spPr>
              <a:xfrm>
                <a:off x="1531162" y="3559253"/>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4" name="Free Form 143"/>
              <p:cNvSpPr/>
              <p:nvPr/>
            </p:nvSpPr>
            <p:spPr>
              <a:xfrm>
                <a:off x="1664220" y="3578354"/>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5" name="Free Form 144"/>
              <p:cNvSpPr/>
              <p:nvPr/>
            </p:nvSpPr>
            <p:spPr>
              <a:xfrm>
                <a:off x="1664220" y="3578354"/>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6" name="Free Form 145"/>
              <p:cNvSpPr/>
              <p:nvPr/>
            </p:nvSpPr>
            <p:spPr>
              <a:xfrm>
                <a:off x="1669491" y="3720632"/>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7" name="Free Form 146"/>
              <p:cNvSpPr/>
              <p:nvPr/>
            </p:nvSpPr>
            <p:spPr>
              <a:xfrm>
                <a:off x="1669491" y="3720632"/>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8" name="Free Form 147"/>
              <p:cNvSpPr/>
              <p:nvPr/>
            </p:nvSpPr>
            <p:spPr>
              <a:xfrm>
                <a:off x="1783448" y="3166645"/>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FF0000"/>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49" name="Free Form 148"/>
              <p:cNvSpPr/>
              <p:nvPr/>
            </p:nvSpPr>
            <p:spPr>
              <a:xfrm>
                <a:off x="1783448" y="3166645"/>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0" name="Line 149"/>
              <p:cNvSpPr/>
              <p:nvPr/>
            </p:nvSpPr>
            <p:spPr>
              <a:xfrm>
                <a:off x="2754579" y="3831630"/>
                <a:ext cx="0" cy="2460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1" name="Line 150"/>
              <p:cNvSpPr/>
              <p:nvPr/>
            </p:nvSpPr>
            <p:spPr>
              <a:xfrm>
                <a:off x="3016707" y="3831630"/>
                <a:ext cx="0" cy="2460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2" name="Line 151"/>
              <p:cNvSpPr/>
              <p:nvPr/>
            </p:nvSpPr>
            <p:spPr>
              <a:xfrm>
                <a:off x="3278860" y="3831630"/>
                <a:ext cx="0" cy="2460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3" name="Line 152"/>
              <p:cNvSpPr/>
              <p:nvPr/>
            </p:nvSpPr>
            <p:spPr>
              <a:xfrm>
                <a:off x="3541001" y="3831630"/>
                <a:ext cx="0" cy="2460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4" name="Free Form 153"/>
              <p:cNvSpPr/>
              <p:nvPr/>
            </p:nvSpPr>
            <p:spPr>
              <a:xfrm>
                <a:off x="2728836" y="2903260"/>
                <a:ext cx="813752" cy="928027"/>
              </a:xfrm>
              <a:custGeom>
                <a:avLst/>
                <a:gdLst/>
                <a:ahLst/>
                <a:cxnLst/>
                <a:rect l="0" t="0" r="0" b="0"/>
                <a:pathLst>
                  <a:path w="813752" h="928027">
                    <a:moveTo>
                      <a:pt x="0" y="0"/>
                    </a:moveTo>
                    <a:lnTo>
                      <a:pt x="0" y="928027"/>
                    </a:lnTo>
                    <a:lnTo>
                      <a:pt x="813752" y="928027"/>
                    </a:lnTo>
                  </a:path>
                </a:pathLst>
              </a:cu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5" name="Line 154"/>
              <p:cNvSpPr/>
              <p:nvPr/>
            </p:nvSpPr>
            <p:spPr>
              <a:xfrm>
                <a:off x="2704236" y="2905152"/>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6" name="Line 155"/>
              <p:cNvSpPr/>
              <p:nvPr/>
            </p:nvSpPr>
            <p:spPr>
              <a:xfrm>
                <a:off x="2704236" y="3130412"/>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7" name="Line 156"/>
              <p:cNvSpPr/>
              <p:nvPr/>
            </p:nvSpPr>
            <p:spPr>
              <a:xfrm>
                <a:off x="2704236" y="3580970"/>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8" name="Line 157"/>
              <p:cNvSpPr/>
              <p:nvPr/>
            </p:nvSpPr>
            <p:spPr>
              <a:xfrm>
                <a:off x="2704236" y="3355698"/>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59" name="Line 158"/>
              <p:cNvSpPr/>
              <p:nvPr/>
            </p:nvSpPr>
            <p:spPr>
              <a:xfrm>
                <a:off x="2704236" y="3806230"/>
                <a:ext cx="26213" cy="0"/>
              </a:xfrm>
              <a:prstGeom prst="line">
                <a:avLst/>
              </a:prstGeom>
              <a:noFill/>
              <a:ln w="3175"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0" name="Free Form 159"/>
              <p:cNvSpPr/>
              <p:nvPr/>
            </p:nvSpPr>
            <p:spPr>
              <a:xfrm>
                <a:off x="2934957" y="2891576"/>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1" name="Free Form 160"/>
              <p:cNvSpPr/>
              <p:nvPr/>
            </p:nvSpPr>
            <p:spPr>
              <a:xfrm>
                <a:off x="2934957" y="2891576"/>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2" name="Free Form 161"/>
              <p:cNvSpPr/>
              <p:nvPr/>
            </p:nvSpPr>
            <p:spPr>
              <a:xfrm>
                <a:off x="2819069" y="2932851"/>
                <a:ext cx="29236"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3" name="Free Form 162"/>
              <p:cNvSpPr/>
              <p:nvPr/>
            </p:nvSpPr>
            <p:spPr>
              <a:xfrm>
                <a:off x="2819069" y="2932851"/>
                <a:ext cx="29236"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4" name="Free Form 163"/>
              <p:cNvSpPr/>
              <p:nvPr/>
            </p:nvSpPr>
            <p:spPr>
              <a:xfrm>
                <a:off x="2800019" y="3047151"/>
                <a:ext cx="29236"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5" name="Free Form 164"/>
              <p:cNvSpPr/>
              <p:nvPr/>
            </p:nvSpPr>
            <p:spPr>
              <a:xfrm>
                <a:off x="2800019" y="3047151"/>
                <a:ext cx="29236"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6" name="Free Form 165"/>
              <p:cNvSpPr/>
              <p:nvPr/>
            </p:nvSpPr>
            <p:spPr>
              <a:xfrm>
                <a:off x="2887675" y="3039099"/>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7" name="Free Form 166"/>
              <p:cNvSpPr/>
              <p:nvPr/>
            </p:nvSpPr>
            <p:spPr>
              <a:xfrm>
                <a:off x="2887675" y="3039099"/>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8" name="Free Form 167"/>
              <p:cNvSpPr/>
              <p:nvPr/>
            </p:nvSpPr>
            <p:spPr>
              <a:xfrm>
                <a:off x="3028962" y="2955749"/>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69" name="Free Form 168"/>
              <p:cNvSpPr/>
              <p:nvPr/>
            </p:nvSpPr>
            <p:spPr>
              <a:xfrm>
                <a:off x="3028962" y="2955749"/>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0" name="Free Form 169"/>
              <p:cNvSpPr/>
              <p:nvPr/>
            </p:nvSpPr>
            <p:spPr>
              <a:xfrm>
                <a:off x="3017850" y="3074812"/>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1" name="Free Form 170"/>
              <p:cNvSpPr/>
              <p:nvPr/>
            </p:nvSpPr>
            <p:spPr>
              <a:xfrm>
                <a:off x="3017850" y="3074812"/>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2" name="Free Form 171"/>
              <p:cNvSpPr/>
              <p:nvPr/>
            </p:nvSpPr>
            <p:spPr>
              <a:xfrm>
                <a:off x="3090087" y="3054174"/>
                <a:ext cx="29236" cy="29236"/>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3" name="Free Form 172"/>
              <p:cNvSpPr/>
              <p:nvPr/>
            </p:nvSpPr>
            <p:spPr>
              <a:xfrm>
                <a:off x="3090087" y="3054174"/>
                <a:ext cx="29236" cy="29236"/>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4" name="Free Form 173"/>
              <p:cNvSpPr/>
              <p:nvPr/>
            </p:nvSpPr>
            <p:spPr>
              <a:xfrm>
                <a:off x="2943237" y="3147837"/>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5" name="Free Form 174"/>
              <p:cNvSpPr/>
              <p:nvPr/>
            </p:nvSpPr>
            <p:spPr>
              <a:xfrm>
                <a:off x="2943237" y="3147837"/>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6" name="Free Form 175"/>
              <p:cNvSpPr/>
              <p:nvPr/>
            </p:nvSpPr>
            <p:spPr>
              <a:xfrm>
                <a:off x="2837675" y="3187524"/>
                <a:ext cx="29235" cy="29236"/>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7" name="Free Form 176"/>
              <p:cNvSpPr/>
              <p:nvPr/>
            </p:nvSpPr>
            <p:spPr>
              <a:xfrm>
                <a:off x="2837675" y="3187524"/>
                <a:ext cx="29235" cy="29236"/>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8" name="Free Form 177"/>
              <p:cNvSpPr/>
              <p:nvPr/>
            </p:nvSpPr>
            <p:spPr>
              <a:xfrm>
                <a:off x="2832112" y="3224837"/>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79" name="Free Form 178"/>
              <p:cNvSpPr/>
              <p:nvPr/>
            </p:nvSpPr>
            <p:spPr>
              <a:xfrm>
                <a:off x="2832112" y="3224837"/>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0" name="Free Form 179"/>
              <p:cNvSpPr/>
              <p:nvPr/>
            </p:nvSpPr>
            <p:spPr>
              <a:xfrm>
                <a:off x="2847200" y="3224837"/>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1" name="Free Form 180"/>
              <p:cNvSpPr/>
              <p:nvPr/>
            </p:nvSpPr>
            <p:spPr>
              <a:xfrm>
                <a:off x="2847200" y="3224837"/>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2" name="Free Form 181"/>
              <p:cNvSpPr/>
              <p:nvPr/>
            </p:nvSpPr>
            <p:spPr>
              <a:xfrm>
                <a:off x="2761475" y="3227212"/>
                <a:ext cx="29235"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3" name="Free Form 182"/>
              <p:cNvSpPr/>
              <p:nvPr/>
            </p:nvSpPr>
            <p:spPr>
              <a:xfrm>
                <a:off x="2761475" y="3227212"/>
                <a:ext cx="29235"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4" name="Free Form 183"/>
              <p:cNvSpPr/>
              <p:nvPr/>
            </p:nvSpPr>
            <p:spPr>
              <a:xfrm>
                <a:off x="2761475" y="3305799"/>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5" name="Free Form 184"/>
              <p:cNvSpPr/>
              <p:nvPr/>
            </p:nvSpPr>
            <p:spPr>
              <a:xfrm>
                <a:off x="2761475" y="3305799"/>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6" name="Free Form 185"/>
              <p:cNvSpPr/>
              <p:nvPr/>
            </p:nvSpPr>
            <p:spPr>
              <a:xfrm>
                <a:off x="2782112" y="3451049"/>
                <a:ext cx="29236" cy="29236"/>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7" name="Free Form 186"/>
              <p:cNvSpPr/>
              <p:nvPr/>
            </p:nvSpPr>
            <p:spPr>
              <a:xfrm>
                <a:off x="2782112" y="3451049"/>
                <a:ext cx="29236" cy="29236"/>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8" name="Free Form 187"/>
              <p:cNvSpPr/>
              <p:nvPr/>
            </p:nvSpPr>
            <p:spPr>
              <a:xfrm>
                <a:off x="2836875" y="3312937"/>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89" name="Free Form 188"/>
              <p:cNvSpPr/>
              <p:nvPr/>
            </p:nvSpPr>
            <p:spPr>
              <a:xfrm>
                <a:off x="2836875" y="3312937"/>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0" name="Free Form 189"/>
              <p:cNvSpPr/>
              <p:nvPr/>
            </p:nvSpPr>
            <p:spPr>
              <a:xfrm>
                <a:off x="2837675" y="3258174"/>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1" name="Free Form 190"/>
              <p:cNvSpPr/>
              <p:nvPr/>
            </p:nvSpPr>
            <p:spPr>
              <a:xfrm>
                <a:off x="2837675" y="3258174"/>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2" name="Free Form 191"/>
              <p:cNvSpPr/>
              <p:nvPr/>
            </p:nvSpPr>
            <p:spPr>
              <a:xfrm>
                <a:off x="2940862" y="3306587"/>
                <a:ext cx="29236"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3" name="Free Form 192"/>
              <p:cNvSpPr/>
              <p:nvPr/>
            </p:nvSpPr>
            <p:spPr>
              <a:xfrm>
                <a:off x="2940862" y="3306587"/>
                <a:ext cx="29236"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4" name="Free Form 193"/>
              <p:cNvSpPr/>
              <p:nvPr/>
            </p:nvSpPr>
            <p:spPr>
              <a:xfrm>
                <a:off x="2948000" y="3486774"/>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5" name="Free Form 194"/>
              <p:cNvSpPr/>
              <p:nvPr/>
            </p:nvSpPr>
            <p:spPr>
              <a:xfrm>
                <a:off x="2948000" y="3486774"/>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6" name="Free Form 195"/>
              <p:cNvSpPr/>
              <p:nvPr/>
            </p:nvSpPr>
            <p:spPr>
              <a:xfrm>
                <a:off x="2866250" y="3650287"/>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7" name="Free Form 196"/>
              <p:cNvSpPr/>
              <p:nvPr/>
            </p:nvSpPr>
            <p:spPr>
              <a:xfrm>
                <a:off x="2866250" y="3650287"/>
                <a:ext cx="29235" cy="29223"/>
              </a:xfrm>
              <a:custGeom>
                <a:avLst/>
                <a:gdLst/>
                <a:ahLst/>
                <a:cxnLst/>
                <a:rect l="0" t="0" r="0" b="0"/>
                <a:pathLst>
                  <a:path w="29235" h="29222">
                    <a:moveTo>
                      <a:pt x="14617" y="29222"/>
                    </a:moveTo>
                    <a:cubicBezTo>
                      <a:pt x="22682" y="29222"/>
                      <a:pt x="29235" y="22682"/>
                      <a:pt x="29235" y="14617"/>
                    </a:cubicBezTo>
                    <a:cubicBezTo>
                      <a:pt x="29235"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8" name="Free Form 197"/>
              <p:cNvSpPr/>
              <p:nvPr/>
            </p:nvSpPr>
            <p:spPr>
              <a:xfrm>
                <a:off x="3053575" y="3566937"/>
                <a:ext cx="29235"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599" name="Free Form 198"/>
              <p:cNvSpPr/>
              <p:nvPr/>
            </p:nvSpPr>
            <p:spPr>
              <a:xfrm>
                <a:off x="3053575" y="3566937"/>
                <a:ext cx="29235"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0" name="Free Form 199"/>
              <p:cNvSpPr/>
              <p:nvPr/>
            </p:nvSpPr>
            <p:spPr>
              <a:xfrm>
                <a:off x="3194862" y="3527249"/>
                <a:ext cx="29236" cy="29236"/>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1" name="Free Form 200"/>
              <p:cNvSpPr/>
              <p:nvPr/>
            </p:nvSpPr>
            <p:spPr>
              <a:xfrm>
                <a:off x="3194862" y="3527249"/>
                <a:ext cx="29236" cy="29236"/>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2" name="Free Form 201"/>
              <p:cNvSpPr/>
              <p:nvPr/>
            </p:nvSpPr>
            <p:spPr>
              <a:xfrm>
                <a:off x="3325825" y="3633612"/>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3" name="Free Form 202"/>
              <p:cNvSpPr/>
              <p:nvPr/>
            </p:nvSpPr>
            <p:spPr>
              <a:xfrm>
                <a:off x="3325825" y="3633612"/>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4" name="Free Form 203"/>
              <p:cNvSpPr/>
              <p:nvPr/>
            </p:nvSpPr>
            <p:spPr>
              <a:xfrm>
                <a:off x="3113100" y="3375649"/>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5" name="Free Form 204"/>
              <p:cNvSpPr/>
              <p:nvPr/>
            </p:nvSpPr>
            <p:spPr>
              <a:xfrm>
                <a:off x="3113100" y="3375649"/>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6" name="Free Form 205"/>
              <p:cNvSpPr/>
              <p:nvPr/>
            </p:nvSpPr>
            <p:spPr>
              <a:xfrm>
                <a:off x="3033725" y="3343099"/>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7" name="Free Form 206"/>
              <p:cNvSpPr/>
              <p:nvPr/>
            </p:nvSpPr>
            <p:spPr>
              <a:xfrm>
                <a:off x="3033725" y="3343099"/>
                <a:ext cx="29248" cy="29236"/>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8" name="Free Form 207"/>
              <p:cNvSpPr/>
              <p:nvPr/>
            </p:nvSpPr>
            <p:spPr>
              <a:xfrm>
                <a:off x="3036900" y="3242299"/>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09" name="Free Form 208"/>
              <p:cNvSpPr/>
              <p:nvPr/>
            </p:nvSpPr>
            <p:spPr>
              <a:xfrm>
                <a:off x="3036900" y="3242299"/>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0" name="Free Form 209"/>
              <p:cNvSpPr/>
              <p:nvPr/>
            </p:nvSpPr>
            <p:spPr>
              <a:xfrm>
                <a:off x="3090875" y="3268487"/>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1" name="Free Form 210"/>
              <p:cNvSpPr/>
              <p:nvPr/>
            </p:nvSpPr>
            <p:spPr>
              <a:xfrm>
                <a:off x="3090875" y="3268487"/>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2" name="Free Form 211"/>
              <p:cNvSpPr/>
              <p:nvPr/>
            </p:nvSpPr>
            <p:spPr>
              <a:xfrm>
                <a:off x="3130562" y="3246262"/>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3" name="Free Form 212"/>
              <p:cNvSpPr/>
              <p:nvPr/>
            </p:nvSpPr>
            <p:spPr>
              <a:xfrm>
                <a:off x="3130562" y="3246262"/>
                <a:ext cx="29248" cy="29235"/>
              </a:xfrm>
              <a:custGeom>
                <a:avLst/>
                <a:gdLst/>
                <a:ahLst/>
                <a:cxnLst/>
                <a:rect l="0" t="0" r="0" b="0"/>
                <a:pathLst>
                  <a:path w="29248" h="29235">
                    <a:moveTo>
                      <a:pt x="14617" y="29235"/>
                    </a:moveTo>
                    <a:cubicBezTo>
                      <a:pt x="22682" y="29235"/>
                      <a:pt x="29248" y="22694"/>
                      <a:pt x="29248" y="14630"/>
                    </a:cubicBezTo>
                    <a:cubicBezTo>
                      <a:pt x="29248"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4" name="Free Form 213"/>
              <p:cNvSpPr/>
              <p:nvPr/>
            </p:nvSpPr>
            <p:spPr>
              <a:xfrm>
                <a:off x="3174225" y="3306587"/>
                <a:ext cx="29235"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5" name="Free Form 214"/>
              <p:cNvSpPr/>
              <p:nvPr/>
            </p:nvSpPr>
            <p:spPr>
              <a:xfrm>
                <a:off x="3174225" y="3306587"/>
                <a:ext cx="29235"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6" name="Free Form 215"/>
              <p:cNvSpPr/>
              <p:nvPr/>
            </p:nvSpPr>
            <p:spPr>
              <a:xfrm>
                <a:off x="3340912" y="3360562"/>
                <a:ext cx="29236"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solidFill>
                <a:srgbClr val="0000F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7" name="Free Form 216"/>
              <p:cNvSpPr/>
              <p:nvPr/>
            </p:nvSpPr>
            <p:spPr>
              <a:xfrm>
                <a:off x="3340912" y="3360562"/>
                <a:ext cx="29236" cy="29235"/>
              </a:xfrm>
              <a:custGeom>
                <a:avLst/>
                <a:gdLst/>
                <a:ahLst/>
                <a:cxnLst/>
                <a:rect l="0" t="0" r="0" b="0"/>
                <a:pathLst>
                  <a:path w="29235" h="29235">
                    <a:moveTo>
                      <a:pt x="14617" y="29235"/>
                    </a:moveTo>
                    <a:cubicBezTo>
                      <a:pt x="22682" y="29235"/>
                      <a:pt x="29235" y="22694"/>
                      <a:pt x="29235" y="14630"/>
                    </a:cubicBezTo>
                    <a:cubicBezTo>
                      <a:pt x="29235" y="6553"/>
                      <a:pt x="22682" y="0"/>
                      <a:pt x="14617" y="0"/>
                    </a:cubicBezTo>
                    <a:cubicBezTo>
                      <a:pt x="6540" y="0"/>
                      <a:pt x="0" y="6553"/>
                      <a:pt x="0" y="14630"/>
                    </a:cubicBezTo>
                    <a:cubicBezTo>
                      <a:pt x="0" y="22694"/>
                      <a:pt x="6540" y="29235"/>
                      <a:pt x="14617" y="29235"/>
                    </a:cubicBezTo>
                    <a:close/>
                  </a:path>
                </a:pathLst>
              </a:custGeom>
              <a:no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8" name="Free Form 217"/>
              <p:cNvSpPr/>
              <p:nvPr/>
            </p:nvSpPr>
            <p:spPr>
              <a:xfrm>
                <a:off x="3017850" y="3334374"/>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221F1F"/>
              </a:solidFill>
              <a:ln w="1270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19" name="Free Form 218"/>
              <p:cNvSpPr/>
              <p:nvPr/>
            </p:nvSpPr>
            <p:spPr>
              <a:xfrm>
                <a:off x="3017850" y="3334374"/>
                <a:ext cx="29248" cy="29223"/>
              </a:xfrm>
              <a:custGeom>
                <a:avLst/>
                <a:gdLst/>
                <a:ahLst/>
                <a:cxnLst/>
                <a:rect l="0" t="0" r="0" b="0"/>
                <a:pathLst>
                  <a:path w="29248" h="29222">
                    <a:moveTo>
                      <a:pt x="14617" y="29222"/>
                    </a:moveTo>
                    <a:cubicBezTo>
                      <a:pt x="22682" y="29222"/>
                      <a:pt x="29248" y="22682"/>
                      <a:pt x="29248" y="14617"/>
                    </a:cubicBezTo>
                    <a:cubicBezTo>
                      <a:pt x="29248" y="6540"/>
                      <a:pt x="22682" y="0"/>
                      <a:pt x="14617" y="0"/>
                    </a:cubicBezTo>
                    <a:cubicBezTo>
                      <a:pt x="6540" y="0"/>
                      <a:pt x="0" y="6540"/>
                      <a:pt x="0" y="14617"/>
                    </a:cubicBezTo>
                    <a:cubicBezTo>
                      <a:pt x="0" y="22682"/>
                      <a:pt x="6540" y="29222"/>
                      <a:pt x="14617" y="29222"/>
                    </a:cubicBezTo>
                    <a:close/>
                  </a:path>
                </a:pathLst>
              </a:custGeom>
              <a:solidFill>
                <a:srgbClr val="0000FF"/>
              </a:solidFill>
              <a:ln w="1524" cmpd="sng">
                <a:solidFill>
                  <a:srgbClr val="FFFFF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20" name="Line 219"/>
              <p:cNvSpPr/>
              <p:nvPr/>
            </p:nvSpPr>
            <p:spPr>
              <a:xfrm>
                <a:off x="1295247" y="1925284"/>
                <a:ext cx="2278037" cy="0"/>
              </a:xfrm>
              <a:prstGeom prst="line">
                <a:avLst/>
              </a:prstGeom>
              <a:noFill/>
              <a:ln w="6350" cmpd="sng">
                <a:solidFill>
                  <a:srgbClr val="221F1F"/>
                </a:solidFill>
                <a:prstDash val="solid"/>
              </a:ln>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621" name="TextBox 620"/>
              <p:cNvSpPr txBox="1"/>
              <p:nvPr/>
            </p:nvSpPr>
            <p:spPr>
              <a:xfrm>
                <a:off x="871516" y="827047"/>
                <a:ext cx="122891" cy="82550"/>
              </a:xfrm>
              <a:prstGeom prst="rect">
                <a:avLst/>
              </a:prstGeom>
              <a:noFill/>
              <a:ln>
                <a:noFill/>
              </a:ln>
            </p:spPr>
            <p:txBody>
              <a:bodyPr wrap="square" lIns="0" tIns="0" rIns="0" bIns="0"/>
              <a:lstStyle/>
              <a:p>
                <a:pPr marL="0" marR="0" lvl="0" indent="0" algn="l" defTabSz="914400" rtl="0" eaLnBrk="1" fontAlgn="base" latinLnBrk="0" hangingPunct="1">
                  <a:lnSpc>
                    <a:spcPts val="650"/>
                  </a:lnSpc>
                  <a:spcBef>
                    <a:spcPct val="0"/>
                  </a:spcBef>
                  <a:spcAft>
                    <a:spcPct val="0"/>
                  </a:spcAft>
                  <a:buClrTx/>
                  <a:buSzTx/>
                  <a:buFontTx/>
                  <a:buNone/>
                  <a:tabLst/>
                  <a:defRPr lang="en-US"/>
                </a:pPr>
                <a:r>
                  <a:rPr kumimoji="0" lang="en-US" sz="10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A </a:t>
                </a:r>
              </a:p>
            </p:txBody>
          </p:sp>
          <p:sp>
            <p:nvSpPr>
              <p:cNvPr id="622" name="TextBox 621"/>
              <p:cNvSpPr txBox="1"/>
              <p:nvPr/>
            </p:nvSpPr>
            <p:spPr>
              <a:xfrm>
                <a:off x="1093439" y="866942"/>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1.15 </a:t>
                </a:r>
              </a:p>
            </p:txBody>
          </p:sp>
          <p:sp>
            <p:nvSpPr>
              <p:cNvPr id="623" name="TextBox 622"/>
              <p:cNvSpPr txBox="1"/>
              <p:nvPr/>
            </p:nvSpPr>
            <p:spPr>
              <a:xfrm>
                <a:off x="853142" y="960495"/>
                <a:ext cx="82550" cy="1514214"/>
              </a:xfrm>
              <a:prstGeom prst="rect">
                <a:avLst/>
              </a:prstGeom>
              <a:noFill/>
              <a:ln>
                <a:noFill/>
              </a:ln>
            </p:spPr>
            <p:txBody>
              <a:bodyPr vert="vert270" wrap="square" lIns="0" tIns="0" rIns="0" bIns="0"/>
              <a:lstStyle/>
              <a:p>
                <a:pPr marL="0" marR="0" lvl="0" indent="76200" algn="ctr" defTabSz="914400" rtl="0" eaLnBrk="1" fontAlgn="base" latinLnBrk="0" hangingPunct="1">
                  <a:lnSpc>
                    <a:spcPct val="100000"/>
                  </a:lnSpc>
                  <a:spcBef>
                    <a:spcPct val="0"/>
                  </a:spcBef>
                  <a:spcAft>
                    <a:spcPct val="0"/>
                  </a:spcAft>
                  <a:buClrTx/>
                  <a:buSzTx/>
                  <a:buFontTx/>
                  <a:buNone/>
                  <a:tabLst/>
                  <a:defRPr kumimoji="1" lang="en-US"/>
                </a:pPr>
                <a:r>
                  <a:rPr kumimoji="1" lang="en-US" sz="10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Right Anterior Insula Normalized Metabolism </a:t>
                </a:r>
              </a:p>
            </p:txBody>
          </p:sp>
          <p:sp>
            <p:nvSpPr>
              <p:cNvPr id="624" name="TextBox 623"/>
              <p:cNvSpPr txBox="1"/>
              <p:nvPr/>
            </p:nvSpPr>
            <p:spPr>
              <a:xfrm>
                <a:off x="1093439" y="1209123"/>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1.10 </a:t>
                </a:r>
              </a:p>
            </p:txBody>
          </p:sp>
          <p:sp>
            <p:nvSpPr>
              <p:cNvPr id="625" name="TextBox 624"/>
              <p:cNvSpPr txBox="1"/>
              <p:nvPr/>
            </p:nvSpPr>
            <p:spPr>
              <a:xfrm>
                <a:off x="1093439" y="1551303"/>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1.05 </a:t>
                </a:r>
              </a:p>
            </p:txBody>
          </p:sp>
          <p:sp>
            <p:nvSpPr>
              <p:cNvPr id="626" name="TextBox 625"/>
              <p:cNvSpPr txBox="1"/>
              <p:nvPr/>
            </p:nvSpPr>
            <p:spPr>
              <a:xfrm>
                <a:off x="1093439" y="1893488"/>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1.00 </a:t>
                </a:r>
              </a:p>
            </p:txBody>
          </p:sp>
          <p:sp>
            <p:nvSpPr>
              <p:cNvPr id="627" name="TextBox 626"/>
              <p:cNvSpPr txBox="1"/>
              <p:nvPr/>
            </p:nvSpPr>
            <p:spPr>
              <a:xfrm>
                <a:off x="1093439" y="2235676"/>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0.95 </a:t>
                </a:r>
              </a:p>
            </p:txBody>
          </p:sp>
          <p:sp>
            <p:nvSpPr>
              <p:cNvPr id="629" name="TextBox 628"/>
              <p:cNvSpPr txBox="1"/>
              <p:nvPr/>
            </p:nvSpPr>
            <p:spPr>
              <a:xfrm>
                <a:off x="2294469" y="2451218"/>
                <a:ext cx="521989" cy="167640"/>
              </a:xfrm>
              <a:prstGeom prst="rect">
                <a:avLst/>
              </a:prstGeom>
              <a:noFill/>
              <a:ln>
                <a:noFill/>
              </a:ln>
            </p:spPr>
            <p:txBody>
              <a:bodyPr wrap="square" lIns="0" tIns="0" rIns="0" bIns="0"/>
              <a:lstStyle/>
              <a:p>
                <a:pPr marL="0" marR="0" lvl="0" indent="0" algn="l" defTabSz="914400" rtl="0" eaLnBrk="1" fontAlgn="base" latinLnBrk="0" hangingPunct="1">
                  <a:lnSpc>
                    <a:spcPct val="100000"/>
                  </a:lnSpc>
                  <a:spcBef>
                    <a:spcPct val="0"/>
                  </a:spcBef>
                  <a:spcAft>
                    <a:spcPts val="100"/>
                  </a:spcAft>
                  <a:buClrTx/>
                  <a:buSzTx/>
                  <a:buFontTx/>
                  <a:buNone/>
                  <a:tabLst/>
                  <a:defRPr lang="en-US"/>
                </a:pPr>
                <a:r>
                  <a:rPr kumimoji="0" lang="en-US" sz="9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Escitalopram</a:t>
                </a:r>
              </a:p>
              <a:p>
                <a:pPr marL="0" marR="0" lvl="0" indent="114300" algn="l" defTabSz="914400" rtl="0" eaLnBrk="1" fontAlgn="base" latinLnBrk="0" hangingPunct="1">
                  <a:lnSpc>
                    <a:spcPct val="100000"/>
                  </a:lnSpc>
                  <a:spcBef>
                    <a:spcPct val="0"/>
                  </a:spcBef>
                  <a:spcAft>
                    <a:spcPct val="0"/>
                  </a:spcAft>
                  <a:buClrTx/>
                  <a:buSzTx/>
                  <a:buFontTx/>
                  <a:buNone/>
                  <a:tabLst/>
                  <a:defRPr lang="en-US"/>
                </a:pPr>
                <a:r>
                  <a:rPr kumimoji="0" lang="en-US" sz="9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REM </a:t>
                </a:r>
              </a:p>
            </p:txBody>
          </p:sp>
          <p:sp>
            <p:nvSpPr>
              <p:cNvPr id="630" name="TextBox 629"/>
              <p:cNvSpPr txBox="1"/>
              <p:nvPr/>
            </p:nvSpPr>
            <p:spPr>
              <a:xfrm>
                <a:off x="1919251" y="2451218"/>
                <a:ext cx="333452" cy="76200"/>
              </a:xfrm>
              <a:prstGeom prst="rect">
                <a:avLst/>
              </a:prstGeom>
              <a:noFill/>
              <a:ln>
                <a:noFill/>
              </a:ln>
            </p:spPr>
            <p:txBody>
              <a:bodyPr wrap="square"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CBT REM </a:t>
                </a:r>
              </a:p>
            </p:txBody>
          </p:sp>
          <p:sp>
            <p:nvSpPr>
              <p:cNvPr id="631" name="TextBox 630"/>
              <p:cNvSpPr txBox="1"/>
              <p:nvPr/>
            </p:nvSpPr>
            <p:spPr>
              <a:xfrm>
                <a:off x="1434830" y="2451220"/>
                <a:ext cx="282626" cy="76200"/>
              </a:xfrm>
              <a:prstGeom prst="rect">
                <a:avLst/>
              </a:prstGeom>
              <a:noFill/>
              <a:ln>
                <a:noFill/>
              </a:ln>
            </p:spPr>
            <p:txBody>
              <a:bodyPr wrap="square"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lang="en-US"/>
                </a:pPr>
                <a:r>
                  <a:rPr kumimoji="0" lang="en-US" sz="9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CBT NR </a:t>
                </a:r>
              </a:p>
            </p:txBody>
          </p:sp>
          <p:sp>
            <p:nvSpPr>
              <p:cNvPr id="632" name="TextBox 631"/>
              <p:cNvSpPr txBox="1"/>
              <p:nvPr/>
            </p:nvSpPr>
            <p:spPr>
              <a:xfrm>
                <a:off x="893893" y="2601740"/>
                <a:ext cx="122891" cy="82550"/>
              </a:xfrm>
              <a:prstGeom prst="rect">
                <a:avLst/>
              </a:prstGeom>
              <a:noFill/>
              <a:ln>
                <a:noFill/>
              </a:ln>
            </p:spPr>
            <p:txBody>
              <a:bodyPr wrap="square" lIns="0" tIns="0" rIns="0" bIns="0"/>
              <a:lstStyle/>
              <a:p>
                <a:pPr marL="0" marR="0" lvl="0" indent="0" algn="l" defTabSz="914400" rtl="0" eaLnBrk="1" fontAlgn="base" latinLnBrk="0" hangingPunct="1">
                  <a:lnSpc>
                    <a:spcPts val="650"/>
                  </a:lnSpc>
                  <a:spcBef>
                    <a:spcPct val="0"/>
                  </a:spcBef>
                  <a:spcAft>
                    <a:spcPct val="0"/>
                  </a:spcAft>
                  <a:buClrTx/>
                  <a:buSzTx/>
                  <a:buFontTx/>
                  <a:buNone/>
                  <a:tabLst/>
                  <a:defRPr lang="en-US"/>
                </a:pPr>
                <a:r>
                  <a:rPr kumimoji="0" lang="en-US" sz="10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B </a:t>
                </a:r>
              </a:p>
            </p:txBody>
          </p:sp>
          <p:sp>
            <p:nvSpPr>
              <p:cNvPr id="633" name="TextBox 632"/>
              <p:cNvSpPr txBox="1"/>
              <p:nvPr/>
            </p:nvSpPr>
            <p:spPr>
              <a:xfrm>
                <a:off x="1725825" y="2753232"/>
                <a:ext cx="260865" cy="82550"/>
              </a:xfrm>
              <a:prstGeom prst="rect">
                <a:avLst/>
              </a:prstGeom>
              <a:noFill/>
              <a:ln>
                <a:noFill/>
              </a:ln>
            </p:spPr>
            <p:txBody>
              <a:bodyPr wrap="square" lIns="0" tIns="0" rIns="0" bIns="0"/>
              <a:lstStyle/>
              <a:p>
                <a:pPr marL="0" marR="0" lvl="0" indent="0" algn="l" defTabSz="914400" rtl="0" eaLnBrk="1" fontAlgn="base" latinLnBrk="0" hangingPunct="1">
                  <a:lnSpc>
                    <a:spcPts val="650"/>
                  </a:lnSpc>
                  <a:spcBef>
                    <a:spcPct val="0"/>
                  </a:spcBef>
                  <a:spcAft>
                    <a:spcPct val="0"/>
                  </a:spcAft>
                  <a:buClrTx/>
                  <a:buSzTx/>
                  <a:buFontTx/>
                  <a:buNone/>
                  <a:tabLst/>
                  <a:defRPr lang="en-US"/>
                </a:pPr>
                <a:r>
                  <a:rPr kumimoji="0" lang="en-US" sz="12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CBT </a:t>
                </a:r>
              </a:p>
            </p:txBody>
          </p:sp>
          <p:sp>
            <p:nvSpPr>
              <p:cNvPr id="634" name="TextBox 633"/>
              <p:cNvSpPr txBox="1"/>
              <p:nvPr/>
            </p:nvSpPr>
            <p:spPr>
              <a:xfrm>
                <a:off x="1212776" y="2853757"/>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1.10 </a:t>
                </a:r>
              </a:p>
            </p:txBody>
          </p:sp>
          <p:sp>
            <p:nvSpPr>
              <p:cNvPr id="635" name="TextBox 634"/>
              <p:cNvSpPr txBox="1"/>
              <p:nvPr/>
            </p:nvSpPr>
            <p:spPr>
              <a:xfrm>
                <a:off x="2556527" y="2853757"/>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1.10 </a:t>
                </a:r>
              </a:p>
            </p:txBody>
          </p:sp>
          <p:sp>
            <p:nvSpPr>
              <p:cNvPr id="640" name="TextBox 639"/>
              <p:cNvSpPr txBox="1"/>
              <p:nvPr/>
            </p:nvSpPr>
            <p:spPr>
              <a:xfrm>
                <a:off x="1212776" y="3079029"/>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1.05 </a:t>
                </a:r>
              </a:p>
            </p:txBody>
          </p:sp>
          <p:sp>
            <p:nvSpPr>
              <p:cNvPr id="641" name="TextBox 640"/>
              <p:cNvSpPr txBox="1"/>
              <p:nvPr/>
            </p:nvSpPr>
            <p:spPr>
              <a:xfrm>
                <a:off x="2556527" y="3079029"/>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1.05 </a:t>
                </a:r>
              </a:p>
            </p:txBody>
          </p:sp>
          <p:sp>
            <p:nvSpPr>
              <p:cNvPr id="642" name="TextBox 641"/>
              <p:cNvSpPr txBox="1"/>
              <p:nvPr/>
            </p:nvSpPr>
            <p:spPr>
              <a:xfrm>
                <a:off x="1212776" y="3304302"/>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1.00 </a:t>
                </a:r>
              </a:p>
            </p:txBody>
          </p:sp>
          <p:sp>
            <p:nvSpPr>
              <p:cNvPr id="643" name="TextBox 642"/>
              <p:cNvSpPr txBox="1"/>
              <p:nvPr/>
            </p:nvSpPr>
            <p:spPr>
              <a:xfrm>
                <a:off x="2556527" y="3304302"/>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1.00 </a:t>
                </a:r>
              </a:p>
            </p:txBody>
          </p:sp>
          <p:sp>
            <p:nvSpPr>
              <p:cNvPr id="644" name="TextBox 643"/>
              <p:cNvSpPr txBox="1"/>
              <p:nvPr/>
            </p:nvSpPr>
            <p:spPr>
              <a:xfrm>
                <a:off x="1212776" y="3529575"/>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0.95 </a:t>
                </a:r>
              </a:p>
            </p:txBody>
          </p:sp>
          <p:sp>
            <p:nvSpPr>
              <p:cNvPr id="645" name="TextBox 644"/>
              <p:cNvSpPr txBox="1"/>
              <p:nvPr/>
            </p:nvSpPr>
            <p:spPr>
              <a:xfrm>
                <a:off x="2556527" y="3529575"/>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0.95 </a:t>
                </a:r>
              </a:p>
            </p:txBody>
          </p:sp>
          <p:sp>
            <p:nvSpPr>
              <p:cNvPr id="646" name="TextBox 645"/>
              <p:cNvSpPr txBox="1"/>
              <p:nvPr/>
            </p:nvSpPr>
            <p:spPr>
              <a:xfrm>
                <a:off x="1212776" y="3754847"/>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0.90 </a:t>
                </a:r>
              </a:p>
            </p:txBody>
          </p:sp>
          <p:sp>
            <p:nvSpPr>
              <p:cNvPr id="647" name="TextBox 646"/>
              <p:cNvSpPr txBox="1"/>
              <p:nvPr/>
            </p:nvSpPr>
            <p:spPr>
              <a:xfrm>
                <a:off x="2556527" y="3754847"/>
                <a:ext cx="180975" cy="76200"/>
              </a:xfrm>
              <a:prstGeom prst="rect">
                <a:avLst/>
              </a:prstGeom>
              <a:noFill/>
              <a:ln>
                <a:noFill/>
              </a:ln>
            </p:spPr>
            <p:txBody>
              <a:bodyPr wrap="square" lIns="0" tIns="0" rIns="0" bIns="0"/>
              <a:lstStyle/>
              <a:p>
                <a:pPr marL="0" marR="0" lvl="0" indent="0" algn="l" defTabSz="914400" rtl="0" eaLnBrk="1" fontAlgn="base" latinLnBrk="0" hangingPunct="1">
                  <a:lnSpc>
                    <a:spcPts val="600"/>
                  </a:lnSpc>
                  <a:spcBef>
                    <a:spcPct val="0"/>
                  </a:spcBef>
                  <a:spcAft>
                    <a:spcPct val="0"/>
                  </a:spcAft>
                  <a:buClrTx/>
                  <a:buSzTx/>
                  <a:buFontTx/>
                  <a:buNone/>
                  <a:tabLst/>
                  <a:defRPr lang="en-US"/>
                </a:pPr>
                <a:r>
                  <a:rPr kumimoji="0" lang="en-US" sz="900" b="0" i="0" u="none" strike="noStrike" kern="1200" cap="none" spc="0" normalizeH="0" baseline="0" noProof="0">
                    <a:ln>
                      <a:noFill/>
                    </a:ln>
                    <a:solidFill>
                      <a:srgbClr val="221F1F"/>
                    </a:solidFill>
                    <a:effectLst/>
                    <a:uLnTx/>
                    <a:uFillTx/>
                    <a:latin typeface="Helvetica" charset="77"/>
                    <a:ea typeface="Helvetica" charset="77"/>
                    <a:cs typeface="Helvetica" charset="77"/>
                  </a:rPr>
                  <a:t>0.90 </a:t>
                </a:r>
              </a:p>
            </p:txBody>
          </p:sp>
          <p:sp>
            <p:nvSpPr>
              <p:cNvPr id="648" name="TextBox 647"/>
              <p:cNvSpPr txBox="1"/>
              <p:nvPr/>
            </p:nvSpPr>
            <p:spPr>
              <a:xfrm>
                <a:off x="1234144" y="3859410"/>
                <a:ext cx="1116806" cy="293802"/>
              </a:xfrm>
              <a:prstGeom prst="rect">
                <a:avLst/>
              </a:prstGeom>
              <a:noFill/>
              <a:ln>
                <a:noFill/>
              </a:ln>
            </p:spPr>
            <p:txBody>
              <a:bodyPr wrap="square" lIns="0" tIns="0" rIns="0" bIns="0"/>
              <a:lstStyle/>
              <a:p>
                <a:pPr marL="0" marR="0" lvl="0" indent="0" algn="l" defTabSz="914400" rtl="0" eaLnBrk="1" fontAlgn="base" latinLnBrk="0" hangingPunct="1">
                  <a:lnSpc>
                    <a:spcPct val="120000"/>
                  </a:lnSpc>
                  <a:spcBef>
                    <a:spcPct val="0"/>
                  </a:spcBef>
                  <a:spcAft>
                    <a:spcPts val="200"/>
                  </a:spcAft>
                  <a:buClrTx/>
                  <a:buSzTx/>
                  <a:buFontTx/>
                  <a:buNone/>
                  <a:tabLst>
                    <a:tab pos="279400" algn="l"/>
                    <a:tab pos="584200" algn="l"/>
                    <a:tab pos="825500" algn="l"/>
                  </a:tabLst>
                  <a:defRPr lang="en-US"/>
                </a:pPr>
                <a:r>
                  <a:rPr kumimoji="0" lang="en-US" sz="9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a:t>
                </a:r>
                <a:r>
                  <a:rPr kumimoji="0" lang="en-US" sz="6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           </a:t>
                </a:r>
                <a:r>
                  <a:rPr kumimoji="0" lang="en-US" sz="9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100	    –</a:t>
                </a:r>
                <a:r>
                  <a:rPr kumimoji="0" lang="en-US" sz="6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 </a:t>
                </a:r>
                <a:r>
                  <a:rPr kumimoji="0" lang="en-US" sz="9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50         0         50	      </a:t>
                </a:r>
                <a:r>
                  <a:rPr kumimoji="0" lang="en-US" sz="10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 of Change in HDRS Score </a:t>
                </a:r>
              </a:p>
            </p:txBody>
          </p:sp>
          <p:sp>
            <p:nvSpPr>
              <p:cNvPr id="650" name="TextBox 649"/>
              <p:cNvSpPr txBox="1"/>
              <p:nvPr/>
            </p:nvSpPr>
            <p:spPr>
              <a:xfrm>
                <a:off x="870530" y="2731577"/>
                <a:ext cx="82550" cy="1514214"/>
              </a:xfrm>
              <a:prstGeom prst="rect">
                <a:avLst/>
              </a:prstGeom>
              <a:noFill/>
              <a:ln>
                <a:noFill/>
              </a:ln>
            </p:spPr>
            <p:txBody>
              <a:bodyPr vert="vert270" wrap="square" lIns="0" tIns="0" rIns="0" bIns="0"/>
              <a:lstStyle/>
              <a:p>
                <a:pPr marL="0" marR="0" lvl="0" indent="76200" algn="ctr" defTabSz="914400" rtl="0" eaLnBrk="1" fontAlgn="base" latinLnBrk="0" hangingPunct="1">
                  <a:lnSpc>
                    <a:spcPct val="100000"/>
                  </a:lnSpc>
                  <a:spcBef>
                    <a:spcPct val="0"/>
                  </a:spcBef>
                  <a:spcAft>
                    <a:spcPct val="0"/>
                  </a:spcAft>
                  <a:buClrTx/>
                  <a:buSzTx/>
                  <a:buFontTx/>
                  <a:buNone/>
                  <a:tabLst/>
                  <a:defRPr kumimoji="1" lang="en-US"/>
                </a:pPr>
                <a:r>
                  <a:rPr kumimoji="1" lang="en-US" sz="10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Right Anterior Insula Normalized Metabolism </a:t>
                </a:r>
              </a:p>
            </p:txBody>
          </p:sp>
          <p:sp>
            <p:nvSpPr>
              <p:cNvPr id="651" name="TextBox 650"/>
              <p:cNvSpPr txBox="1"/>
              <p:nvPr/>
            </p:nvSpPr>
            <p:spPr>
              <a:xfrm>
                <a:off x="2308428" y="2721541"/>
                <a:ext cx="82550" cy="1514214"/>
              </a:xfrm>
              <a:prstGeom prst="rect">
                <a:avLst/>
              </a:prstGeom>
              <a:noFill/>
              <a:ln>
                <a:noFill/>
              </a:ln>
            </p:spPr>
            <p:txBody>
              <a:bodyPr vert="vert270" wrap="square" lIns="0" tIns="0" rIns="0" bIns="0"/>
              <a:lstStyle/>
              <a:p>
                <a:pPr marL="0" marR="0" lvl="0" indent="76200" algn="ctr" defTabSz="914400" rtl="0" eaLnBrk="1" fontAlgn="base" latinLnBrk="0" hangingPunct="1">
                  <a:lnSpc>
                    <a:spcPct val="100000"/>
                  </a:lnSpc>
                  <a:spcBef>
                    <a:spcPct val="0"/>
                  </a:spcBef>
                  <a:spcAft>
                    <a:spcPct val="0"/>
                  </a:spcAft>
                  <a:buClrTx/>
                  <a:buSzTx/>
                  <a:buFontTx/>
                  <a:buNone/>
                  <a:tabLst/>
                  <a:defRPr kumimoji="1" lang="en-US"/>
                </a:pPr>
                <a:r>
                  <a:rPr kumimoji="1" lang="en-US" sz="1000" b="0" i="0" u="none" strike="noStrike" kern="1200" cap="none" spc="0" normalizeH="0" baseline="0" noProof="0" dirty="0">
                    <a:ln>
                      <a:noFill/>
                    </a:ln>
                    <a:solidFill>
                      <a:srgbClr val="221F1F"/>
                    </a:solidFill>
                    <a:effectLst/>
                    <a:uLnTx/>
                    <a:uFillTx/>
                    <a:latin typeface="Helvetica" charset="77"/>
                    <a:ea typeface="Helvetica" charset="77"/>
                    <a:cs typeface="Helvetica" charset="77"/>
                  </a:rPr>
                  <a:t>Right Anterior Insula Normalized Metabolism </a:t>
                </a:r>
              </a:p>
            </p:txBody>
          </p:sp>
          <p:sp>
            <p:nvSpPr>
              <p:cNvPr id="656" name="TextBox 655"/>
              <p:cNvSpPr txBox="1"/>
              <p:nvPr/>
            </p:nvSpPr>
            <p:spPr>
              <a:xfrm>
                <a:off x="2581807" y="3869406"/>
                <a:ext cx="1116806" cy="293802"/>
              </a:xfrm>
              <a:prstGeom prst="rect">
                <a:avLst/>
              </a:prstGeom>
              <a:noFill/>
              <a:ln>
                <a:noFill/>
              </a:ln>
            </p:spPr>
            <p:txBody>
              <a:bodyPr wrap="square" lIns="0" tIns="0" rIns="0" bIns="0"/>
              <a:lstStyle/>
              <a:p>
                <a:pPr marL="0" marR="0" lvl="0" indent="0" algn="l" defTabSz="914400" rtl="0" eaLnBrk="1" fontAlgn="base" latinLnBrk="0" hangingPunct="1">
                  <a:lnSpc>
                    <a:spcPct val="120000"/>
                  </a:lnSpc>
                  <a:spcBef>
                    <a:spcPct val="0"/>
                  </a:spcBef>
                  <a:spcAft>
                    <a:spcPts val="200"/>
                  </a:spcAft>
                  <a:buClrTx/>
                  <a:buSzTx/>
                  <a:buFontTx/>
                  <a:buNone/>
                  <a:tabLst>
                    <a:tab pos="279400" algn="l"/>
                    <a:tab pos="584200" algn="l"/>
                    <a:tab pos="825500" algn="l"/>
                  </a:tabLst>
                  <a:defRPr lang="en-US"/>
                </a:pPr>
                <a:r>
                  <a:rPr kumimoji="0" lang="en-US" sz="9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a:t>
                </a:r>
                <a:r>
                  <a:rPr kumimoji="0" lang="en-US" sz="6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           </a:t>
                </a:r>
                <a:r>
                  <a:rPr kumimoji="0" lang="en-US" sz="9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100	    –</a:t>
                </a:r>
                <a:r>
                  <a:rPr kumimoji="0" lang="en-US" sz="6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 </a:t>
                </a:r>
                <a:r>
                  <a:rPr kumimoji="0" lang="en-US" sz="9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50         0         50	      </a:t>
                </a:r>
                <a:r>
                  <a:rPr kumimoji="0" lang="en-US" sz="10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 of Change in HDRS Score </a:t>
                </a:r>
              </a:p>
            </p:txBody>
          </p:sp>
          <p:sp>
            <p:nvSpPr>
              <p:cNvPr id="657" name="TextBox 656"/>
              <p:cNvSpPr txBox="1"/>
              <p:nvPr/>
            </p:nvSpPr>
            <p:spPr>
              <a:xfrm>
                <a:off x="2859089" y="2547339"/>
                <a:ext cx="603873" cy="219900"/>
              </a:xfrm>
              <a:prstGeom prst="rect">
                <a:avLst/>
              </a:prstGeom>
              <a:noFill/>
              <a:ln>
                <a:noFill/>
              </a:ln>
            </p:spPr>
            <p:txBody>
              <a:bodyPr wrap="square" lIns="0" tIns="0" rIns="0" bIns="0" anchor="ctr"/>
              <a:lstStyle/>
              <a:p>
                <a:pPr marL="0" marR="0" lvl="0" indent="139700" algn="l" defTabSz="914400" rtl="0" eaLnBrk="1" fontAlgn="base" latinLnBrk="0" hangingPunct="1">
                  <a:lnSpc>
                    <a:spcPct val="100000"/>
                  </a:lnSpc>
                  <a:spcBef>
                    <a:spcPct val="0"/>
                  </a:spcBef>
                  <a:spcAft>
                    <a:spcPts val="600"/>
                  </a:spcAft>
                  <a:buClrTx/>
                  <a:buSzTx/>
                  <a:buFontTx/>
                  <a:buNone/>
                  <a:tabLst/>
                  <a:defRPr lang="en-US"/>
                </a:pPr>
                <a:endParaRPr kumimoji="0" lang="en-US" sz="1200" b="1" i="0" u="none" strike="noStrike" kern="1200" cap="none" spc="0" normalizeH="0" baseline="0" noProof="0" dirty="0">
                  <a:ln>
                    <a:noFill/>
                  </a:ln>
                  <a:solidFill>
                    <a:srgbClr val="221F1F"/>
                  </a:solidFill>
                  <a:effectLst/>
                  <a:uLnTx/>
                  <a:uFillTx/>
                  <a:latin typeface="Helvetica" charset="77"/>
                  <a:ea typeface="Helvetica" charset="77"/>
                  <a:cs typeface="Helvetica" charset="77"/>
                </a:endParaRPr>
              </a:p>
              <a:p>
                <a:pPr marL="0" marR="0" lvl="0" indent="25400" algn="l" defTabSz="914400" rtl="0" eaLnBrk="1" fontAlgn="base" latinLnBrk="0" hangingPunct="1">
                  <a:lnSpc>
                    <a:spcPct val="100000"/>
                  </a:lnSpc>
                  <a:spcBef>
                    <a:spcPct val="0"/>
                  </a:spcBef>
                  <a:spcAft>
                    <a:spcPct val="0"/>
                  </a:spcAft>
                  <a:buClrTx/>
                  <a:buSzTx/>
                  <a:buFontTx/>
                  <a:buNone/>
                  <a:tabLst/>
                  <a:defRPr lang="en-US"/>
                </a:pPr>
                <a:r>
                  <a:rPr kumimoji="0" lang="en-US" sz="1200" b="1" i="0" u="none" strike="noStrike" kern="1200" cap="none" spc="0" normalizeH="0" baseline="0" noProof="0" dirty="0" err="1">
                    <a:ln>
                      <a:noFill/>
                    </a:ln>
                    <a:solidFill>
                      <a:srgbClr val="221F1F"/>
                    </a:solidFill>
                    <a:effectLst/>
                    <a:uLnTx/>
                    <a:uFillTx/>
                    <a:latin typeface="Helvetica" charset="77"/>
                    <a:ea typeface="Helvetica" charset="77"/>
                    <a:cs typeface="Helvetica" charset="77"/>
                  </a:rPr>
                  <a:t>Escitalopram</a:t>
                </a:r>
                <a:r>
                  <a:rPr kumimoji="0" lang="en-US" sz="1200" b="1" i="0" u="none" strike="noStrike" kern="1200" cap="none" spc="0" normalizeH="0" baseline="0" noProof="0" dirty="0">
                    <a:ln>
                      <a:noFill/>
                    </a:ln>
                    <a:solidFill>
                      <a:srgbClr val="221F1F"/>
                    </a:solidFill>
                    <a:effectLst/>
                    <a:uLnTx/>
                    <a:uFillTx/>
                    <a:latin typeface="Helvetica" charset="77"/>
                    <a:ea typeface="Helvetica" charset="77"/>
                    <a:cs typeface="Helvetica" charset="77"/>
                  </a:rPr>
                  <a:t> </a:t>
                </a:r>
              </a:p>
            </p:txBody>
          </p:sp>
        </p:grpSp>
      </p:grpSp>
      <p:sp>
        <p:nvSpPr>
          <p:cNvPr id="653" name="TextBox 652"/>
          <p:cNvSpPr txBox="1"/>
          <p:nvPr/>
        </p:nvSpPr>
        <p:spPr>
          <a:xfrm>
            <a:off x="985962" y="5829301"/>
            <a:ext cx="1009020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534A43"/>
                </a:solidFill>
                <a:effectLst/>
                <a:uLnTx/>
                <a:uFillTx/>
                <a:latin typeface="Arial" charset="0"/>
                <a:ea typeface="ＭＳ Ｐゴシック" charset="0"/>
                <a:cs typeface="+mn-cs"/>
              </a:rPr>
              <a:t>Randomized assignment to 12 weeks of treatment with either </a:t>
            </a:r>
            <a:r>
              <a:rPr kumimoji="0" lang="en-US" sz="1600" b="1" i="0" u="none" strike="noStrike" kern="1200" cap="none" spc="0" normalizeH="0" baseline="0" noProof="0" dirty="0" err="1">
                <a:ln>
                  <a:noFill/>
                </a:ln>
                <a:solidFill>
                  <a:srgbClr val="534A43"/>
                </a:solidFill>
                <a:effectLst/>
                <a:uLnTx/>
                <a:uFillTx/>
                <a:latin typeface="Arial" charset="0"/>
                <a:ea typeface="ＭＳ Ｐゴシック" charset="0"/>
                <a:cs typeface="+mn-cs"/>
              </a:rPr>
              <a:t>escitalopram</a:t>
            </a:r>
            <a:r>
              <a:rPr kumimoji="0" lang="en-US" sz="1600" b="1" i="0" u="none" strike="noStrike" kern="1200" cap="none" spc="0" normalizeH="0" baseline="0" noProof="0" dirty="0">
                <a:ln>
                  <a:noFill/>
                </a:ln>
                <a:solidFill>
                  <a:srgbClr val="534A43"/>
                </a:solidFill>
                <a:effectLst/>
                <a:uLnTx/>
                <a:uFillTx/>
                <a:latin typeface="Arial" charset="0"/>
                <a:ea typeface="ＭＳ Ｐゴシック" charset="0"/>
                <a:cs typeface="+mn-cs"/>
              </a:rPr>
              <a:t> (n=40)(10-20 mg/d) or 16 sessions of manual-based cognitive behavior therapy (n=42).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534A43"/>
              </a:solidFill>
              <a:effectLst/>
              <a:uLnTx/>
              <a:uFillTx/>
              <a:latin typeface="Arial" charset="0"/>
              <a:ea typeface="ＭＳ Ｐゴシック" charset="0"/>
              <a:cs typeface="+mn-cs"/>
            </a:endParaRPr>
          </a:p>
        </p:txBody>
      </p:sp>
      <p:sp>
        <p:nvSpPr>
          <p:cNvPr id="655" name="TextBox 654"/>
          <p:cNvSpPr txBox="1"/>
          <p:nvPr/>
        </p:nvSpPr>
        <p:spPr>
          <a:xfrm>
            <a:off x="1676400" y="6426201"/>
            <a:ext cx="415603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534A43"/>
                </a:solidFill>
                <a:effectLst/>
                <a:uLnTx/>
                <a:uFillTx/>
                <a:latin typeface="Arial" charset="0"/>
                <a:ea typeface="ＭＳ Ｐゴシック" charset="0"/>
                <a:cs typeface="+mn-cs"/>
              </a:rPr>
              <a:t>McGrath et al, 2013, JAMA Psychiatry, in press</a:t>
            </a:r>
          </a:p>
        </p:txBody>
      </p:sp>
    </p:spTree>
    <p:extLst>
      <p:ext uri="{BB962C8B-B14F-4D97-AF65-F5344CB8AC3E}">
        <p14:creationId xmlns:p14="http://schemas.microsoft.com/office/powerpoint/2010/main" val="301984321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2B9C-659B-4F95-B0FD-8728CE718923}"/>
              </a:ext>
            </a:extLst>
          </p:cNvPr>
          <p:cNvSpPr>
            <a:spLocks noGrp="1"/>
          </p:cNvSpPr>
          <p:nvPr>
            <p:ph type="title"/>
          </p:nvPr>
        </p:nvSpPr>
        <p:spPr>
          <a:xfrm>
            <a:off x="0" y="259424"/>
            <a:ext cx="12192000" cy="1069680"/>
          </a:xfrm>
        </p:spPr>
        <p:txBody>
          <a:bodyPr/>
          <a:lstStyle/>
          <a:p>
            <a:r>
              <a:rPr lang="en-US" dirty="0"/>
              <a:t>Practical Take-Aways</a:t>
            </a:r>
          </a:p>
        </p:txBody>
      </p:sp>
      <p:sp>
        <p:nvSpPr>
          <p:cNvPr id="3" name="Content Placeholder 2">
            <a:extLst>
              <a:ext uri="{FF2B5EF4-FFF2-40B4-BE49-F238E27FC236}">
                <a16:creationId xmlns:a16="http://schemas.microsoft.com/office/drawing/2014/main" id="{7CF44141-89EF-4033-877D-A54D7AD8E64A}"/>
              </a:ext>
            </a:extLst>
          </p:cNvPr>
          <p:cNvSpPr>
            <a:spLocks noGrp="1"/>
          </p:cNvSpPr>
          <p:nvPr>
            <p:ph sz="quarter" idx="14"/>
          </p:nvPr>
        </p:nvSpPr>
        <p:spPr>
          <a:xfrm>
            <a:off x="609600" y="1566751"/>
            <a:ext cx="10972800" cy="4639840"/>
          </a:xfrm>
        </p:spPr>
        <p:txBody>
          <a:bodyPr anchor="ctr"/>
          <a:lstStyle/>
          <a:p>
            <a:pPr>
              <a:spcBef>
                <a:spcPts val="0"/>
              </a:spcBef>
              <a:buFont typeface="Wingdings" panose="05000000000000000000" pitchFamily="2" charset="2"/>
              <a:buChar char="§"/>
            </a:pPr>
            <a:r>
              <a:rPr lang="en-US" sz="2600" dirty="0"/>
              <a:t>Aberrant functional brain network connectivity may underpin symptoms of multiple psychiatric disorders </a:t>
            </a:r>
          </a:p>
          <a:p>
            <a:pPr>
              <a:spcBef>
                <a:spcPts val="0"/>
              </a:spcBef>
              <a:buFont typeface="Wingdings" panose="05000000000000000000" pitchFamily="2" charset="2"/>
              <a:buChar char="§"/>
            </a:pPr>
            <a:endParaRPr lang="en-US" sz="2600" dirty="0"/>
          </a:p>
          <a:p>
            <a:pPr>
              <a:spcBef>
                <a:spcPts val="0"/>
              </a:spcBef>
              <a:buFont typeface="Wingdings" panose="05000000000000000000" pitchFamily="2" charset="2"/>
              <a:buChar char="§"/>
            </a:pPr>
            <a:r>
              <a:rPr lang="en-US" sz="2600" dirty="0"/>
              <a:t>Monoamines, GABA and glutamate regulate function of major functional networks and cortico-striatal-</a:t>
            </a:r>
            <a:r>
              <a:rPr lang="en-US" sz="2600" dirty="0" err="1"/>
              <a:t>thalamo</a:t>
            </a:r>
            <a:r>
              <a:rPr lang="en-US" sz="2600" dirty="0"/>
              <a:t> cortical “updating” loop</a:t>
            </a:r>
          </a:p>
          <a:p>
            <a:pPr>
              <a:spcBef>
                <a:spcPts val="0"/>
              </a:spcBef>
              <a:buFont typeface="Wingdings" panose="05000000000000000000" pitchFamily="2" charset="2"/>
              <a:buChar char="§"/>
            </a:pPr>
            <a:endParaRPr lang="en-US" sz="2600" dirty="0"/>
          </a:p>
          <a:p>
            <a:pPr>
              <a:spcBef>
                <a:spcPts val="0"/>
              </a:spcBef>
              <a:buFont typeface="Wingdings" panose="05000000000000000000" pitchFamily="2" charset="2"/>
              <a:buChar char="§"/>
            </a:pPr>
            <a:r>
              <a:rPr lang="en-US" sz="2600" dirty="0"/>
              <a:t>Pharmacological modulation of neurotransmission may “normalize” relationship between major functional brain networks and ameliorate neuroplasticity</a:t>
            </a:r>
          </a:p>
          <a:p>
            <a:pPr>
              <a:spcBef>
                <a:spcPts val="0"/>
              </a:spcBef>
              <a:buFont typeface="Wingdings" panose="05000000000000000000" pitchFamily="2" charset="2"/>
              <a:buChar char="§"/>
            </a:pPr>
            <a:endParaRPr lang="en-US" sz="2600" dirty="0"/>
          </a:p>
          <a:p>
            <a:pPr>
              <a:spcBef>
                <a:spcPts val="0"/>
              </a:spcBef>
              <a:buFont typeface="Wingdings" panose="05000000000000000000" pitchFamily="2" charset="2"/>
              <a:buChar char="§"/>
            </a:pPr>
            <a:r>
              <a:rPr lang="en-US" sz="2600" dirty="0"/>
              <a:t>Non-pharmacological interventions may also work through modulating brain networks</a:t>
            </a:r>
          </a:p>
          <a:p>
            <a:pPr>
              <a:spcBef>
                <a:spcPts val="0"/>
              </a:spcBef>
              <a:buFont typeface="Wingdings" panose="05000000000000000000" pitchFamily="2" charset="2"/>
              <a:buChar char="Ø"/>
            </a:pPr>
            <a:endParaRPr lang="en-US" sz="2600" dirty="0"/>
          </a:p>
        </p:txBody>
      </p:sp>
      <p:sp>
        <p:nvSpPr>
          <p:cNvPr id="7" name="Text Placeholder 6">
            <a:extLst>
              <a:ext uri="{FF2B5EF4-FFF2-40B4-BE49-F238E27FC236}">
                <a16:creationId xmlns:a16="http://schemas.microsoft.com/office/drawing/2014/main" id="{7C587F7C-7C87-4D0C-AB95-733B6980C5B7}"/>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071889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9304-1942-754B-9A21-0643AF5C4BD8}"/>
              </a:ext>
            </a:extLst>
          </p:cNvPr>
          <p:cNvSpPr>
            <a:spLocks noGrp="1"/>
          </p:cNvSpPr>
          <p:nvPr>
            <p:ph type="title"/>
          </p:nvPr>
        </p:nvSpPr>
        <p:spPr>
          <a:xfrm>
            <a:off x="546026" y="814569"/>
            <a:ext cx="4565904" cy="1143000"/>
          </a:xfrm>
        </p:spPr>
        <p:txBody>
          <a:bodyPr/>
          <a:lstStyle/>
          <a:p>
            <a:r>
              <a:rPr lang="en-US" dirty="0"/>
              <a:t>Human reward network overlaps with components of salience network (SN)</a:t>
            </a:r>
          </a:p>
        </p:txBody>
      </p:sp>
      <p:sp>
        <p:nvSpPr>
          <p:cNvPr id="3" name="Text Placeholder 2">
            <a:extLst>
              <a:ext uri="{FF2B5EF4-FFF2-40B4-BE49-F238E27FC236}">
                <a16:creationId xmlns:a16="http://schemas.microsoft.com/office/drawing/2014/main" id="{3E392ABA-5709-7E42-9512-7F4B48C9981D}"/>
              </a:ext>
            </a:extLst>
          </p:cNvPr>
          <p:cNvSpPr>
            <a:spLocks noGrp="1"/>
          </p:cNvSpPr>
          <p:nvPr>
            <p:ph type="body" sz="quarter" idx="12"/>
          </p:nvPr>
        </p:nvSpPr>
        <p:spPr>
          <a:xfrm>
            <a:off x="262490" y="6213567"/>
            <a:ext cx="4890008" cy="473075"/>
          </a:xfrm>
        </p:spPr>
        <p:txBody>
          <a:bodyPr/>
          <a:lstStyle/>
          <a:p>
            <a:r>
              <a:rPr lang="en-US" b="1" dirty="0"/>
              <a:t>Chong, Husain, 2016, Progress in Brain Research, Vol. 229: 389-426 </a:t>
            </a:r>
          </a:p>
        </p:txBody>
      </p:sp>
      <p:pic>
        <p:nvPicPr>
          <p:cNvPr id="5" name="Picture 4">
            <a:extLst>
              <a:ext uri="{FF2B5EF4-FFF2-40B4-BE49-F238E27FC236}">
                <a16:creationId xmlns:a16="http://schemas.microsoft.com/office/drawing/2014/main" id="{46EBA29E-48BB-4E4E-B72D-E81E7DAB4DFB}"/>
              </a:ext>
            </a:extLst>
          </p:cNvPr>
          <p:cNvPicPr>
            <a:picLocks noChangeAspect="1"/>
          </p:cNvPicPr>
          <p:nvPr/>
        </p:nvPicPr>
        <p:blipFill>
          <a:blip r:embed="rId2"/>
          <a:stretch>
            <a:fillRect/>
          </a:stretch>
        </p:blipFill>
        <p:spPr>
          <a:xfrm>
            <a:off x="5398008" y="70104"/>
            <a:ext cx="6717792" cy="6717792"/>
          </a:xfrm>
          <a:prstGeom prst="rect">
            <a:avLst/>
          </a:prstGeom>
        </p:spPr>
      </p:pic>
      <p:sp>
        <p:nvSpPr>
          <p:cNvPr id="6" name="TextBox 5">
            <a:extLst>
              <a:ext uri="{FF2B5EF4-FFF2-40B4-BE49-F238E27FC236}">
                <a16:creationId xmlns:a16="http://schemas.microsoft.com/office/drawing/2014/main" id="{2A552FEC-72D3-E949-AF15-EC991D9146D7}"/>
              </a:ext>
            </a:extLst>
          </p:cNvPr>
          <p:cNvSpPr txBox="1"/>
          <p:nvPr/>
        </p:nvSpPr>
        <p:spPr>
          <a:xfrm>
            <a:off x="303057" y="2926081"/>
            <a:ext cx="4808873" cy="2954655"/>
          </a:xfrm>
          <a:prstGeom prst="rect">
            <a:avLst/>
          </a:prstGeom>
          <a:noFill/>
        </p:spPr>
        <p:txBody>
          <a:bodyPr wrap="square" rtlCol="0">
            <a:spAutoFit/>
          </a:bodyPr>
          <a:lstStyle/>
          <a:p>
            <a:r>
              <a:rPr lang="en-US" sz="1600" b="1" dirty="0">
                <a:solidFill>
                  <a:schemeClr val="bg1"/>
                </a:solidFill>
              </a:rPr>
              <a:t>The core of the </a:t>
            </a:r>
            <a:r>
              <a:rPr lang="en-US" sz="1600" b="1" dirty="0" err="1">
                <a:solidFill>
                  <a:schemeClr val="bg1"/>
                </a:solidFill>
              </a:rPr>
              <a:t>mesocorticolimbic</a:t>
            </a:r>
            <a:r>
              <a:rPr lang="en-US" sz="1600" b="1" dirty="0">
                <a:solidFill>
                  <a:schemeClr val="bg1"/>
                </a:solidFill>
              </a:rPr>
              <a:t> system is formed by basal ganglia nuclei (shaded maroon). Projections from the dopaminergic midbrain originate from the ventral tegmental area and substantia nigra and project to the ventral striatum (nucleus </a:t>
            </a:r>
            <a:r>
              <a:rPr lang="en-US" sz="1600" b="1" dirty="0" err="1">
                <a:solidFill>
                  <a:schemeClr val="bg1"/>
                </a:solidFill>
              </a:rPr>
              <a:t>accumbens</a:t>
            </a:r>
            <a:r>
              <a:rPr lang="en-US" sz="1600" b="1" dirty="0">
                <a:solidFill>
                  <a:schemeClr val="bg1"/>
                </a:solidFill>
              </a:rPr>
              <a:t>; yellow), prefrontal cortex (red), and limbic and other subcortical structures (amygdala and hippocampus, blue). </a:t>
            </a:r>
          </a:p>
          <a:p>
            <a:r>
              <a:rPr lang="en-US" sz="1400" dirty="0">
                <a:solidFill>
                  <a:schemeClr val="bg1"/>
                </a:solidFill>
              </a:rPr>
              <a:t>Abbreviations: anterior cingulate cortex (ACC); ventromedial prefrontal cortex (</a:t>
            </a:r>
            <a:r>
              <a:rPr lang="en-US" sz="1400" dirty="0" err="1">
                <a:solidFill>
                  <a:schemeClr val="bg1"/>
                </a:solidFill>
              </a:rPr>
              <a:t>vmPFC</a:t>
            </a:r>
            <a:r>
              <a:rPr lang="en-US" sz="1400" dirty="0">
                <a:solidFill>
                  <a:schemeClr val="bg1"/>
                </a:solidFill>
              </a:rPr>
              <a:t>); orbitofrontal cortex (OFC); subthalamic nucleus (STN). </a:t>
            </a:r>
          </a:p>
        </p:txBody>
      </p:sp>
    </p:spTree>
    <p:extLst>
      <p:ext uri="{BB962C8B-B14F-4D97-AF65-F5344CB8AC3E}">
        <p14:creationId xmlns:p14="http://schemas.microsoft.com/office/powerpoint/2010/main" val="323124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Anhedonia Is Related to Altered Reward Circuitry Response in MDD (“Emotional Locked-in”)</a:t>
            </a:r>
          </a:p>
        </p:txBody>
      </p:sp>
      <p:sp>
        <p:nvSpPr>
          <p:cNvPr id="21" name="TextBox 20">
            <a:extLst>
              <a:ext uri="{FF2B5EF4-FFF2-40B4-BE49-F238E27FC236}">
                <a16:creationId xmlns:a16="http://schemas.microsoft.com/office/drawing/2014/main" id="{B181BF85-1067-374D-97DC-0031F8FEA431}"/>
              </a:ext>
            </a:extLst>
          </p:cNvPr>
          <p:cNvSpPr txBox="1"/>
          <p:nvPr/>
        </p:nvSpPr>
        <p:spPr>
          <a:xfrm>
            <a:off x="5988496" y="2413647"/>
            <a:ext cx="5593745" cy="2616101"/>
          </a:xfrm>
          <a:prstGeom prst="rect">
            <a:avLst/>
          </a:prstGeom>
          <a:noFill/>
        </p:spPr>
        <p:txBody>
          <a:bodyPr wrap="square" rtlCol="0">
            <a:spAutoFit/>
          </a:bodyPr>
          <a:lstStyle/>
          <a:p>
            <a:pPr marL="342900" marR="0" lvl="0" indent="-342900" defTabSz="4572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kumimoji="0" lang="en-US" sz="2400" i="0" u="none" strike="noStrike" kern="1200" cap="none" spc="0" normalizeH="0" baseline="0" noProof="0" dirty="0">
                <a:ln>
                  <a:noFill/>
                </a:ln>
                <a:solidFill>
                  <a:srgbClr val="C00000"/>
                </a:solidFill>
                <a:effectLst/>
                <a:uLnTx/>
                <a:uFillTx/>
                <a:latin typeface="+mn-lt"/>
                <a:ea typeface="+mn-ea"/>
                <a:cs typeface="+mn-cs"/>
              </a:rPr>
              <a:t>Anhedonia</a:t>
            </a:r>
            <a:r>
              <a:rPr kumimoji="0" lang="en-US" sz="2000" b="0" i="0" u="none" strike="noStrike" kern="1200" cap="none" spc="0" normalizeH="0" baseline="0" noProof="0" dirty="0">
                <a:ln>
                  <a:noFill/>
                </a:ln>
                <a:solidFill>
                  <a:srgbClr val="FF0000"/>
                </a:solidFill>
                <a:effectLst/>
                <a:uLnTx/>
                <a:uFillTx/>
                <a:latin typeface="+mn-lt"/>
                <a:ea typeface="+mn-ea"/>
                <a:cs typeface="+mn-cs"/>
              </a:rPr>
              <a:t> </a:t>
            </a:r>
            <a:r>
              <a:rPr kumimoji="0" lang="en-US" sz="2000" b="0" i="0" u="none" strike="noStrike" kern="1200" cap="none" spc="0" normalizeH="0" baseline="0" noProof="0" dirty="0">
                <a:ln>
                  <a:noFill/>
                </a:ln>
                <a:solidFill>
                  <a:schemeClr val="bg1"/>
                </a:solidFill>
                <a:effectLst/>
                <a:uLnTx/>
                <a:uFillTx/>
                <a:latin typeface="+mn-lt"/>
                <a:ea typeface="+mn-ea"/>
                <a:cs typeface="+mn-cs"/>
              </a:rPr>
              <a:t>is associated with </a:t>
            </a:r>
            <a:r>
              <a:rPr kumimoji="0" lang="en-US" sz="2000" i="0" u="none" strike="noStrike" kern="1200" cap="none" spc="0" normalizeH="0" baseline="0" noProof="0" dirty="0">
                <a:ln>
                  <a:noFill/>
                </a:ln>
                <a:solidFill>
                  <a:srgbClr val="0070C0"/>
                </a:solidFill>
                <a:effectLst/>
                <a:uLnTx/>
                <a:uFillTx/>
                <a:latin typeface="+mn-lt"/>
                <a:ea typeface="+mn-ea"/>
                <a:cs typeface="+mn-cs"/>
              </a:rPr>
              <a:t>hyperactivity of the SN at rest and in the context of negative stimuli, </a:t>
            </a:r>
            <a:r>
              <a:rPr kumimoji="0" lang="en-US" sz="2000" b="0" i="0" u="none" strike="noStrike" kern="1200" cap="none" spc="0" normalizeH="0" baseline="0" noProof="0" dirty="0">
                <a:ln>
                  <a:noFill/>
                </a:ln>
                <a:solidFill>
                  <a:schemeClr val="bg1"/>
                </a:solidFill>
                <a:effectLst/>
                <a:uLnTx/>
                <a:uFillTx/>
                <a:latin typeface="+mn-lt"/>
                <a:ea typeface="+mn-ea"/>
                <a:cs typeface="+mn-cs"/>
              </a:rPr>
              <a:t>as well as a </a:t>
            </a:r>
            <a:r>
              <a:rPr kumimoji="0" lang="en-US" sz="2000" i="0" u="none" strike="noStrike" kern="1200" cap="none" spc="0" normalizeH="0" baseline="0" noProof="0" dirty="0">
                <a:ln>
                  <a:noFill/>
                </a:ln>
                <a:solidFill>
                  <a:srgbClr val="FF0000"/>
                </a:solidFill>
                <a:effectLst/>
                <a:uLnTx/>
                <a:uFillTx/>
                <a:latin typeface="+mn-lt"/>
                <a:ea typeface="+mn-ea"/>
                <a:cs typeface="+mn-cs"/>
              </a:rPr>
              <a:t>global lack of SN engagement in the context of positive stimuli</a:t>
            </a:r>
          </a:p>
          <a:p>
            <a:pPr marL="342900" marR="0" lvl="0" indent="-342900" defTabSz="4572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endParaRPr lang="en-US" sz="2000" dirty="0">
              <a:solidFill>
                <a:schemeClr val="bg1"/>
              </a:solidFill>
              <a:latin typeface="+mn-lt"/>
              <a:cs typeface="+mn-cs"/>
            </a:endParaRPr>
          </a:p>
          <a:p>
            <a:pPr marL="342900" marR="0" lvl="0" indent="-342900" defTabSz="457200" rtl="0" eaLnBrk="1" fontAlgn="auto" latinLnBrk="0" hangingPunct="1">
              <a:lnSpc>
                <a:spcPct val="100000"/>
              </a:lnSpc>
              <a:spcBef>
                <a:spcPts val="0"/>
              </a:spcBef>
              <a:spcAft>
                <a:spcPts val="0"/>
              </a:spcAft>
              <a:buClr>
                <a:schemeClr val="bg1"/>
              </a:buClr>
              <a:buSzTx/>
              <a:buFont typeface="Wingdings" panose="05000000000000000000" pitchFamily="2" charset="2"/>
              <a:buChar char="§"/>
              <a:tabLst/>
              <a:defRPr/>
            </a:pPr>
            <a:r>
              <a:rPr lang="en-US" sz="2000" b="0" dirty="0">
                <a:solidFill>
                  <a:schemeClr val="bg1"/>
                </a:solidFill>
                <a:latin typeface="+mn-lt"/>
                <a:cs typeface="+mn-cs"/>
              </a:rPr>
              <a:t>P</a:t>
            </a:r>
            <a:r>
              <a:rPr kumimoji="0" lang="en-US" sz="2000" b="0" i="0" u="none" strike="noStrike" kern="1200" cap="none" spc="0" normalizeH="0" baseline="0" noProof="0" dirty="0">
                <a:ln>
                  <a:noFill/>
                </a:ln>
                <a:solidFill>
                  <a:schemeClr val="bg1"/>
                </a:solidFill>
                <a:effectLst/>
                <a:uLnTx/>
                <a:uFillTx/>
                <a:latin typeface="+mn-lt"/>
                <a:ea typeface="+mn-ea"/>
                <a:cs typeface="+mn-cs"/>
              </a:rPr>
              <a:t>atients with depression have reduced response to exteroceptive stimuli and increased response to interoceptive stimuli</a:t>
            </a:r>
          </a:p>
        </p:txBody>
      </p:sp>
      <p:sp>
        <p:nvSpPr>
          <p:cNvPr id="4" name="Text Box 11">
            <a:extLst>
              <a:ext uri="{FF2B5EF4-FFF2-40B4-BE49-F238E27FC236}">
                <a16:creationId xmlns:a16="http://schemas.microsoft.com/office/drawing/2014/main" id="{00C97E1C-297B-64DC-D4C7-7A4C560909E7}"/>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pPr>
            <a:r>
              <a:rPr lang="it-IT" altLang="en-US" sz="1200" b="0" dirty="0">
                <a:solidFill>
                  <a:schemeClr val="bg2"/>
                </a:solidFill>
                <a:latin typeface="Calibri" panose="020F0502020204030204" pitchFamily="34" charset="0"/>
              </a:rPr>
              <a:t>Pisoni et al. Psychiatry Res. 2021:304:114123. </a:t>
            </a:r>
          </a:p>
        </p:txBody>
      </p:sp>
      <p:grpSp>
        <p:nvGrpSpPr>
          <p:cNvPr id="59" name="Group 58">
            <a:extLst>
              <a:ext uri="{FF2B5EF4-FFF2-40B4-BE49-F238E27FC236}">
                <a16:creationId xmlns:a16="http://schemas.microsoft.com/office/drawing/2014/main" id="{23E54002-2655-82F7-63DF-CF7D21D2F719}"/>
              </a:ext>
            </a:extLst>
          </p:cNvPr>
          <p:cNvGrpSpPr/>
          <p:nvPr/>
        </p:nvGrpSpPr>
        <p:grpSpPr>
          <a:xfrm>
            <a:off x="609759" y="1466657"/>
            <a:ext cx="4899028" cy="4624982"/>
            <a:chOff x="571037" y="1550512"/>
            <a:chExt cx="4899028" cy="4624982"/>
          </a:xfrm>
        </p:grpSpPr>
        <p:sp>
          <p:nvSpPr>
            <p:cNvPr id="57" name="Oval 56">
              <a:extLst>
                <a:ext uri="{FF2B5EF4-FFF2-40B4-BE49-F238E27FC236}">
                  <a16:creationId xmlns:a16="http://schemas.microsoft.com/office/drawing/2014/main" id="{BDE0AE8D-E0D2-1BC8-1791-027EA3D3373F}"/>
                </a:ext>
              </a:extLst>
            </p:cNvPr>
            <p:cNvSpPr/>
            <p:nvPr/>
          </p:nvSpPr>
          <p:spPr bwMode="auto">
            <a:xfrm>
              <a:off x="674461" y="2324263"/>
              <a:ext cx="2657023" cy="2657023"/>
            </a:xfrm>
            <a:prstGeom prst="ellipse">
              <a:avLst/>
            </a:prstGeom>
            <a:solidFill>
              <a:schemeClr val="accent1"/>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7" name="Oval 16">
              <a:extLst>
                <a:ext uri="{FF2B5EF4-FFF2-40B4-BE49-F238E27FC236}">
                  <a16:creationId xmlns:a16="http://schemas.microsoft.com/office/drawing/2014/main" id="{4048D254-0463-C9D0-7E27-719733421E59}"/>
                </a:ext>
              </a:extLst>
            </p:cNvPr>
            <p:cNvSpPr/>
            <p:nvPr/>
          </p:nvSpPr>
          <p:spPr bwMode="auto">
            <a:xfrm>
              <a:off x="3627024" y="1675103"/>
              <a:ext cx="1670741" cy="1670741"/>
            </a:xfrm>
            <a:prstGeom prst="ellipse">
              <a:avLst/>
            </a:prstGeom>
            <a:solidFill>
              <a:srgbClr val="E1471D"/>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8" name="Oval 17">
              <a:extLst>
                <a:ext uri="{FF2B5EF4-FFF2-40B4-BE49-F238E27FC236}">
                  <a16:creationId xmlns:a16="http://schemas.microsoft.com/office/drawing/2014/main" id="{6890D7C4-B568-B08A-397F-8D739543E2D9}"/>
                </a:ext>
              </a:extLst>
            </p:cNvPr>
            <p:cNvSpPr/>
            <p:nvPr/>
          </p:nvSpPr>
          <p:spPr bwMode="auto">
            <a:xfrm>
              <a:off x="3613759" y="3896515"/>
              <a:ext cx="1670741" cy="1670741"/>
            </a:xfrm>
            <a:prstGeom prst="ellipse">
              <a:avLst/>
            </a:prstGeom>
            <a:solidFill>
              <a:srgbClr val="00823B"/>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4" name="TextBox 23">
              <a:extLst>
                <a:ext uri="{FF2B5EF4-FFF2-40B4-BE49-F238E27FC236}">
                  <a16:creationId xmlns:a16="http://schemas.microsoft.com/office/drawing/2014/main" id="{BB4411E3-014F-494D-B17F-8B51B6347C27}"/>
                </a:ext>
              </a:extLst>
            </p:cNvPr>
            <p:cNvSpPr txBox="1"/>
            <p:nvPr/>
          </p:nvSpPr>
          <p:spPr>
            <a:xfrm>
              <a:off x="571037" y="4840108"/>
              <a:ext cx="953542"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2921"/>
                  </a:solidFill>
                  <a:effectLst/>
                  <a:uLnTx/>
                  <a:uFillTx/>
                  <a:latin typeface="+mn-lt"/>
                  <a:ea typeface="+mn-ea"/>
                  <a:cs typeface="+mn-cs"/>
                </a:rPr>
                <a:t>Salience Network</a:t>
              </a:r>
            </a:p>
          </p:txBody>
        </p:sp>
        <p:sp>
          <p:nvSpPr>
            <p:cNvPr id="25" name="TextBox 24">
              <a:extLst>
                <a:ext uri="{FF2B5EF4-FFF2-40B4-BE49-F238E27FC236}">
                  <a16:creationId xmlns:a16="http://schemas.microsoft.com/office/drawing/2014/main" id="{5DA687AD-6098-3F40-A894-C55E824EE342}"/>
                </a:ext>
              </a:extLst>
            </p:cNvPr>
            <p:cNvSpPr txBox="1"/>
            <p:nvPr/>
          </p:nvSpPr>
          <p:spPr>
            <a:xfrm>
              <a:off x="2375831" y="1550512"/>
              <a:ext cx="1316215" cy="83099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2921"/>
                  </a:solidFill>
                  <a:effectLst/>
                  <a:uLnTx/>
                  <a:uFillTx/>
                  <a:latin typeface="+mn-lt"/>
                  <a:ea typeface="+mn-ea"/>
                  <a:cs typeface="+mn-cs"/>
                </a:rPr>
                <a:t>Central </a:t>
              </a:r>
              <a:br>
                <a:rPr kumimoji="0" lang="en-US" sz="1600" b="1" i="0" u="none" strike="noStrike" kern="1200" cap="none" spc="0" normalizeH="0" baseline="0" noProof="0" dirty="0">
                  <a:ln>
                    <a:noFill/>
                  </a:ln>
                  <a:solidFill>
                    <a:srgbClr val="312921"/>
                  </a:solidFill>
                  <a:effectLst/>
                  <a:uLnTx/>
                  <a:uFillTx/>
                  <a:latin typeface="+mn-lt"/>
                  <a:ea typeface="+mn-ea"/>
                  <a:cs typeface="+mn-cs"/>
                </a:rPr>
              </a:br>
              <a:r>
                <a:rPr kumimoji="0" lang="en-US" sz="1600" b="1" i="0" u="none" strike="noStrike" kern="1200" cap="none" spc="0" normalizeH="0" baseline="0" noProof="0" dirty="0">
                  <a:ln>
                    <a:noFill/>
                  </a:ln>
                  <a:solidFill>
                    <a:srgbClr val="312921"/>
                  </a:solidFill>
                  <a:effectLst/>
                  <a:uLnTx/>
                  <a:uFillTx/>
                  <a:latin typeface="+mn-lt"/>
                  <a:ea typeface="+mn-ea"/>
                  <a:cs typeface="+mn-cs"/>
                </a:rPr>
                <a:t>Executive </a:t>
              </a:r>
              <a:br>
                <a:rPr kumimoji="0" lang="en-US" sz="1600" b="1" i="0" u="none" strike="noStrike" kern="1200" cap="none" spc="0" normalizeH="0" baseline="0" noProof="0" dirty="0">
                  <a:ln>
                    <a:noFill/>
                  </a:ln>
                  <a:solidFill>
                    <a:srgbClr val="312921"/>
                  </a:solidFill>
                  <a:effectLst/>
                  <a:uLnTx/>
                  <a:uFillTx/>
                  <a:latin typeface="+mn-lt"/>
                  <a:ea typeface="+mn-ea"/>
                  <a:cs typeface="+mn-cs"/>
                </a:rPr>
              </a:br>
              <a:r>
                <a:rPr kumimoji="0" lang="en-US" sz="1600" b="1" i="0" u="none" strike="noStrike" kern="1200" cap="none" spc="0" normalizeH="0" baseline="0" noProof="0" dirty="0">
                  <a:ln>
                    <a:noFill/>
                  </a:ln>
                  <a:solidFill>
                    <a:srgbClr val="312921"/>
                  </a:solidFill>
                  <a:effectLst/>
                  <a:uLnTx/>
                  <a:uFillTx/>
                  <a:latin typeface="+mn-lt"/>
                  <a:ea typeface="+mn-ea"/>
                  <a:cs typeface="+mn-cs"/>
                </a:rPr>
                <a:t>Network</a:t>
              </a:r>
            </a:p>
          </p:txBody>
        </p:sp>
        <p:sp>
          <p:nvSpPr>
            <p:cNvPr id="26" name="TextBox 25">
              <a:extLst>
                <a:ext uri="{FF2B5EF4-FFF2-40B4-BE49-F238E27FC236}">
                  <a16:creationId xmlns:a16="http://schemas.microsoft.com/office/drawing/2014/main" id="{B3BD0320-9074-E342-A001-FB22C7C0E139}"/>
                </a:ext>
              </a:extLst>
            </p:cNvPr>
            <p:cNvSpPr txBox="1"/>
            <p:nvPr/>
          </p:nvSpPr>
          <p:spPr>
            <a:xfrm>
              <a:off x="3472589" y="5590719"/>
              <a:ext cx="199747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12921"/>
                  </a:solidFill>
                  <a:effectLst/>
                  <a:uLnTx/>
                  <a:uFillTx/>
                  <a:latin typeface="+mn-lt"/>
                  <a:ea typeface="+mn-ea"/>
                  <a:cs typeface="+mn-cs"/>
                </a:rPr>
                <a:t>Default Mode Network</a:t>
              </a:r>
            </a:p>
          </p:txBody>
        </p:sp>
        <p:sp>
          <p:nvSpPr>
            <p:cNvPr id="5" name="TextBox 4">
              <a:extLst>
                <a:ext uri="{FF2B5EF4-FFF2-40B4-BE49-F238E27FC236}">
                  <a16:creationId xmlns:a16="http://schemas.microsoft.com/office/drawing/2014/main" id="{C21CC708-B26F-7F46-3BBD-6D902606686A}"/>
                </a:ext>
              </a:extLst>
            </p:cNvPr>
            <p:cNvSpPr txBox="1"/>
            <p:nvPr/>
          </p:nvSpPr>
          <p:spPr bwMode="auto">
            <a:xfrm>
              <a:off x="1709549" y="2548576"/>
              <a:ext cx="474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2000" dirty="0">
                  <a:latin typeface="Calibri" panose="020F0502020204030204" pitchFamily="34" charset="0"/>
                </a:rPr>
                <a:t>SN</a:t>
              </a:r>
            </a:p>
          </p:txBody>
        </p:sp>
        <p:sp>
          <p:nvSpPr>
            <p:cNvPr id="6" name="TextBox 5">
              <a:extLst>
                <a:ext uri="{FF2B5EF4-FFF2-40B4-BE49-F238E27FC236}">
                  <a16:creationId xmlns:a16="http://schemas.microsoft.com/office/drawing/2014/main" id="{800EAA59-2300-07B3-4309-288FD6F8343D}"/>
                </a:ext>
              </a:extLst>
            </p:cNvPr>
            <p:cNvSpPr txBox="1"/>
            <p:nvPr/>
          </p:nvSpPr>
          <p:spPr bwMode="auto">
            <a:xfrm>
              <a:off x="4141994" y="1753092"/>
              <a:ext cx="6142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2000" dirty="0">
                  <a:latin typeface="Calibri" panose="020F0502020204030204" pitchFamily="34" charset="0"/>
                </a:rPr>
                <a:t>CEN</a:t>
              </a:r>
            </a:p>
          </p:txBody>
        </p:sp>
        <p:sp>
          <p:nvSpPr>
            <p:cNvPr id="7" name="TextBox 6">
              <a:extLst>
                <a:ext uri="{FF2B5EF4-FFF2-40B4-BE49-F238E27FC236}">
                  <a16:creationId xmlns:a16="http://schemas.microsoft.com/office/drawing/2014/main" id="{C39B35DE-C7C7-DF2B-C6F8-D16071BD390A}"/>
                </a:ext>
              </a:extLst>
            </p:cNvPr>
            <p:cNvSpPr txBox="1"/>
            <p:nvPr/>
          </p:nvSpPr>
          <p:spPr bwMode="auto">
            <a:xfrm>
              <a:off x="4084964" y="4037756"/>
              <a:ext cx="7393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2000" dirty="0">
                  <a:latin typeface="Calibri" panose="020F0502020204030204" pitchFamily="34" charset="0"/>
                </a:rPr>
                <a:t>DMN</a:t>
              </a:r>
            </a:p>
          </p:txBody>
        </p:sp>
        <p:grpSp>
          <p:nvGrpSpPr>
            <p:cNvPr id="13" name="Group 12">
              <a:extLst>
                <a:ext uri="{FF2B5EF4-FFF2-40B4-BE49-F238E27FC236}">
                  <a16:creationId xmlns:a16="http://schemas.microsoft.com/office/drawing/2014/main" id="{12626D30-62FE-13A9-EA65-694E8B5B23B4}"/>
                </a:ext>
              </a:extLst>
            </p:cNvPr>
            <p:cNvGrpSpPr/>
            <p:nvPr/>
          </p:nvGrpSpPr>
          <p:grpSpPr>
            <a:xfrm>
              <a:off x="3830036" y="2084452"/>
              <a:ext cx="1238189" cy="339729"/>
              <a:chOff x="3811997" y="2312510"/>
              <a:chExt cx="1238189" cy="339729"/>
            </a:xfrm>
          </p:grpSpPr>
          <p:sp>
            <p:nvSpPr>
              <p:cNvPr id="8" name="TextBox 7">
                <a:extLst>
                  <a:ext uri="{FF2B5EF4-FFF2-40B4-BE49-F238E27FC236}">
                    <a16:creationId xmlns:a16="http://schemas.microsoft.com/office/drawing/2014/main" id="{763427E4-5503-10F4-06EB-58408165D6AF}"/>
                  </a:ext>
                </a:extLst>
              </p:cNvPr>
              <p:cNvSpPr txBox="1"/>
              <p:nvPr/>
            </p:nvSpPr>
            <p:spPr bwMode="auto">
              <a:xfrm>
                <a:off x="3811997" y="2313685"/>
                <a:ext cx="6560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600" dirty="0">
                    <a:latin typeface="Calibri" panose="020F0502020204030204" pitchFamily="34" charset="0"/>
                  </a:rPr>
                  <a:t>dlPFC</a:t>
                </a:r>
              </a:p>
            </p:txBody>
          </p:sp>
          <p:sp>
            <p:nvSpPr>
              <p:cNvPr id="9" name="TextBox 8">
                <a:extLst>
                  <a:ext uri="{FF2B5EF4-FFF2-40B4-BE49-F238E27FC236}">
                    <a16:creationId xmlns:a16="http://schemas.microsoft.com/office/drawing/2014/main" id="{00C866A9-A59A-DFA4-8D7D-794256374038}"/>
                  </a:ext>
                </a:extLst>
              </p:cNvPr>
              <p:cNvSpPr txBox="1"/>
              <p:nvPr/>
            </p:nvSpPr>
            <p:spPr bwMode="auto">
              <a:xfrm>
                <a:off x="4538506" y="2312510"/>
                <a:ext cx="5116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600" dirty="0">
                    <a:latin typeface="Calibri" panose="020F0502020204030204" pitchFamily="34" charset="0"/>
                  </a:rPr>
                  <a:t>PPC</a:t>
                </a:r>
              </a:p>
            </p:txBody>
          </p:sp>
        </p:grpSp>
        <p:grpSp>
          <p:nvGrpSpPr>
            <p:cNvPr id="15" name="Group 14">
              <a:extLst>
                <a:ext uri="{FF2B5EF4-FFF2-40B4-BE49-F238E27FC236}">
                  <a16:creationId xmlns:a16="http://schemas.microsoft.com/office/drawing/2014/main" id="{67F8586E-0226-6FE6-D76F-6E030BF07E14}"/>
                </a:ext>
              </a:extLst>
            </p:cNvPr>
            <p:cNvGrpSpPr/>
            <p:nvPr/>
          </p:nvGrpSpPr>
          <p:grpSpPr>
            <a:xfrm>
              <a:off x="3811811" y="4355631"/>
              <a:ext cx="1285612" cy="338554"/>
              <a:chOff x="3961831" y="4349125"/>
              <a:chExt cx="1285612" cy="338554"/>
            </a:xfrm>
          </p:grpSpPr>
          <p:sp>
            <p:nvSpPr>
              <p:cNvPr id="10" name="TextBox 9">
                <a:extLst>
                  <a:ext uri="{FF2B5EF4-FFF2-40B4-BE49-F238E27FC236}">
                    <a16:creationId xmlns:a16="http://schemas.microsoft.com/office/drawing/2014/main" id="{2BB89556-BA7C-0020-EBD4-8372F279DCD1}"/>
                  </a:ext>
                </a:extLst>
              </p:cNvPr>
              <p:cNvSpPr txBox="1"/>
              <p:nvPr/>
            </p:nvSpPr>
            <p:spPr bwMode="auto">
              <a:xfrm>
                <a:off x="4487170" y="4349125"/>
                <a:ext cx="7602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600" dirty="0">
                    <a:latin typeface="Calibri" panose="020F0502020204030204" pitchFamily="34" charset="0"/>
                  </a:rPr>
                  <a:t>vmPFC</a:t>
                </a:r>
              </a:p>
            </p:txBody>
          </p:sp>
          <p:sp>
            <p:nvSpPr>
              <p:cNvPr id="11" name="TextBox 10">
                <a:extLst>
                  <a:ext uri="{FF2B5EF4-FFF2-40B4-BE49-F238E27FC236}">
                    <a16:creationId xmlns:a16="http://schemas.microsoft.com/office/drawing/2014/main" id="{DB1E02A9-604F-6950-F7BF-C5768E39FDCC}"/>
                  </a:ext>
                </a:extLst>
              </p:cNvPr>
              <p:cNvSpPr txBox="1"/>
              <p:nvPr/>
            </p:nvSpPr>
            <p:spPr bwMode="auto">
              <a:xfrm>
                <a:off x="3961831" y="4349125"/>
                <a:ext cx="5116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600" dirty="0">
                    <a:latin typeface="Calibri" panose="020F0502020204030204" pitchFamily="34" charset="0"/>
                  </a:rPr>
                  <a:t>PCC</a:t>
                </a:r>
              </a:p>
            </p:txBody>
          </p:sp>
        </p:grpSp>
        <p:sp>
          <p:nvSpPr>
            <p:cNvPr id="12" name="TextBox 11">
              <a:extLst>
                <a:ext uri="{FF2B5EF4-FFF2-40B4-BE49-F238E27FC236}">
                  <a16:creationId xmlns:a16="http://schemas.microsoft.com/office/drawing/2014/main" id="{7B5F0BC2-F7AE-B22F-03F3-234BC847155E}"/>
                </a:ext>
              </a:extLst>
            </p:cNvPr>
            <p:cNvSpPr txBox="1"/>
            <p:nvPr/>
          </p:nvSpPr>
          <p:spPr bwMode="auto">
            <a:xfrm>
              <a:off x="3616050" y="2350721"/>
              <a:ext cx="1666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latin typeface="Calibri" panose="020F0502020204030204" pitchFamily="34" charset="0"/>
                </a:rPr>
                <a:t>Working memory;</a:t>
              </a:r>
              <a:br>
                <a:rPr lang="en-US" sz="1200" b="0" dirty="0">
                  <a:latin typeface="Calibri" panose="020F0502020204030204" pitchFamily="34" charset="0"/>
                </a:rPr>
              </a:br>
              <a:r>
                <a:rPr lang="en-US" sz="1200" b="0" dirty="0">
                  <a:latin typeface="Calibri" panose="020F0502020204030204" pitchFamily="34" charset="0"/>
                </a:rPr>
                <a:t>goal-oriented behaviors</a:t>
              </a:r>
              <a:br>
                <a:rPr lang="en-US" sz="1200" b="0" dirty="0">
                  <a:latin typeface="Calibri" panose="020F0502020204030204" pitchFamily="34" charset="0"/>
                </a:rPr>
              </a:br>
              <a:r>
                <a:rPr lang="en-US" sz="1200" b="0" dirty="0">
                  <a:latin typeface="Calibri" panose="020F0502020204030204" pitchFamily="34" charset="0"/>
                </a:rPr>
                <a:t>decision making</a:t>
              </a:r>
            </a:p>
          </p:txBody>
        </p:sp>
        <p:sp>
          <p:nvSpPr>
            <p:cNvPr id="14" name="TextBox 13">
              <a:extLst>
                <a:ext uri="{FF2B5EF4-FFF2-40B4-BE49-F238E27FC236}">
                  <a16:creationId xmlns:a16="http://schemas.microsoft.com/office/drawing/2014/main" id="{3FA12AB3-2B57-C05E-D7E8-AE8B0513580C}"/>
                </a:ext>
              </a:extLst>
            </p:cNvPr>
            <p:cNvSpPr txBox="1"/>
            <p:nvPr/>
          </p:nvSpPr>
          <p:spPr bwMode="auto">
            <a:xfrm>
              <a:off x="3611470" y="4691071"/>
              <a:ext cx="16862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latin typeface="Calibri" panose="020F0502020204030204" pitchFamily="34" charset="0"/>
                </a:rPr>
                <a:t>Self-referential thinking;</a:t>
              </a:r>
              <a:br>
                <a:rPr lang="en-US" sz="1200" b="0" dirty="0">
                  <a:latin typeface="Calibri" panose="020F0502020204030204" pitchFamily="34" charset="0"/>
                </a:rPr>
              </a:br>
              <a:r>
                <a:rPr lang="en-US" sz="1200" b="0" dirty="0">
                  <a:latin typeface="Calibri" panose="020F0502020204030204" pitchFamily="34" charset="0"/>
                </a:rPr>
                <a:t>internal processes</a:t>
              </a:r>
            </a:p>
          </p:txBody>
        </p:sp>
        <p:grpSp>
          <p:nvGrpSpPr>
            <p:cNvPr id="29" name="Group 28">
              <a:extLst>
                <a:ext uri="{FF2B5EF4-FFF2-40B4-BE49-F238E27FC236}">
                  <a16:creationId xmlns:a16="http://schemas.microsoft.com/office/drawing/2014/main" id="{E2A92D57-473E-A3C3-BF9F-2EDC2EA4529C}"/>
                </a:ext>
              </a:extLst>
            </p:cNvPr>
            <p:cNvGrpSpPr/>
            <p:nvPr/>
          </p:nvGrpSpPr>
          <p:grpSpPr>
            <a:xfrm>
              <a:off x="3916675" y="3345906"/>
              <a:ext cx="1064908" cy="536577"/>
              <a:chOff x="5056875" y="3234492"/>
              <a:chExt cx="1064908" cy="536577"/>
            </a:xfrm>
          </p:grpSpPr>
          <p:sp>
            <p:nvSpPr>
              <p:cNvPr id="16" name="TextBox 15">
                <a:extLst>
                  <a:ext uri="{FF2B5EF4-FFF2-40B4-BE49-F238E27FC236}">
                    <a16:creationId xmlns:a16="http://schemas.microsoft.com/office/drawing/2014/main" id="{2FE50894-B1AB-5CD8-BB63-2C550EF896BE}"/>
                  </a:ext>
                </a:extLst>
              </p:cNvPr>
              <p:cNvSpPr txBox="1"/>
              <p:nvPr/>
            </p:nvSpPr>
            <p:spPr bwMode="auto">
              <a:xfrm>
                <a:off x="5056875" y="3355583"/>
                <a:ext cx="10649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solidFill>
                      <a:schemeClr val="bg1"/>
                    </a:solidFill>
                    <a:latin typeface="Calibri" panose="020F0502020204030204" pitchFamily="34" charset="0"/>
                  </a:rPr>
                  <a:t>anticorrelated</a:t>
                </a:r>
              </a:p>
            </p:txBody>
          </p:sp>
          <p:cxnSp>
            <p:nvCxnSpPr>
              <p:cNvPr id="22" name="Straight Arrow Connector 21">
                <a:extLst>
                  <a:ext uri="{FF2B5EF4-FFF2-40B4-BE49-F238E27FC236}">
                    <a16:creationId xmlns:a16="http://schemas.microsoft.com/office/drawing/2014/main" id="{B5866BEB-D467-195C-A062-D8D8FCE3E170}"/>
                  </a:ext>
                </a:extLst>
              </p:cNvPr>
              <p:cNvCxnSpPr/>
              <p:nvPr/>
            </p:nvCxnSpPr>
            <p:spPr bwMode="auto">
              <a:xfrm>
                <a:off x="5589329" y="3588189"/>
                <a:ext cx="0" cy="182880"/>
              </a:xfrm>
              <a:prstGeom prst="straightConnector1">
                <a:avLst/>
              </a:prstGeom>
              <a:noFill/>
              <a:ln w="28575" cap="flat" cmpd="sng" algn="ctr">
                <a:solidFill>
                  <a:schemeClr val="bg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D403DFDA-72D4-F03F-4BC6-49AFD22E8058}"/>
                  </a:ext>
                </a:extLst>
              </p:cNvPr>
              <p:cNvCxnSpPr>
                <a:cxnSpLocks/>
              </p:cNvCxnSpPr>
              <p:nvPr/>
            </p:nvCxnSpPr>
            <p:spPr bwMode="auto">
              <a:xfrm flipV="1">
                <a:off x="5589329" y="3234492"/>
                <a:ext cx="0" cy="182880"/>
              </a:xfrm>
              <a:prstGeom prst="straightConnector1">
                <a:avLst/>
              </a:prstGeom>
              <a:noFill/>
              <a:ln w="28575" cap="flat" cmpd="sng" algn="ctr">
                <a:solidFill>
                  <a:schemeClr val="bg1"/>
                </a:solidFill>
                <a:prstDash val="solid"/>
                <a:round/>
                <a:headEnd type="none" w="med" len="med"/>
                <a:tailEnd type="triangle"/>
              </a:ln>
              <a:effectLst/>
            </p:spPr>
          </p:cxnSp>
        </p:grpSp>
        <p:grpSp>
          <p:nvGrpSpPr>
            <p:cNvPr id="33" name="Group 32">
              <a:extLst>
                <a:ext uri="{FF2B5EF4-FFF2-40B4-BE49-F238E27FC236}">
                  <a16:creationId xmlns:a16="http://schemas.microsoft.com/office/drawing/2014/main" id="{B4921B54-8583-54E3-0BB4-A2C4E5B0FE94}"/>
                </a:ext>
              </a:extLst>
            </p:cNvPr>
            <p:cNvGrpSpPr/>
            <p:nvPr/>
          </p:nvGrpSpPr>
          <p:grpSpPr>
            <a:xfrm>
              <a:off x="1653810" y="5014161"/>
              <a:ext cx="697368" cy="880248"/>
              <a:chOff x="2241138" y="5110906"/>
              <a:chExt cx="697368" cy="880248"/>
            </a:xfrm>
          </p:grpSpPr>
          <p:cxnSp>
            <p:nvCxnSpPr>
              <p:cNvPr id="31" name="Straight Arrow Connector 30">
                <a:extLst>
                  <a:ext uri="{FF2B5EF4-FFF2-40B4-BE49-F238E27FC236}">
                    <a16:creationId xmlns:a16="http://schemas.microsoft.com/office/drawing/2014/main" id="{7BAE16B0-211F-E0CB-7C13-694D0900C010}"/>
                  </a:ext>
                </a:extLst>
              </p:cNvPr>
              <p:cNvCxnSpPr/>
              <p:nvPr/>
            </p:nvCxnSpPr>
            <p:spPr bwMode="auto">
              <a:xfrm>
                <a:off x="2589822" y="5110906"/>
                <a:ext cx="0" cy="182880"/>
              </a:xfrm>
              <a:prstGeom prst="straightConnector1">
                <a:avLst/>
              </a:prstGeom>
              <a:noFill/>
              <a:ln w="28575" cap="flat" cmpd="sng" algn="ctr">
                <a:solidFill>
                  <a:schemeClr val="bg1"/>
                </a:solidFill>
                <a:prstDash val="solid"/>
                <a:round/>
                <a:headEnd type="none" w="med" len="med"/>
                <a:tailEnd type="triangle"/>
              </a:ln>
              <a:effectLst/>
            </p:spPr>
          </p:cxnSp>
          <p:sp>
            <p:nvSpPr>
              <p:cNvPr id="32" name="Oval 31">
                <a:extLst>
                  <a:ext uri="{FF2B5EF4-FFF2-40B4-BE49-F238E27FC236}">
                    <a16:creationId xmlns:a16="http://schemas.microsoft.com/office/drawing/2014/main" id="{645B296F-DE5E-CF79-7934-4BCB1B01BEEA}"/>
                  </a:ext>
                </a:extLst>
              </p:cNvPr>
              <p:cNvSpPr/>
              <p:nvPr/>
            </p:nvSpPr>
            <p:spPr bwMode="auto">
              <a:xfrm>
                <a:off x="2241138" y="5293786"/>
                <a:ext cx="697368" cy="697368"/>
              </a:xfrm>
              <a:prstGeom prst="ellipse">
                <a:avLst/>
              </a:prstGeom>
              <a:solidFill>
                <a:srgbClr val="682E74"/>
              </a:solid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0" name="TextBox 29">
                <a:extLst>
                  <a:ext uri="{FF2B5EF4-FFF2-40B4-BE49-F238E27FC236}">
                    <a16:creationId xmlns:a16="http://schemas.microsoft.com/office/drawing/2014/main" id="{CF75BC20-E902-AB6B-A4A0-C28541EE812A}"/>
                  </a:ext>
                </a:extLst>
              </p:cNvPr>
              <p:cNvSpPr txBox="1"/>
              <p:nvPr/>
            </p:nvSpPr>
            <p:spPr bwMode="auto">
              <a:xfrm>
                <a:off x="2244214" y="5404629"/>
                <a:ext cx="6912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b="0" dirty="0">
                    <a:latin typeface="Calibri" panose="020F0502020204030204" pitchFamily="34" charset="0"/>
                  </a:rPr>
                  <a:t>Motor</a:t>
                </a:r>
                <a:br>
                  <a:rPr lang="en-US" sz="1200" b="0" dirty="0">
                    <a:latin typeface="Calibri" panose="020F0502020204030204" pitchFamily="34" charset="0"/>
                  </a:rPr>
                </a:br>
                <a:r>
                  <a:rPr lang="en-US" sz="1200" b="0" dirty="0">
                    <a:latin typeface="Calibri" panose="020F0502020204030204" pitchFamily="34" charset="0"/>
                  </a:rPr>
                  <a:t>Cortices</a:t>
                </a:r>
              </a:p>
            </p:txBody>
          </p:sp>
        </p:grpSp>
        <p:grpSp>
          <p:nvGrpSpPr>
            <p:cNvPr id="39" name="Group 38">
              <a:extLst>
                <a:ext uri="{FF2B5EF4-FFF2-40B4-BE49-F238E27FC236}">
                  <a16:creationId xmlns:a16="http://schemas.microsoft.com/office/drawing/2014/main" id="{BB811E2E-87B2-0871-BBFC-57F550F583C0}"/>
                </a:ext>
              </a:extLst>
            </p:cNvPr>
            <p:cNvGrpSpPr/>
            <p:nvPr/>
          </p:nvGrpSpPr>
          <p:grpSpPr>
            <a:xfrm>
              <a:off x="3372463" y="3162617"/>
              <a:ext cx="501106" cy="934656"/>
              <a:chOff x="2867459" y="4410004"/>
              <a:chExt cx="501106" cy="934656"/>
            </a:xfrm>
          </p:grpSpPr>
          <p:cxnSp>
            <p:nvCxnSpPr>
              <p:cNvPr id="34" name="Straight Arrow Connector 33">
                <a:extLst>
                  <a:ext uri="{FF2B5EF4-FFF2-40B4-BE49-F238E27FC236}">
                    <a16:creationId xmlns:a16="http://schemas.microsoft.com/office/drawing/2014/main" id="{F9E01E64-61BD-6825-3A4A-47213A510D38}"/>
                  </a:ext>
                </a:extLst>
              </p:cNvPr>
              <p:cNvCxnSpPr>
                <a:cxnSpLocks/>
              </p:cNvCxnSpPr>
              <p:nvPr/>
            </p:nvCxnSpPr>
            <p:spPr bwMode="auto">
              <a:xfrm>
                <a:off x="2867459" y="4869172"/>
                <a:ext cx="493776" cy="475488"/>
              </a:xfrm>
              <a:prstGeom prst="straightConnector1">
                <a:avLst/>
              </a:prstGeom>
              <a:noFill/>
              <a:ln w="28575" cap="flat" cmpd="sng" algn="ctr">
                <a:solidFill>
                  <a:schemeClr val="bg1"/>
                </a:solidFill>
                <a:prstDash val="solid"/>
                <a:round/>
                <a:headEnd type="none" w="med" len="med"/>
                <a:tailEnd type="triangle"/>
              </a:ln>
              <a:effectLst/>
            </p:spPr>
          </p:cxnSp>
          <p:cxnSp>
            <p:nvCxnSpPr>
              <p:cNvPr id="36" name="Straight Arrow Connector 35">
                <a:extLst>
                  <a:ext uri="{FF2B5EF4-FFF2-40B4-BE49-F238E27FC236}">
                    <a16:creationId xmlns:a16="http://schemas.microsoft.com/office/drawing/2014/main" id="{A1CE7330-E081-6B3D-8D61-890F3D67EB2A}"/>
                  </a:ext>
                </a:extLst>
              </p:cNvPr>
              <p:cNvCxnSpPr>
                <a:cxnSpLocks/>
              </p:cNvCxnSpPr>
              <p:nvPr/>
            </p:nvCxnSpPr>
            <p:spPr bwMode="auto">
              <a:xfrm flipV="1">
                <a:off x="2872834" y="4410004"/>
                <a:ext cx="495731" cy="473140"/>
              </a:xfrm>
              <a:prstGeom prst="straightConnector1">
                <a:avLst/>
              </a:prstGeom>
              <a:noFill/>
              <a:ln w="28575" cap="flat" cmpd="sng" algn="ctr">
                <a:solidFill>
                  <a:schemeClr val="bg1"/>
                </a:solidFill>
                <a:prstDash val="solid"/>
                <a:round/>
                <a:headEnd type="none" w="med" len="med"/>
                <a:tailEnd type="triangle"/>
              </a:ln>
              <a:effectLst/>
            </p:spPr>
          </p:cxnSp>
        </p:grpSp>
        <p:sp>
          <p:nvSpPr>
            <p:cNvPr id="40" name="TextBox 39">
              <a:extLst>
                <a:ext uri="{FF2B5EF4-FFF2-40B4-BE49-F238E27FC236}">
                  <a16:creationId xmlns:a16="http://schemas.microsoft.com/office/drawing/2014/main" id="{8539564E-D050-3D0F-223D-8879DB955F17}"/>
                </a:ext>
              </a:extLst>
            </p:cNvPr>
            <p:cNvSpPr txBox="1"/>
            <p:nvPr/>
          </p:nvSpPr>
          <p:spPr bwMode="auto">
            <a:xfrm>
              <a:off x="827787" y="2887758"/>
              <a:ext cx="14398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dirty="0">
                  <a:latin typeface="Calibri" panose="020F0502020204030204" pitchFamily="34" charset="0"/>
                </a:rPr>
                <a:t>Thalamus</a:t>
              </a:r>
              <a:br>
                <a:rPr lang="en-US" sz="1200" b="0" dirty="0">
                  <a:latin typeface="Calibri" panose="020F0502020204030204" pitchFamily="34" charset="0"/>
                </a:rPr>
              </a:br>
              <a:r>
                <a:rPr lang="en-US" sz="1200" b="0" dirty="0">
                  <a:latin typeface="Calibri" panose="020F0502020204030204" pitchFamily="34" charset="0"/>
                </a:rPr>
                <a:t>sensory information</a:t>
              </a:r>
            </a:p>
          </p:txBody>
        </p:sp>
        <p:sp>
          <p:nvSpPr>
            <p:cNvPr id="41" name="TextBox 40">
              <a:extLst>
                <a:ext uri="{FF2B5EF4-FFF2-40B4-BE49-F238E27FC236}">
                  <a16:creationId xmlns:a16="http://schemas.microsoft.com/office/drawing/2014/main" id="{7C835C42-EC51-2ABA-FCD0-5652938AFC0E}"/>
                </a:ext>
              </a:extLst>
            </p:cNvPr>
            <p:cNvSpPr txBox="1"/>
            <p:nvPr/>
          </p:nvSpPr>
          <p:spPr bwMode="auto">
            <a:xfrm>
              <a:off x="763897" y="3336283"/>
              <a:ext cx="14907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dirty="0">
                  <a:latin typeface="Calibri" panose="020F0502020204030204" pitchFamily="34" charset="0"/>
                </a:rPr>
                <a:t>Amygdala</a:t>
              </a:r>
              <a:br>
                <a:rPr lang="en-US" sz="1200" b="0" dirty="0">
                  <a:latin typeface="Calibri" panose="020F0502020204030204" pitchFamily="34" charset="0"/>
                </a:rPr>
              </a:br>
              <a:r>
                <a:rPr lang="en-US" sz="1200" b="0" dirty="0">
                  <a:latin typeface="Calibri" panose="020F0502020204030204" pitchFamily="34" charset="0"/>
                </a:rPr>
                <a:t>affective information</a:t>
              </a:r>
            </a:p>
          </p:txBody>
        </p:sp>
        <p:sp>
          <p:nvSpPr>
            <p:cNvPr id="42" name="TextBox 41">
              <a:extLst>
                <a:ext uri="{FF2B5EF4-FFF2-40B4-BE49-F238E27FC236}">
                  <a16:creationId xmlns:a16="http://schemas.microsoft.com/office/drawing/2014/main" id="{2F11ABB7-753A-8292-B4E7-305714BE909A}"/>
                </a:ext>
              </a:extLst>
            </p:cNvPr>
            <p:cNvSpPr txBox="1"/>
            <p:nvPr/>
          </p:nvSpPr>
          <p:spPr bwMode="auto">
            <a:xfrm>
              <a:off x="807871" y="3797948"/>
              <a:ext cx="1397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dirty="0" err="1">
                  <a:latin typeface="Calibri" panose="020F0502020204030204" pitchFamily="34" charset="0"/>
                </a:rPr>
                <a:t>NAcc</a:t>
              </a:r>
              <a:r>
                <a:rPr lang="en-US" sz="1200" dirty="0">
                  <a:latin typeface="Calibri" panose="020F0502020204030204" pitchFamily="34" charset="0"/>
                </a:rPr>
                <a:t>, VTA</a:t>
              </a:r>
              <a:br>
                <a:rPr lang="en-US" sz="1200" b="0" dirty="0">
                  <a:latin typeface="Calibri" panose="020F0502020204030204" pitchFamily="34" charset="0"/>
                </a:rPr>
              </a:br>
              <a:r>
                <a:rPr lang="en-US" sz="1200" b="0" dirty="0">
                  <a:latin typeface="Calibri" panose="020F0502020204030204" pitchFamily="34" charset="0"/>
                </a:rPr>
                <a:t>reward information</a:t>
              </a:r>
            </a:p>
          </p:txBody>
        </p:sp>
        <p:sp>
          <p:nvSpPr>
            <p:cNvPr id="43" name="TextBox 42">
              <a:extLst>
                <a:ext uri="{FF2B5EF4-FFF2-40B4-BE49-F238E27FC236}">
                  <a16:creationId xmlns:a16="http://schemas.microsoft.com/office/drawing/2014/main" id="{0F74131C-A206-A467-F37A-EAA96D70C246}"/>
                </a:ext>
              </a:extLst>
            </p:cNvPr>
            <p:cNvSpPr txBox="1"/>
            <p:nvPr/>
          </p:nvSpPr>
          <p:spPr bwMode="auto">
            <a:xfrm>
              <a:off x="1416436" y="4314365"/>
              <a:ext cx="1172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dirty="0">
                  <a:latin typeface="Calibri" panose="020F0502020204030204" pitchFamily="34" charset="0"/>
                </a:rPr>
                <a:t>dACC</a:t>
              </a:r>
              <a:br>
                <a:rPr lang="en-US" sz="1200" b="0" dirty="0">
                  <a:latin typeface="Calibri" panose="020F0502020204030204" pitchFamily="34" charset="0"/>
                </a:rPr>
              </a:br>
              <a:r>
                <a:rPr lang="en-US" sz="1200" b="0" dirty="0">
                  <a:latin typeface="Calibri" panose="020F0502020204030204" pitchFamily="34" charset="0"/>
                </a:rPr>
                <a:t>action selection</a:t>
              </a:r>
            </a:p>
          </p:txBody>
        </p:sp>
        <p:sp>
          <p:nvSpPr>
            <p:cNvPr id="44" name="TextBox 43">
              <a:extLst>
                <a:ext uri="{FF2B5EF4-FFF2-40B4-BE49-F238E27FC236}">
                  <a16:creationId xmlns:a16="http://schemas.microsoft.com/office/drawing/2014/main" id="{1A804539-B566-0295-D933-549C900BB6BE}"/>
                </a:ext>
              </a:extLst>
            </p:cNvPr>
            <p:cNvSpPr txBox="1"/>
            <p:nvPr/>
          </p:nvSpPr>
          <p:spPr bwMode="auto">
            <a:xfrm>
              <a:off x="2552681" y="3328666"/>
              <a:ext cx="781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a:lnSpc>
                  <a:spcPct val="100000"/>
                </a:lnSpc>
                <a:spcBef>
                  <a:spcPct val="50000"/>
                </a:spcBef>
                <a:spcAft>
                  <a:spcPct val="0"/>
                </a:spcAft>
                <a:buClrTx/>
                <a:buFontTx/>
                <a:buNone/>
              </a:pPr>
              <a:r>
                <a:rPr lang="en-US" sz="1200" dirty="0">
                  <a:latin typeface="Calibri" panose="020F0502020204030204" pitchFamily="34" charset="0"/>
                </a:rPr>
                <a:t>Insula</a:t>
              </a:r>
              <a:br>
                <a:rPr lang="en-US" sz="1200" b="0" dirty="0">
                  <a:latin typeface="Calibri" panose="020F0502020204030204" pitchFamily="34" charset="0"/>
                </a:rPr>
              </a:br>
              <a:r>
                <a:rPr lang="en-US" sz="1200" b="0" dirty="0">
                  <a:latin typeface="Calibri" panose="020F0502020204030204" pitchFamily="34" charset="0"/>
                </a:rPr>
                <a:t>salience</a:t>
              </a:r>
              <a:br>
                <a:rPr lang="en-US" sz="1200" b="0" dirty="0">
                  <a:latin typeface="Calibri" panose="020F0502020204030204" pitchFamily="34" charset="0"/>
                </a:rPr>
              </a:br>
              <a:r>
                <a:rPr lang="en-US" sz="1200" b="0" dirty="0">
                  <a:latin typeface="Calibri" panose="020F0502020204030204" pitchFamily="34" charset="0"/>
                </a:rPr>
                <a:t>detection</a:t>
              </a:r>
            </a:p>
          </p:txBody>
        </p:sp>
        <p:cxnSp>
          <p:nvCxnSpPr>
            <p:cNvPr id="45" name="Straight Arrow Connector 44">
              <a:extLst>
                <a:ext uri="{FF2B5EF4-FFF2-40B4-BE49-F238E27FC236}">
                  <a16:creationId xmlns:a16="http://schemas.microsoft.com/office/drawing/2014/main" id="{987C69AC-A489-29E2-E412-82A77147165B}"/>
                </a:ext>
              </a:extLst>
            </p:cNvPr>
            <p:cNvCxnSpPr>
              <a:cxnSpLocks/>
            </p:cNvCxnSpPr>
            <p:nvPr/>
          </p:nvCxnSpPr>
          <p:spPr bwMode="auto">
            <a:xfrm>
              <a:off x="2252697" y="3217153"/>
              <a:ext cx="353104" cy="303536"/>
            </a:xfrm>
            <a:prstGeom prst="straightConnector1">
              <a:avLst/>
            </a:prstGeom>
            <a:noFill/>
            <a:ln w="28575" cap="flat" cmpd="sng" algn="ctr">
              <a:solidFill>
                <a:schemeClr val="tx1"/>
              </a:solidFill>
              <a:prstDash val="solid"/>
              <a:round/>
              <a:headEnd type="none" w="med" len="med"/>
              <a:tailEnd type="triangle"/>
            </a:ln>
            <a:effectLst/>
          </p:spPr>
        </p:cxnSp>
        <p:cxnSp>
          <p:nvCxnSpPr>
            <p:cNvPr id="47" name="Straight Arrow Connector 46">
              <a:extLst>
                <a:ext uri="{FF2B5EF4-FFF2-40B4-BE49-F238E27FC236}">
                  <a16:creationId xmlns:a16="http://schemas.microsoft.com/office/drawing/2014/main" id="{CAF21CFC-EED5-E427-FB94-7A53455C7985}"/>
                </a:ext>
              </a:extLst>
            </p:cNvPr>
            <p:cNvCxnSpPr>
              <a:cxnSpLocks/>
            </p:cNvCxnSpPr>
            <p:nvPr/>
          </p:nvCxnSpPr>
          <p:spPr bwMode="auto">
            <a:xfrm flipV="1">
              <a:off x="2144873" y="3791043"/>
              <a:ext cx="460928" cy="258843"/>
            </a:xfrm>
            <a:prstGeom prst="straightConnector1">
              <a:avLst/>
            </a:prstGeom>
            <a:noFill/>
            <a:ln w="28575" cap="flat" cmpd="sng" algn="ctr">
              <a:solidFill>
                <a:schemeClr val="tx1"/>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AC890FA4-A846-A45E-5B2C-CA2EC3C1C242}"/>
                </a:ext>
              </a:extLst>
            </p:cNvPr>
            <p:cNvCxnSpPr>
              <a:cxnSpLocks/>
            </p:cNvCxnSpPr>
            <p:nvPr/>
          </p:nvCxnSpPr>
          <p:spPr bwMode="auto">
            <a:xfrm flipV="1">
              <a:off x="2240850" y="3658193"/>
              <a:ext cx="364951" cy="8259"/>
            </a:xfrm>
            <a:prstGeom prst="straightConnector1">
              <a:avLst/>
            </a:prstGeom>
            <a:noFill/>
            <a:ln w="2857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973FDEEA-6869-C9FC-6CAC-DCF90BB6EB03}"/>
                </a:ext>
              </a:extLst>
            </p:cNvPr>
            <p:cNvCxnSpPr>
              <a:cxnSpLocks/>
              <a:endCxn id="44" idx="2"/>
            </p:cNvCxnSpPr>
            <p:nvPr/>
          </p:nvCxnSpPr>
          <p:spPr bwMode="auto">
            <a:xfrm flipV="1">
              <a:off x="2325948" y="3974997"/>
              <a:ext cx="617578" cy="516509"/>
            </a:xfrm>
            <a:prstGeom prst="straightConnector1">
              <a:avLst/>
            </a:prstGeom>
            <a:noFill/>
            <a:ln w="28575" cap="flat" cmpd="sng" algn="ctr">
              <a:solidFill>
                <a:schemeClr val="tx1"/>
              </a:solidFill>
              <a:prstDash val="solid"/>
              <a:round/>
              <a:headEnd type="triangle"/>
              <a:tailEnd type="triangle"/>
            </a:ln>
            <a:effectLst/>
          </p:spPr>
        </p:cxnSp>
      </p:grpSp>
    </p:spTree>
    <p:extLst>
      <p:ext uri="{BB962C8B-B14F-4D97-AF65-F5344CB8AC3E}">
        <p14:creationId xmlns:p14="http://schemas.microsoft.com/office/powerpoint/2010/main" val="190266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7" name="Title 3"/>
          <p:cNvSpPr>
            <a:spLocks noGrp="1"/>
          </p:cNvSpPr>
          <p:nvPr>
            <p:ph type="title"/>
          </p:nvPr>
        </p:nvSpPr>
        <p:spPr>
          <a:xfrm>
            <a:off x="575052" y="73026"/>
            <a:ext cx="11041896" cy="1143000"/>
          </a:xfrm>
        </p:spPr>
        <p:txBody>
          <a:bodyPr/>
          <a:lstStyle/>
          <a:p>
            <a:pPr algn="ctr"/>
            <a:r>
              <a:rPr lang="en-US" sz="2800" dirty="0">
                <a:latin typeface="Arial" charset="0"/>
              </a:rPr>
              <a:t>Depressed Patients Had an Attenuated Ventral Striatal (Nucleus </a:t>
            </a:r>
            <a:r>
              <a:rPr lang="en-US" sz="2800" dirty="0" err="1">
                <a:latin typeface="Arial" charset="0"/>
              </a:rPr>
              <a:t>Accumbens</a:t>
            </a:r>
            <a:r>
              <a:rPr lang="en-US" sz="2800" dirty="0">
                <a:latin typeface="Arial" charset="0"/>
              </a:rPr>
              <a:t>) Response to Positive Stimuli</a:t>
            </a:r>
            <a:endParaRPr lang="en-US" dirty="0">
              <a:latin typeface="Arial" charset="0"/>
            </a:endParaRPr>
          </a:p>
        </p:txBody>
      </p:sp>
      <p:sp>
        <p:nvSpPr>
          <p:cNvPr id="121858" name="TextBox 2"/>
          <p:cNvSpPr txBox="1">
            <a:spLocks noChangeArrowheads="1"/>
          </p:cNvSpPr>
          <p:nvPr/>
        </p:nvSpPr>
        <p:spPr bwMode="auto">
          <a:xfrm>
            <a:off x="1981201" y="6267451"/>
            <a:ext cx="39465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a:solidFill>
                  <a:srgbClr val="534A43"/>
                </a:solidFill>
                <a:cs typeface="Arial" charset="0"/>
              </a:rPr>
              <a:t>SD=Standard deviation.</a:t>
            </a:r>
          </a:p>
          <a:p>
            <a:pPr defTabSz="914400" eaLnBrk="1" fontAlgn="base" hangingPunct="1">
              <a:spcBef>
                <a:spcPct val="0"/>
              </a:spcBef>
              <a:spcAft>
                <a:spcPct val="0"/>
              </a:spcAft>
            </a:pPr>
            <a:r>
              <a:rPr lang="en-US" sz="1200">
                <a:solidFill>
                  <a:srgbClr val="534A43"/>
                </a:solidFill>
                <a:cs typeface="Arial" charset="0"/>
              </a:rPr>
              <a:t>Epstein J, et al. </a:t>
            </a:r>
            <a:r>
              <a:rPr lang="en-US" sz="1200" i="1">
                <a:solidFill>
                  <a:srgbClr val="534A43"/>
                </a:solidFill>
                <a:cs typeface="Arial" charset="0"/>
              </a:rPr>
              <a:t>Am J Psychiatry.</a:t>
            </a:r>
            <a:r>
              <a:rPr lang="en-US" sz="1200">
                <a:solidFill>
                  <a:srgbClr val="534A43"/>
                </a:solidFill>
                <a:cs typeface="Arial" charset="0"/>
              </a:rPr>
              <a:t> 2006;163:1784–1790.</a:t>
            </a:r>
          </a:p>
        </p:txBody>
      </p:sp>
      <p:cxnSp>
        <p:nvCxnSpPr>
          <p:cNvPr id="6" name="Straight Connector 5"/>
          <p:cNvCxnSpPr/>
          <p:nvPr/>
        </p:nvCxnSpPr>
        <p:spPr>
          <a:xfrm rot="5400000">
            <a:off x="1609726" y="3657601"/>
            <a:ext cx="2667000" cy="317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943225" y="3657600"/>
            <a:ext cx="3390900"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5095876" y="3657601"/>
            <a:ext cx="2647950" cy="3175"/>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10325" y="3667125"/>
            <a:ext cx="3429000"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1863" name="TextBox 24"/>
          <p:cNvSpPr txBox="1">
            <a:spLocks noChangeArrowheads="1"/>
          </p:cNvSpPr>
          <p:nvPr/>
        </p:nvSpPr>
        <p:spPr bwMode="auto">
          <a:xfrm>
            <a:off x="3076575" y="5353051"/>
            <a:ext cx="1447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534A43"/>
                </a:solidFill>
              </a:rPr>
              <a:t>Depressed</a:t>
            </a:r>
          </a:p>
          <a:p>
            <a:pPr algn="ctr" defTabSz="914400" eaLnBrk="1" fontAlgn="base" hangingPunct="1">
              <a:spcBef>
                <a:spcPct val="0"/>
              </a:spcBef>
              <a:spcAft>
                <a:spcPct val="0"/>
              </a:spcAft>
            </a:pPr>
            <a:r>
              <a:rPr lang="en-GB" sz="1800">
                <a:solidFill>
                  <a:srgbClr val="534A43"/>
                </a:solidFill>
              </a:rPr>
              <a:t>Subjects</a:t>
            </a:r>
          </a:p>
        </p:txBody>
      </p:sp>
      <p:sp>
        <p:nvSpPr>
          <p:cNvPr id="121864" name="TextBox 25"/>
          <p:cNvSpPr txBox="1">
            <a:spLocks noChangeArrowheads="1"/>
          </p:cNvSpPr>
          <p:nvPr/>
        </p:nvSpPr>
        <p:spPr bwMode="auto">
          <a:xfrm>
            <a:off x="4800600" y="5353051"/>
            <a:ext cx="1447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534A43"/>
                </a:solidFill>
              </a:rPr>
              <a:t>Healthy Comparison Subjects</a:t>
            </a:r>
          </a:p>
        </p:txBody>
      </p:sp>
      <p:sp>
        <p:nvSpPr>
          <p:cNvPr id="121865" name="TextBox 26"/>
          <p:cNvSpPr txBox="1">
            <a:spLocks noChangeArrowheads="1"/>
          </p:cNvSpPr>
          <p:nvPr/>
        </p:nvSpPr>
        <p:spPr bwMode="auto">
          <a:xfrm>
            <a:off x="8334375" y="5353051"/>
            <a:ext cx="14478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534A43"/>
                </a:solidFill>
              </a:rPr>
              <a:t>Healthy Comparison Subjects</a:t>
            </a:r>
          </a:p>
        </p:txBody>
      </p:sp>
      <p:sp>
        <p:nvSpPr>
          <p:cNvPr id="121866" name="TextBox 27"/>
          <p:cNvSpPr txBox="1">
            <a:spLocks noChangeArrowheads="1"/>
          </p:cNvSpPr>
          <p:nvPr/>
        </p:nvSpPr>
        <p:spPr bwMode="auto">
          <a:xfrm>
            <a:off x="6581775" y="5353051"/>
            <a:ext cx="1447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534A43"/>
                </a:solidFill>
              </a:rPr>
              <a:t>Depressed</a:t>
            </a:r>
          </a:p>
          <a:p>
            <a:pPr algn="ctr" defTabSz="914400" eaLnBrk="1" fontAlgn="base" hangingPunct="1">
              <a:spcBef>
                <a:spcPct val="0"/>
              </a:spcBef>
              <a:spcAft>
                <a:spcPct val="0"/>
              </a:spcAft>
            </a:pPr>
            <a:r>
              <a:rPr lang="en-GB" sz="1800">
                <a:solidFill>
                  <a:srgbClr val="534A43"/>
                </a:solidFill>
              </a:rPr>
              <a:t>Subjects</a:t>
            </a:r>
          </a:p>
        </p:txBody>
      </p:sp>
      <p:sp>
        <p:nvSpPr>
          <p:cNvPr id="121867" name="TextBox 28"/>
          <p:cNvSpPr txBox="1">
            <a:spLocks noChangeArrowheads="1"/>
          </p:cNvSpPr>
          <p:nvPr/>
        </p:nvSpPr>
        <p:spPr bwMode="auto">
          <a:xfrm>
            <a:off x="3105151" y="1476376"/>
            <a:ext cx="31337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534A43"/>
                </a:solidFill>
              </a:rPr>
              <a:t>Left Ventral Striatum</a:t>
            </a:r>
          </a:p>
          <a:p>
            <a:pPr algn="ctr" defTabSz="914400" eaLnBrk="1" fontAlgn="base" hangingPunct="1">
              <a:spcBef>
                <a:spcPct val="0"/>
              </a:spcBef>
              <a:spcAft>
                <a:spcPct val="0"/>
              </a:spcAft>
            </a:pPr>
            <a:r>
              <a:rPr lang="en-GB" sz="1800">
                <a:solidFill>
                  <a:srgbClr val="534A43"/>
                </a:solidFill>
              </a:rPr>
              <a:t>(-15, 15, -6)</a:t>
            </a:r>
          </a:p>
        </p:txBody>
      </p:sp>
      <p:sp>
        <p:nvSpPr>
          <p:cNvPr id="121868" name="TextBox 30"/>
          <p:cNvSpPr txBox="1">
            <a:spLocks noChangeArrowheads="1"/>
          </p:cNvSpPr>
          <p:nvPr/>
        </p:nvSpPr>
        <p:spPr bwMode="auto">
          <a:xfrm>
            <a:off x="6715126" y="1476376"/>
            <a:ext cx="31337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534A43"/>
                </a:solidFill>
              </a:rPr>
              <a:t>Right Ventral Striatum</a:t>
            </a:r>
          </a:p>
          <a:p>
            <a:pPr algn="ctr" defTabSz="914400" eaLnBrk="1" fontAlgn="base" hangingPunct="1">
              <a:spcBef>
                <a:spcPct val="0"/>
              </a:spcBef>
              <a:spcAft>
                <a:spcPct val="0"/>
              </a:spcAft>
            </a:pPr>
            <a:r>
              <a:rPr lang="en-GB" sz="1800">
                <a:solidFill>
                  <a:srgbClr val="534A43"/>
                </a:solidFill>
              </a:rPr>
              <a:t>(15, 6, -3)</a:t>
            </a:r>
          </a:p>
        </p:txBody>
      </p:sp>
      <p:sp>
        <p:nvSpPr>
          <p:cNvPr id="121869" name="TextBox 31"/>
          <p:cNvSpPr txBox="1">
            <a:spLocks noChangeArrowheads="1"/>
          </p:cNvSpPr>
          <p:nvPr/>
        </p:nvSpPr>
        <p:spPr bwMode="auto">
          <a:xfrm rot="-5400000">
            <a:off x="142875" y="3476625"/>
            <a:ext cx="44005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1800">
                <a:solidFill>
                  <a:srgbClr val="534A43"/>
                </a:solidFill>
              </a:rPr>
              <a:t>Mean (±SD) BOLD Response (%)</a:t>
            </a:r>
          </a:p>
        </p:txBody>
      </p:sp>
      <p:cxnSp>
        <p:nvCxnSpPr>
          <p:cNvPr id="34" name="Straight Connector 33"/>
          <p:cNvCxnSpPr/>
          <p:nvPr/>
        </p:nvCxnSpPr>
        <p:spPr>
          <a:xfrm rot="10800000">
            <a:off x="2819401" y="2343150"/>
            <a:ext cx="123825"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10800000">
            <a:off x="2819401" y="2782889"/>
            <a:ext cx="123825"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10800000">
            <a:off x="2819401" y="3222625"/>
            <a:ext cx="123825"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a:off x="2819401" y="3652839"/>
            <a:ext cx="123825"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a:off x="2819401" y="4102100"/>
            <a:ext cx="123825"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2819401" y="4541839"/>
            <a:ext cx="123825" cy="1587"/>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10800000">
            <a:off x="2819401" y="4972050"/>
            <a:ext cx="123825" cy="1588"/>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1877" name="TextBox 40"/>
          <p:cNvSpPr txBox="1">
            <a:spLocks noChangeArrowheads="1"/>
          </p:cNvSpPr>
          <p:nvPr/>
        </p:nvSpPr>
        <p:spPr bwMode="auto">
          <a:xfrm>
            <a:off x="2162175" y="2152650"/>
            <a:ext cx="7239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800">
                <a:solidFill>
                  <a:srgbClr val="534A43"/>
                </a:solidFill>
              </a:rPr>
              <a:t>6</a:t>
            </a:r>
          </a:p>
        </p:txBody>
      </p:sp>
      <p:sp>
        <p:nvSpPr>
          <p:cNvPr id="121878" name="TextBox 41"/>
          <p:cNvSpPr txBox="1">
            <a:spLocks noChangeArrowheads="1"/>
          </p:cNvSpPr>
          <p:nvPr/>
        </p:nvSpPr>
        <p:spPr bwMode="auto">
          <a:xfrm>
            <a:off x="2162175" y="2593975"/>
            <a:ext cx="7239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800">
                <a:solidFill>
                  <a:srgbClr val="534A43"/>
                </a:solidFill>
              </a:rPr>
              <a:t>4</a:t>
            </a:r>
          </a:p>
        </p:txBody>
      </p:sp>
      <p:sp>
        <p:nvSpPr>
          <p:cNvPr id="121879" name="TextBox 42"/>
          <p:cNvSpPr txBox="1">
            <a:spLocks noChangeArrowheads="1"/>
          </p:cNvSpPr>
          <p:nvPr/>
        </p:nvSpPr>
        <p:spPr bwMode="auto">
          <a:xfrm>
            <a:off x="2162175" y="3035300"/>
            <a:ext cx="7239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800">
                <a:solidFill>
                  <a:srgbClr val="534A43"/>
                </a:solidFill>
              </a:rPr>
              <a:t>2</a:t>
            </a:r>
          </a:p>
        </p:txBody>
      </p:sp>
      <p:sp>
        <p:nvSpPr>
          <p:cNvPr id="121880" name="TextBox 43"/>
          <p:cNvSpPr txBox="1">
            <a:spLocks noChangeArrowheads="1"/>
          </p:cNvSpPr>
          <p:nvPr/>
        </p:nvSpPr>
        <p:spPr bwMode="auto">
          <a:xfrm>
            <a:off x="2162175" y="3478213"/>
            <a:ext cx="7239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800">
                <a:solidFill>
                  <a:srgbClr val="534A43"/>
                </a:solidFill>
              </a:rPr>
              <a:t>0</a:t>
            </a:r>
          </a:p>
        </p:txBody>
      </p:sp>
      <p:sp>
        <p:nvSpPr>
          <p:cNvPr id="121881" name="TextBox 44"/>
          <p:cNvSpPr txBox="1">
            <a:spLocks noChangeArrowheads="1"/>
          </p:cNvSpPr>
          <p:nvPr/>
        </p:nvSpPr>
        <p:spPr bwMode="auto">
          <a:xfrm>
            <a:off x="2162175" y="3919539"/>
            <a:ext cx="723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800">
                <a:solidFill>
                  <a:srgbClr val="534A43"/>
                </a:solidFill>
              </a:rPr>
              <a:t>-2</a:t>
            </a:r>
          </a:p>
        </p:txBody>
      </p:sp>
      <p:sp>
        <p:nvSpPr>
          <p:cNvPr id="121882" name="TextBox 45"/>
          <p:cNvSpPr txBox="1">
            <a:spLocks noChangeArrowheads="1"/>
          </p:cNvSpPr>
          <p:nvPr/>
        </p:nvSpPr>
        <p:spPr bwMode="auto">
          <a:xfrm>
            <a:off x="2162175" y="4360864"/>
            <a:ext cx="723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800">
                <a:solidFill>
                  <a:srgbClr val="534A43"/>
                </a:solidFill>
              </a:rPr>
              <a:t>-4</a:t>
            </a:r>
          </a:p>
        </p:txBody>
      </p:sp>
      <p:sp>
        <p:nvSpPr>
          <p:cNvPr id="121883" name="TextBox 46"/>
          <p:cNvSpPr txBox="1">
            <a:spLocks noChangeArrowheads="1"/>
          </p:cNvSpPr>
          <p:nvPr/>
        </p:nvSpPr>
        <p:spPr bwMode="auto">
          <a:xfrm>
            <a:off x="2162175" y="4802189"/>
            <a:ext cx="723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GB" sz="1800">
                <a:solidFill>
                  <a:srgbClr val="534A43"/>
                </a:solidFill>
              </a:rPr>
              <a:t>-6</a:t>
            </a:r>
          </a:p>
        </p:txBody>
      </p:sp>
      <p:cxnSp>
        <p:nvCxnSpPr>
          <p:cNvPr id="51" name="Straight Connector 50"/>
          <p:cNvCxnSpPr/>
          <p:nvPr/>
        </p:nvCxnSpPr>
        <p:spPr>
          <a:xfrm rot="5400000">
            <a:off x="3914776" y="3867151"/>
            <a:ext cx="590550"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133850" y="3581400"/>
            <a:ext cx="1524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133850" y="4162425"/>
            <a:ext cx="1524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4759326" y="3076576"/>
            <a:ext cx="64452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010151" y="2763839"/>
            <a:ext cx="14287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5010151" y="3398839"/>
            <a:ext cx="14287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6567489" y="4003676"/>
            <a:ext cx="523875"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6753225" y="3751264"/>
            <a:ext cx="152400"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753225" y="4265614"/>
            <a:ext cx="152400"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5681664" y="3851276"/>
            <a:ext cx="523875"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867400" y="3598864"/>
            <a:ext cx="152400"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867400" y="4113214"/>
            <a:ext cx="152400"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5400000">
            <a:off x="5238751" y="3594101"/>
            <a:ext cx="561975"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438776" y="3322639"/>
            <a:ext cx="16192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438776" y="3875089"/>
            <a:ext cx="16192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rot="5400000">
            <a:off x="7419976" y="3622676"/>
            <a:ext cx="561975"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620001" y="3351214"/>
            <a:ext cx="16192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7620001" y="3903664"/>
            <a:ext cx="16192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rot="5400000">
            <a:off x="6977857" y="3607595"/>
            <a:ext cx="588963"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7181851" y="3322639"/>
            <a:ext cx="18097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181851" y="3903664"/>
            <a:ext cx="18097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8343901" y="2789238"/>
            <a:ext cx="457200"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477250" y="2568575"/>
            <a:ext cx="1905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8477250" y="3017839"/>
            <a:ext cx="190500"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5400000">
            <a:off x="8786814" y="3460751"/>
            <a:ext cx="447675"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8915400" y="3244850"/>
            <a:ext cx="1905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8915400" y="3684589"/>
            <a:ext cx="190500"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9263063" y="3455988"/>
            <a:ext cx="381000"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9344026" y="3273425"/>
            <a:ext cx="21907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9344026" y="3646489"/>
            <a:ext cx="219075" cy="158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rot="5400000">
            <a:off x="3048001" y="4610101"/>
            <a:ext cx="590550"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267075" y="4324350"/>
            <a:ext cx="1524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267075" y="4905375"/>
            <a:ext cx="1524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a:off x="3476626" y="3524251"/>
            <a:ext cx="590550" cy="3175"/>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3695700" y="3238500"/>
            <a:ext cx="1524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3695700" y="3819525"/>
            <a:ext cx="152400" cy="158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rot="2700000">
            <a:off x="4143376" y="3810001"/>
            <a:ext cx="144463" cy="144463"/>
          </a:xfrm>
          <a:prstGeom prst="rect">
            <a:avLst/>
          </a:prstGeom>
          <a:solidFill>
            <a:srgbClr val="66FFFF"/>
          </a:solidFill>
          <a:ln>
            <a:solidFill>
              <a:srgbClr val="66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8" name="Rectangle 17"/>
          <p:cNvSpPr/>
          <p:nvPr/>
        </p:nvSpPr>
        <p:spPr>
          <a:xfrm rot="2700000">
            <a:off x="5874545" y="3791745"/>
            <a:ext cx="144463" cy="142875"/>
          </a:xfrm>
          <a:prstGeom prst="rect">
            <a:avLst/>
          </a:prstGeom>
          <a:solidFill>
            <a:srgbClr val="66FFFF"/>
          </a:solidFill>
          <a:ln>
            <a:solidFill>
              <a:srgbClr val="66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22" name="Rectangle 21"/>
          <p:cNvSpPr/>
          <p:nvPr/>
        </p:nvSpPr>
        <p:spPr>
          <a:xfrm rot="2700000">
            <a:off x="7636670" y="3563145"/>
            <a:ext cx="144463" cy="142875"/>
          </a:xfrm>
          <a:prstGeom prst="rect">
            <a:avLst/>
          </a:prstGeom>
          <a:solidFill>
            <a:srgbClr val="66FFFF"/>
          </a:solidFill>
          <a:ln>
            <a:solidFill>
              <a:srgbClr val="66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24" name="Rectangle 23"/>
          <p:cNvSpPr/>
          <p:nvPr/>
        </p:nvSpPr>
        <p:spPr>
          <a:xfrm rot="2700000">
            <a:off x="9389270" y="3391695"/>
            <a:ext cx="144463" cy="142875"/>
          </a:xfrm>
          <a:prstGeom prst="rect">
            <a:avLst/>
          </a:prstGeom>
          <a:solidFill>
            <a:srgbClr val="66FFFF"/>
          </a:solidFill>
          <a:ln>
            <a:solidFill>
              <a:srgbClr val="66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3" name="Rectangle 12"/>
          <p:cNvSpPr/>
          <p:nvPr/>
        </p:nvSpPr>
        <p:spPr>
          <a:xfrm rot="2700000">
            <a:off x="3705226" y="3467101"/>
            <a:ext cx="144463" cy="144463"/>
          </a:xfrm>
          <a:prstGeom prst="rect">
            <a:avLst/>
          </a:prstGeom>
          <a:solidFill>
            <a:srgbClr val="FF00FF"/>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7" name="Rectangle 16"/>
          <p:cNvSpPr/>
          <p:nvPr/>
        </p:nvSpPr>
        <p:spPr>
          <a:xfrm rot="2700000">
            <a:off x="5448301" y="3533776"/>
            <a:ext cx="144463" cy="144463"/>
          </a:xfrm>
          <a:prstGeom prst="rect">
            <a:avLst/>
          </a:prstGeom>
          <a:solidFill>
            <a:srgbClr val="FF00FF"/>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20" name="Rectangle 19"/>
          <p:cNvSpPr/>
          <p:nvPr/>
        </p:nvSpPr>
        <p:spPr>
          <a:xfrm rot="2700000">
            <a:off x="7198520" y="3544095"/>
            <a:ext cx="144463" cy="142875"/>
          </a:xfrm>
          <a:prstGeom prst="rect">
            <a:avLst/>
          </a:prstGeom>
          <a:solidFill>
            <a:srgbClr val="FF00FF"/>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23" name="Rectangle 22"/>
          <p:cNvSpPr/>
          <p:nvPr/>
        </p:nvSpPr>
        <p:spPr>
          <a:xfrm rot="2700000">
            <a:off x="8941595" y="3420270"/>
            <a:ext cx="144463" cy="142875"/>
          </a:xfrm>
          <a:prstGeom prst="rect">
            <a:avLst/>
          </a:prstGeom>
          <a:solidFill>
            <a:srgbClr val="FF00FF"/>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4" name="Rectangle 13"/>
          <p:cNvSpPr/>
          <p:nvPr/>
        </p:nvSpPr>
        <p:spPr>
          <a:xfrm rot="2700000">
            <a:off x="3276601" y="4543426"/>
            <a:ext cx="144463" cy="144463"/>
          </a:xfrm>
          <a:prstGeom prst="rect">
            <a:avLst/>
          </a:prstGeom>
          <a:solidFill>
            <a:srgbClr val="CCFF66"/>
          </a:solidFill>
          <a:ln>
            <a:solidFill>
              <a:srgbClr val="CCFF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6" name="Rectangle 15"/>
          <p:cNvSpPr/>
          <p:nvPr/>
        </p:nvSpPr>
        <p:spPr>
          <a:xfrm rot="2700000">
            <a:off x="5010151" y="3019426"/>
            <a:ext cx="144463" cy="144463"/>
          </a:xfrm>
          <a:prstGeom prst="rect">
            <a:avLst/>
          </a:prstGeom>
          <a:solidFill>
            <a:srgbClr val="CCFF66"/>
          </a:solidFill>
          <a:ln>
            <a:solidFill>
              <a:srgbClr val="CCFF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9" name="Rectangle 18"/>
          <p:cNvSpPr/>
          <p:nvPr/>
        </p:nvSpPr>
        <p:spPr>
          <a:xfrm rot="2700000">
            <a:off x="6760370" y="3953670"/>
            <a:ext cx="144463" cy="142875"/>
          </a:xfrm>
          <a:prstGeom prst="rect">
            <a:avLst/>
          </a:prstGeom>
          <a:solidFill>
            <a:srgbClr val="CCFF66"/>
          </a:solidFill>
          <a:ln>
            <a:solidFill>
              <a:srgbClr val="CCFF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21" name="Rectangle 20"/>
          <p:cNvSpPr/>
          <p:nvPr/>
        </p:nvSpPr>
        <p:spPr>
          <a:xfrm rot="2700000">
            <a:off x="8503445" y="2734470"/>
            <a:ext cx="144463" cy="142875"/>
          </a:xfrm>
          <a:prstGeom prst="rect">
            <a:avLst/>
          </a:prstGeom>
          <a:solidFill>
            <a:srgbClr val="CCFF66"/>
          </a:solidFill>
          <a:ln>
            <a:solidFill>
              <a:srgbClr val="CCFF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00" name="Rectangle 99"/>
          <p:cNvSpPr/>
          <p:nvPr/>
        </p:nvSpPr>
        <p:spPr>
          <a:xfrm rot="2700000">
            <a:off x="9285289" y="5100639"/>
            <a:ext cx="142875" cy="142875"/>
          </a:xfrm>
          <a:prstGeom prst="rect">
            <a:avLst/>
          </a:prstGeom>
          <a:solidFill>
            <a:srgbClr val="CCFF66"/>
          </a:solidFill>
          <a:ln>
            <a:solidFill>
              <a:srgbClr val="CCFF66"/>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01" name="Rectangle 100"/>
          <p:cNvSpPr/>
          <p:nvPr/>
        </p:nvSpPr>
        <p:spPr>
          <a:xfrm rot="2700000">
            <a:off x="9294814" y="4759326"/>
            <a:ext cx="142875" cy="142875"/>
          </a:xfrm>
          <a:prstGeom prst="rect">
            <a:avLst/>
          </a:prstGeom>
          <a:solidFill>
            <a:srgbClr val="FF00FF"/>
          </a:solidFill>
          <a:ln>
            <a:solidFill>
              <a:srgbClr val="FF00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02" name="Rectangle 101"/>
          <p:cNvSpPr/>
          <p:nvPr/>
        </p:nvSpPr>
        <p:spPr>
          <a:xfrm rot="2700000">
            <a:off x="9294020" y="4437857"/>
            <a:ext cx="144462" cy="142875"/>
          </a:xfrm>
          <a:prstGeom prst="rect">
            <a:avLst/>
          </a:prstGeom>
          <a:solidFill>
            <a:srgbClr val="66FFFF"/>
          </a:solidFill>
          <a:ln>
            <a:solidFill>
              <a:srgbClr val="66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GB">
              <a:solidFill>
                <a:srgbClr val="534A43"/>
              </a:solidFill>
              <a:latin typeface="Arial"/>
            </a:endParaRPr>
          </a:p>
        </p:txBody>
      </p:sp>
      <p:sp>
        <p:nvSpPr>
          <p:cNvPr id="121935" name="TextBox 102"/>
          <p:cNvSpPr txBox="1">
            <a:spLocks noChangeArrowheads="1"/>
          </p:cNvSpPr>
          <p:nvPr/>
        </p:nvSpPr>
        <p:spPr bwMode="auto">
          <a:xfrm>
            <a:off x="9458325" y="4324350"/>
            <a:ext cx="15049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600">
                <a:solidFill>
                  <a:srgbClr val="534A43"/>
                </a:solidFill>
              </a:rPr>
              <a:t>Negative</a:t>
            </a:r>
          </a:p>
        </p:txBody>
      </p:sp>
      <p:sp>
        <p:nvSpPr>
          <p:cNvPr id="121936" name="TextBox 103"/>
          <p:cNvSpPr txBox="1">
            <a:spLocks noChangeArrowheads="1"/>
          </p:cNvSpPr>
          <p:nvPr/>
        </p:nvSpPr>
        <p:spPr bwMode="auto">
          <a:xfrm>
            <a:off x="9458325" y="4648200"/>
            <a:ext cx="15049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600">
                <a:solidFill>
                  <a:srgbClr val="534A43"/>
                </a:solidFill>
              </a:rPr>
              <a:t>Neutral</a:t>
            </a:r>
          </a:p>
        </p:txBody>
      </p:sp>
      <p:sp>
        <p:nvSpPr>
          <p:cNvPr id="121937" name="TextBox 104"/>
          <p:cNvSpPr txBox="1">
            <a:spLocks noChangeArrowheads="1"/>
          </p:cNvSpPr>
          <p:nvPr/>
        </p:nvSpPr>
        <p:spPr bwMode="auto">
          <a:xfrm>
            <a:off x="9458325" y="4987925"/>
            <a:ext cx="15049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600">
                <a:solidFill>
                  <a:srgbClr val="534A43"/>
                </a:solidFill>
              </a:rPr>
              <a:t>Positive</a:t>
            </a:r>
          </a:p>
        </p:txBody>
      </p:sp>
      <p:sp>
        <p:nvSpPr>
          <p:cNvPr id="121938" name="TextBox 105"/>
          <p:cNvSpPr txBox="1">
            <a:spLocks noChangeArrowheads="1"/>
          </p:cNvSpPr>
          <p:nvPr/>
        </p:nvSpPr>
        <p:spPr bwMode="auto">
          <a:xfrm>
            <a:off x="9105900" y="4000500"/>
            <a:ext cx="15049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800">
                <a:solidFill>
                  <a:srgbClr val="534A43"/>
                </a:solidFill>
              </a:rPr>
              <a:t>Valence</a:t>
            </a:r>
          </a:p>
        </p:txBody>
      </p:sp>
    </p:spTree>
    <p:extLst>
      <p:ext uri="{BB962C8B-B14F-4D97-AF65-F5344CB8AC3E}">
        <p14:creationId xmlns:p14="http://schemas.microsoft.com/office/powerpoint/2010/main" val="371837136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99DE-5133-6FFE-44C7-55672E4552C0}"/>
              </a:ext>
            </a:extLst>
          </p:cNvPr>
          <p:cNvSpPr>
            <a:spLocks noGrp="1"/>
          </p:cNvSpPr>
          <p:nvPr>
            <p:ph type="title"/>
          </p:nvPr>
        </p:nvSpPr>
        <p:spPr/>
        <p:txBody>
          <a:bodyPr/>
          <a:lstStyle/>
          <a:p>
            <a:r>
              <a:rPr lang="en-US" dirty="0"/>
              <a:t>Resilience to MDD: Positive Life Events and Connectivity Between Amygdala and OFC</a:t>
            </a:r>
          </a:p>
        </p:txBody>
      </p:sp>
      <p:sp>
        <p:nvSpPr>
          <p:cNvPr id="3" name="Text Box 11">
            <a:extLst>
              <a:ext uri="{FF2B5EF4-FFF2-40B4-BE49-F238E27FC236}">
                <a16:creationId xmlns:a16="http://schemas.microsoft.com/office/drawing/2014/main" id="{77A3408B-033E-BC18-42C6-368BED585E14}"/>
              </a:ext>
            </a:extLst>
          </p:cNvPr>
          <p:cNvSpPr txBox="1">
            <a:spLocks noChangeArrowheads="1"/>
          </p:cNvSpPr>
          <p:nvPr/>
        </p:nvSpPr>
        <p:spPr bwMode="auto">
          <a:xfrm>
            <a:off x="414339" y="6201074"/>
            <a:ext cx="8010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CVT, converted; CTL, control; OFC, orbitofrontal cortex; RES, resilient.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Fischer et al. JAMA Psychiatry. 2018;75:493. </a:t>
            </a:r>
          </a:p>
        </p:txBody>
      </p:sp>
      <p:sp>
        <p:nvSpPr>
          <p:cNvPr id="65" name="object 12">
            <a:extLst>
              <a:ext uri="{FF2B5EF4-FFF2-40B4-BE49-F238E27FC236}">
                <a16:creationId xmlns:a16="http://schemas.microsoft.com/office/drawing/2014/main" id="{4DC4C532-F43C-45E6-EEBC-73D47677885A}"/>
              </a:ext>
            </a:extLst>
          </p:cNvPr>
          <p:cNvSpPr/>
          <p:nvPr/>
        </p:nvSpPr>
        <p:spPr>
          <a:xfrm>
            <a:off x="8290191" y="2369184"/>
            <a:ext cx="53014" cy="5864"/>
          </a:xfrm>
          <a:custGeom>
            <a:avLst/>
            <a:gdLst/>
            <a:ahLst/>
            <a:cxnLst/>
            <a:rect l="l" t="t" r="r" b="b"/>
            <a:pathLst>
              <a:path w="24764" h="3175">
                <a:moveTo>
                  <a:pt x="24599" y="0"/>
                </a:moveTo>
                <a:lnTo>
                  <a:pt x="0" y="0"/>
                </a:lnTo>
                <a:lnTo>
                  <a:pt x="0" y="3175"/>
                </a:lnTo>
                <a:lnTo>
                  <a:pt x="24599" y="3175"/>
                </a:lnTo>
                <a:lnTo>
                  <a:pt x="24599"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67" name="object 14">
            <a:extLst>
              <a:ext uri="{FF2B5EF4-FFF2-40B4-BE49-F238E27FC236}">
                <a16:creationId xmlns:a16="http://schemas.microsoft.com/office/drawing/2014/main" id="{97A73B8E-55D1-E39B-F262-BBA12BE4D6F0}"/>
              </a:ext>
            </a:extLst>
          </p:cNvPr>
          <p:cNvSpPr/>
          <p:nvPr/>
        </p:nvSpPr>
        <p:spPr>
          <a:xfrm>
            <a:off x="8290191" y="2943741"/>
            <a:ext cx="53014" cy="5864"/>
          </a:xfrm>
          <a:custGeom>
            <a:avLst/>
            <a:gdLst/>
            <a:ahLst/>
            <a:cxnLst/>
            <a:rect l="l" t="t" r="r" b="b"/>
            <a:pathLst>
              <a:path w="24764" h="3175">
                <a:moveTo>
                  <a:pt x="24599" y="0"/>
                </a:moveTo>
                <a:lnTo>
                  <a:pt x="0" y="0"/>
                </a:lnTo>
                <a:lnTo>
                  <a:pt x="0" y="3175"/>
                </a:lnTo>
                <a:lnTo>
                  <a:pt x="24599" y="3175"/>
                </a:lnTo>
                <a:lnTo>
                  <a:pt x="24599"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69" name="object 16">
            <a:extLst>
              <a:ext uri="{FF2B5EF4-FFF2-40B4-BE49-F238E27FC236}">
                <a16:creationId xmlns:a16="http://schemas.microsoft.com/office/drawing/2014/main" id="{28446725-1A1A-59C6-E820-FC68406489B4}"/>
              </a:ext>
            </a:extLst>
          </p:cNvPr>
          <p:cNvSpPr/>
          <p:nvPr/>
        </p:nvSpPr>
        <p:spPr>
          <a:xfrm>
            <a:off x="8290191" y="3518297"/>
            <a:ext cx="53014" cy="5864"/>
          </a:xfrm>
          <a:custGeom>
            <a:avLst/>
            <a:gdLst/>
            <a:ahLst/>
            <a:cxnLst/>
            <a:rect l="l" t="t" r="r" b="b"/>
            <a:pathLst>
              <a:path w="24764" h="3175">
                <a:moveTo>
                  <a:pt x="24599" y="0"/>
                </a:moveTo>
                <a:lnTo>
                  <a:pt x="0" y="0"/>
                </a:lnTo>
                <a:lnTo>
                  <a:pt x="0" y="3175"/>
                </a:lnTo>
                <a:lnTo>
                  <a:pt x="24599" y="3175"/>
                </a:lnTo>
                <a:lnTo>
                  <a:pt x="24599"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71" name="object 18">
            <a:extLst>
              <a:ext uri="{FF2B5EF4-FFF2-40B4-BE49-F238E27FC236}">
                <a16:creationId xmlns:a16="http://schemas.microsoft.com/office/drawing/2014/main" id="{416243C9-64C5-9A2D-9AC9-13B1CC2CC976}"/>
              </a:ext>
            </a:extLst>
          </p:cNvPr>
          <p:cNvSpPr/>
          <p:nvPr/>
        </p:nvSpPr>
        <p:spPr>
          <a:xfrm>
            <a:off x="8290191" y="4092854"/>
            <a:ext cx="53014" cy="5864"/>
          </a:xfrm>
          <a:custGeom>
            <a:avLst/>
            <a:gdLst/>
            <a:ahLst/>
            <a:cxnLst/>
            <a:rect l="l" t="t" r="r" b="b"/>
            <a:pathLst>
              <a:path w="24764" h="3175">
                <a:moveTo>
                  <a:pt x="24599" y="0"/>
                </a:moveTo>
                <a:lnTo>
                  <a:pt x="0" y="0"/>
                </a:lnTo>
                <a:lnTo>
                  <a:pt x="0" y="3175"/>
                </a:lnTo>
                <a:lnTo>
                  <a:pt x="24599" y="3175"/>
                </a:lnTo>
                <a:lnTo>
                  <a:pt x="24599"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72" name="object 19">
            <a:extLst>
              <a:ext uri="{FF2B5EF4-FFF2-40B4-BE49-F238E27FC236}">
                <a16:creationId xmlns:a16="http://schemas.microsoft.com/office/drawing/2014/main" id="{54168554-3708-73AA-A37B-7B978FA2887D}"/>
              </a:ext>
            </a:extLst>
          </p:cNvPr>
          <p:cNvSpPr/>
          <p:nvPr/>
        </p:nvSpPr>
        <p:spPr>
          <a:xfrm>
            <a:off x="8461547" y="2377981"/>
            <a:ext cx="3208000" cy="2153268"/>
          </a:xfrm>
          <a:custGeom>
            <a:avLst/>
            <a:gdLst/>
            <a:ahLst/>
            <a:cxnLst/>
            <a:rect l="l" t="t" r="r" b="b"/>
            <a:pathLst>
              <a:path w="1498600" h="1165860">
                <a:moveTo>
                  <a:pt x="352755" y="933259"/>
                </a:moveTo>
                <a:lnTo>
                  <a:pt x="0" y="933259"/>
                </a:lnTo>
                <a:lnTo>
                  <a:pt x="0" y="1165758"/>
                </a:lnTo>
                <a:lnTo>
                  <a:pt x="29614" y="1145253"/>
                </a:lnTo>
                <a:lnTo>
                  <a:pt x="108369" y="1091704"/>
                </a:lnTo>
                <a:lnTo>
                  <a:pt x="221127" y="1017057"/>
                </a:lnTo>
                <a:lnTo>
                  <a:pt x="352755" y="933259"/>
                </a:lnTo>
                <a:close/>
              </a:path>
              <a:path w="1498600" h="1165860">
                <a:moveTo>
                  <a:pt x="1162748" y="622173"/>
                </a:moveTo>
                <a:lnTo>
                  <a:pt x="0" y="622173"/>
                </a:lnTo>
                <a:lnTo>
                  <a:pt x="0" y="926909"/>
                </a:lnTo>
                <a:lnTo>
                  <a:pt x="363016" y="926909"/>
                </a:lnTo>
                <a:lnTo>
                  <a:pt x="410604" y="897861"/>
                </a:lnTo>
                <a:lnTo>
                  <a:pt x="457864" y="869773"/>
                </a:lnTo>
                <a:lnTo>
                  <a:pt x="504152" y="843151"/>
                </a:lnTo>
                <a:lnTo>
                  <a:pt x="548828" y="818504"/>
                </a:lnTo>
                <a:lnTo>
                  <a:pt x="591248" y="796338"/>
                </a:lnTo>
                <a:lnTo>
                  <a:pt x="630769" y="777161"/>
                </a:lnTo>
                <a:lnTo>
                  <a:pt x="666750" y="761479"/>
                </a:lnTo>
                <a:lnTo>
                  <a:pt x="710357" y="744127"/>
                </a:lnTo>
                <a:lnTo>
                  <a:pt x="754089" y="727486"/>
                </a:lnTo>
                <a:lnTo>
                  <a:pt x="798397" y="711575"/>
                </a:lnTo>
                <a:lnTo>
                  <a:pt x="843735" y="696412"/>
                </a:lnTo>
                <a:lnTo>
                  <a:pt x="890555" y="682015"/>
                </a:lnTo>
                <a:lnTo>
                  <a:pt x="939311" y="668403"/>
                </a:lnTo>
                <a:lnTo>
                  <a:pt x="990455" y="655594"/>
                </a:lnTo>
                <a:lnTo>
                  <a:pt x="1044441" y="643607"/>
                </a:lnTo>
                <a:lnTo>
                  <a:pt x="1101721" y="632461"/>
                </a:lnTo>
                <a:lnTo>
                  <a:pt x="1162748" y="622173"/>
                </a:lnTo>
                <a:close/>
              </a:path>
              <a:path w="1498600" h="1165860">
                <a:moveTo>
                  <a:pt x="1498600" y="311086"/>
                </a:moveTo>
                <a:lnTo>
                  <a:pt x="1001610" y="311086"/>
                </a:lnTo>
                <a:lnTo>
                  <a:pt x="954995" y="336321"/>
                </a:lnTo>
                <a:lnTo>
                  <a:pt x="908799" y="360219"/>
                </a:lnTo>
                <a:lnTo>
                  <a:pt x="863393" y="382456"/>
                </a:lnTo>
                <a:lnTo>
                  <a:pt x="795254" y="413518"/>
                </a:lnTo>
                <a:lnTo>
                  <a:pt x="723238" y="440802"/>
                </a:lnTo>
                <a:lnTo>
                  <a:pt x="602603" y="476818"/>
                </a:lnTo>
                <a:lnTo>
                  <a:pt x="432854" y="513829"/>
                </a:lnTo>
                <a:lnTo>
                  <a:pt x="264842" y="536448"/>
                </a:lnTo>
                <a:lnTo>
                  <a:pt x="122100" y="553562"/>
                </a:lnTo>
                <a:lnTo>
                  <a:pt x="0" y="564629"/>
                </a:lnTo>
                <a:lnTo>
                  <a:pt x="0" y="615823"/>
                </a:lnTo>
                <a:lnTo>
                  <a:pt x="1205598" y="615823"/>
                </a:lnTo>
                <a:lnTo>
                  <a:pt x="1249051" y="610040"/>
                </a:lnTo>
                <a:lnTo>
                  <a:pt x="1294493" y="604632"/>
                </a:lnTo>
                <a:lnTo>
                  <a:pt x="1342045" y="599605"/>
                </a:lnTo>
                <a:lnTo>
                  <a:pt x="1391832" y="594963"/>
                </a:lnTo>
                <a:lnTo>
                  <a:pt x="1443975" y="590711"/>
                </a:lnTo>
                <a:lnTo>
                  <a:pt x="1498600" y="586854"/>
                </a:lnTo>
                <a:lnTo>
                  <a:pt x="1498600" y="311086"/>
                </a:lnTo>
                <a:close/>
              </a:path>
              <a:path w="1498600" h="1165860">
                <a:moveTo>
                  <a:pt x="1498600" y="0"/>
                </a:moveTo>
                <a:lnTo>
                  <a:pt x="1491919" y="0"/>
                </a:lnTo>
                <a:lnTo>
                  <a:pt x="1453244" y="27111"/>
                </a:lnTo>
                <a:lnTo>
                  <a:pt x="1385651" y="73331"/>
                </a:lnTo>
                <a:lnTo>
                  <a:pt x="1342995" y="101857"/>
                </a:lnTo>
                <a:lnTo>
                  <a:pt x="1295491" y="133061"/>
                </a:lnTo>
                <a:lnTo>
                  <a:pt x="1243934" y="166241"/>
                </a:lnTo>
                <a:lnTo>
                  <a:pt x="1189118" y="200699"/>
                </a:lnTo>
                <a:lnTo>
                  <a:pt x="1131836" y="235734"/>
                </a:lnTo>
                <a:lnTo>
                  <a:pt x="1072883" y="270646"/>
                </a:lnTo>
                <a:lnTo>
                  <a:pt x="1013053" y="304736"/>
                </a:lnTo>
                <a:lnTo>
                  <a:pt x="1498600" y="304736"/>
                </a:lnTo>
                <a:lnTo>
                  <a:pt x="1498600" y="0"/>
                </a:lnTo>
                <a:close/>
              </a:path>
            </a:pathLst>
          </a:custGeom>
          <a:solidFill>
            <a:schemeClr val="accent2">
              <a:lumMod val="60000"/>
              <a:lumOff val="40000"/>
            </a:schemeClr>
          </a:solidFill>
          <a:ln w="19050">
            <a:solidFill>
              <a:schemeClr val="accent2">
                <a:lumMod val="60000"/>
                <a:lumOff val="40000"/>
              </a:schemeClr>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75" name="object 22">
            <a:extLst>
              <a:ext uri="{FF2B5EF4-FFF2-40B4-BE49-F238E27FC236}">
                <a16:creationId xmlns:a16="http://schemas.microsoft.com/office/drawing/2014/main" id="{88409355-173D-FC01-D589-5120418D9212}"/>
              </a:ext>
            </a:extLst>
          </p:cNvPr>
          <p:cNvSpPr/>
          <p:nvPr/>
        </p:nvSpPr>
        <p:spPr>
          <a:xfrm>
            <a:off x="8290191" y="1794626"/>
            <a:ext cx="3464912" cy="2879234"/>
          </a:xfrm>
          <a:custGeom>
            <a:avLst/>
            <a:gdLst/>
            <a:ahLst/>
            <a:cxnLst/>
            <a:rect l="l" t="t" r="r" b="b"/>
            <a:pathLst>
              <a:path w="1618615" h="1558925">
                <a:moveTo>
                  <a:pt x="1618030" y="1556118"/>
                </a:moveTo>
                <a:lnTo>
                  <a:pt x="26187" y="1556118"/>
                </a:lnTo>
                <a:lnTo>
                  <a:pt x="26187" y="3175"/>
                </a:lnTo>
                <a:lnTo>
                  <a:pt x="26212" y="0"/>
                </a:lnTo>
                <a:lnTo>
                  <a:pt x="0" y="0"/>
                </a:lnTo>
                <a:lnTo>
                  <a:pt x="0" y="3175"/>
                </a:lnTo>
                <a:lnTo>
                  <a:pt x="23012" y="3175"/>
                </a:lnTo>
                <a:lnTo>
                  <a:pt x="23012" y="1555445"/>
                </a:lnTo>
                <a:lnTo>
                  <a:pt x="0" y="1555445"/>
                </a:lnTo>
                <a:lnTo>
                  <a:pt x="0" y="1558620"/>
                </a:lnTo>
                <a:lnTo>
                  <a:pt x="23012" y="1558620"/>
                </a:lnTo>
                <a:lnTo>
                  <a:pt x="1618030" y="1558658"/>
                </a:lnTo>
                <a:lnTo>
                  <a:pt x="1618030" y="1556118"/>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6" name="object 23">
            <a:extLst>
              <a:ext uri="{FF2B5EF4-FFF2-40B4-BE49-F238E27FC236}">
                <a16:creationId xmlns:a16="http://schemas.microsoft.com/office/drawing/2014/main" id="{284B3669-7BAF-43E0-04B3-1EF4D5633AB4}"/>
              </a:ext>
            </a:extLst>
          </p:cNvPr>
          <p:cNvSpPr txBox="1"/>
          <p:nvPr/>
        </p:nvSpPr>
        <p:spPr>
          <a:xfrm>
            <a:off x="7893747" y="2253739"/>
            <a:ext cx="369736"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10.0</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7" name="object 24">
            <a:extLst>
              <a:ext uri="{FF2B5EF4-FFF2-40B4-BE49-F238E27FC236}">
                <a16:creationId xmlns:a16="http://schemas.microsoft.com/office/drawing/2014/main" id="{ED20DF9A-F583-FACF-F886-4B42919744A7}"/>
              </a:ext>
            </a:extLst>
          </p:cNvPr>
          <p:cNvSpPr txBox="1"/>
          <p:nvPr/>
        </p:nvSpPr>
        <p:spPr>
          <a:xfrm>
            <a:off x="7983464" y="2828298"/>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7.5</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8" name="object 25">
            <a:extLst>
              <a:ext uri="{FF2B5EF4-FFF2-40B4-BE49-F238E27FC236}">
                <a16:creationId xmlns:a16="http://schemas.microsoft.com/office/drawing/2014/main" id="{30CF9F9D-09B0-DDF0-2DA9-E1750FEABD14}"/>
              </a:ext>
            </a:extLst>
          </p:cNvPr>
          <p:cNvSpPr txBox="1"/>
          <p:nvPr/>
        </p:nvSpPr>
        <p:spPr>
          <a:xfrm>
            <a:off x="7983464" y="3402847"/>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5.0</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9" name="object 26">
            <a:extLst>
              <a:ext uri="{FF2B5EF4-FFF2-40B4-BE49-F238E27FC236}">
                <a16:creationId xmlns:a16="http://schemas.microsoft.com/office/drawing/2014/main" id="{ED866B0C-22D3-734F-C773-9B0B7863C781}"/>
              </a:ext>
            </a:extLst>
          </p:cNvPr>
          <p:cNvSpPr txBox="1"/>
          <p:nvPr/>
        </p:nvSpPr>
        <p:spPr>
          <a:xfrm>
            <a:off x="7983464" y="3977404"/>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2.5</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10" name="object 27">
            <a:extLst>
              <a:ext uri="{FF2B5EF4-FFF2-40B4-BE49-F238E27FC236}">
                <a16:creationId xmlns:a16="http://schemas.microsoft.com/office/drawing/2014/main" id="{A9E943E4-3EFD-73EE-EF47-7BD2054B9F0D}"/>
              </a:ext>
            </a:extLst>
          </p:cNvPr>
          <p:cNvSpPr txBox="1"/>
          <p:nvPr/>
        </p:nvSpPr>
        <p:spPr>
          <a:xfrm>
            <a:off x="7893747" y="1679181"/>
            <a:ext cx="369736"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12.5</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11" name="object 28">
            <a:extLst>
              <a:ext uri="{FF2B5EF4-FFF2-40B4-BE49-F238E27FC236}">
                <a16:creationId xmlns:a16="http://schemas.microsoft.com/office/drawing/2014/main" id="{1C6201A6-3FB2-55E4-C95B-178B90FAEB56}"/>
              </a:ext>
            </a:extLst>
          </p:cNvPr>
          <p:cNvSpPr txBox="1"/>
          <p:nvPr/>
        </p:nvSpPr>
        <p:spPr>
          <a:xfrm>
            <a:off x="8118360" y="4551962"/>
            <a:ext cx="144088"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12" name="object 29">
            <a:extLst>
              <a:ext uri="{FF2B5EF4-FFF2-40B4-BE49-F238E27FC236}">
                <a16:creationId xmlns:a16="http://schemas.microsoft.com/office/drawing/2014/main" id="{DB66BA25-CD7A-2032-270B-9B73699F7CBF}"/>
              </a:ext>
            </a:extLst>
          </p:cNvPr>
          <p:cNvSpPr/>
          <p:nvPr/>
        </p:nvSpPr>
        <p:spPr>
          <a:xfrm>
            <a:off x="8339290" y="4671093"/>
            <a:ext cx="6797" cy="45739"/>
          </a:xfrm>
          <a:custGeom>
            <a:avLst/>
            <a:gdLst/>
            <a:ahLst/>
            <a:cxnLst/>
            <a:rect l="l" t="t" r="r" b="b"/>
            <a:pathLst>
              <a:path w="3175" h="24764">
                <a:moveTo>
                  <a:pt x="3174" y="0"/>
                </a:moveTo>
                <a:lnTo>
                  <a:pt x="0" y="0"/>
                </a:lnTo>
                <a:lnTo>
                  <a:pt x="0" y="24599"/>
                </a:lnTo>
                <a:lnTo>
                  <a:pt x="3174" y="24599"/>
                </a:lnTo>
                <a:lnTo>
                  <a:pt x="3174"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3" name="object 30">
            <a:extLst>
              <a:ext uri="{FF2B5EF4-FFF2-40B4-BE49-F238E27FC236}">
                <a16:creationId xmlns:a16="http://schemas.microsoft.com/office/drawing/2014/main" id="{E6637FB5-F63F-33E8-5D35-84C8293846D8}"/>
              </a:ext>
            </a:extLst>
          </p:cNvPr>
          <p:cNvSpPr txBox="1"/>
          <p:nvPr/>
        </p:nvSpPr>
        <p:spPr>
          <a:xfrm>
            <a:off x="8270641" y="4699665"/>
            <a:ext cx="144088" cy="105157"/>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600" b="0" i="0" u="none" strike="noStrike" kern="1200" cap="none" spc="-5" normalizeH="0" baseline="0" noProof="0" dirty="0">
                <a:ln>
                  <a:noFill/>
                </a:ln>
                <a:solidFill>
                  <a:srgbClr val="231F20"/>
                </a:solidFill>
                <a:effectLst/>
                <a:uLnTx/>
                <a:uFillTx/>
                <a:latin typeface="Calibri"/>
                <a:ea typeface="+mn-ea"/>
                <a:cs typeface="Arial"/>
              </a:rPr>
              <a:t>0</a:t>
            </a:r>
            <a:endParaRPr kumimoji="0" sz="600" b="0" i="0" u="none" strike="noStrike" kern="1200" cap="none" spc="0" normalizeH="0" baseline="0" noProof="0">
              <a:ln>
                <a:noFill/>
              </a:ln>
              <a:solidFill>
                <a:srgbClr val="FFFFFF"/>
              </a:solidFill>
              <a:effectLst/>
              <a:uLnTx/>
              <a:uFillTx/>
              <a:latin typeface="Calibri"/>
              <a:ea typeface="+mn-ea"/>
              <a:cs typeface="Arial"/>
            </a:endParaRPr>
          </a:p>
        </p:txBody>
      </p:sp>
      <p:sp>
        <p:nvSpPr>
          <p:cNvPr id="14" name="object 31">
            <a:extLst>
              <a:ext uri="{FF2B5EF4-FFF2-40B4-BE49-F238E27FC236}">
                <a16:creationId xmlns:a16="http://schemas.microsoft.com/office/drawing/2014/main" id="{700F3FD8-E536-9162-78A9-06361839B20C}"/>
              </a:ext>
            </a:extLst>
          </p:cNvPr>
          <p:cNvSpPr/>
          <p:nvPr/>
        </p:nvSpPr>
        <p:spPr>
          <a:xfrm>
            <a:off x="11747112" y="4670343"/>
            <a:ext cx="6797" cy="46912"/>
          </a:xfrm>
          <a:custGeom>
            <a:avLst/>
            <a:gdLst/>
            <a:ahLst/>
            <a:cxnLst/>
            <a:rect l="l" t="t" r="r" b="b"/>
            <a:pathLst>
              <a:path w="3175" h="25400">
                <a:moveTo>
                  <a:pt x="3175" y="0"/>
                </a:moveTo>
                <a:lnTo>
                  <a:pt x="0" y="0"/>
                </a:lnTo>
                <a:lnTo>
                  <a:pt x="0" y="25006"/>
                </a:lnTo>
                <a:lnTo>
                  <a:pt x="3175" y="25006"/>
                </a:lnTo>
                <a:lnTo>
                  <a:pt x="3175"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5" name="object 32">
            <a:extLst>
              <a:ext uri="{FF2B5EF4-FFF2-40B4-BE49-F238E27FC236}">
                <a16:creationId xmlns:a16="http://schemas.microsoft.com/office/drawing/2014/main" id="{FD16D761-FB28-852B-6828-9B183FBF4F4E}"/>
              </a:ext>
            </a:extLst>
          </p:cNvPr>
          <p:cNvSpPr txBox="1"/>
          <p:nvPr/>
        </p:nvSpPr>
        <p:spPr>
          <a:xfrm>
            <a:off x="11586860" y="4699665"/>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0.3</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16" name="object 33">
            <a:extLst>
              <a:ext uri="{FF2B5EF4-FFF2-40B4-BE49-F238E27FC236}">
                <a16:creationId xmlns:a16="http://schemas.microsoft.com/office/drawing/2014/main" id="{1D0F3806-D3B8-3E71-F7FB-FCDD854F86BE}"/>
              </a:ext>
            </a:extLst>
          </p:cNvPr>
          <p:cNvSpPr/>
          <p:nvPr/>
        </p:nvSpPr>
        <p:spPr>
          <a:xfrm>
            <a:off x="10611181" y="4670343"/>
            <a:ext cx="6797" cy="46912"/>
          </a:xfrm>
          <a:custGeom>
            <a:avLst/>
            <a:gdLst/>
            <a:ahLst/>
            <a:cxnLst/>
            <a:rect l="l" t="t" r="r" b="b"/>
            <a:pathLst>
              <a:path w="3175" h="25400">
                <a:moveTo>
                  <a:pt x="3175" y="0"/>
                </a:moveTo>
                <a:lnTo>
                  <a:pt x="0" y="0"/>
                </a:lnTo>
                <a:lnTo>
                  <a:pt x="0" y="25006"/>
                </a:lnTo>
                <a:lnTo>
                  <a:pt x="3175" y="25006"/>
                </a:lnTo>
                <a:lnTo>
                  <a:pt x="3175"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17" name="object 34">
            <a:extLst>
              <a:ext uri="{FF2B5EF4-FFF2-40B4-BE49-F238E27FC236}">
                <a16:creationId xmlns:a16="http://schemas.microsoft.com/office/drawing/2014/main" id="{EF37A0E8-79F5-CBB9-DAB4-058DF58246E5}"/>
              </a:ext>
            </a:extLst>
          </p:cNvPr>
          <p:cNvSpPr txBox="1"/>
          <p:nvPr/>
        </p:nvSpPr>
        <p:spPr>
          <a:xfrm>
            <a:off x="10450931" y="4699665"/>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0.2</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18" name="object 35">
            <a:extLst>
              <a:ext uri="{FF2B5EF4-FFF2-40B4-BE49-F238E27FC236}">
                <a16:creationId xmlns:a16="http://schemas.microsoft.com/office/drawing/2014/main" id="{9D111AEF-38C0-CFD3-6C29-C6B29211663A}"/>
              </a:ext>
            </a:extLst>
          </p:cNvPr>
          <p:cNvSpPr txBox="1"/>
          <p:nvPr/>
        </p:nvSpPr>
        <p:spPr>
          <a:xfrm>
            <a:off x="7574638" y="2076873"/>
            <a:ext cx="215445" cy="2326328"/>
          </a:xfrm>
          <a:prstGeom prst="rect">
            <a:avLst/>
          </a:prstGeom>
          <a:ln w="19050">
            <a:noFill/>
          </a:ln>
        </p:spPr>
        <p:txBody>
          <a:bodyPr vert="vert270" wrap="square" lIns="0" tIns="15240" rIns="0" bIns="0" rtlCol="0">
            <a:spAutoFit/>
          </a:bodyPr>
          <a:lstStyle/>
          <a:p>
            <a:pPr marL="12700" marR="0" lvl="0" indent="0" algn="ctr" defTabSz="457200" rtl="0" eaLnBrk="1" fontAlgn="auto" latinLnBrk="0" hangingPunct="1">
              <a:lnSpc>
                <a:spcPct val="100000"/>
              </a:lnSpc>
              <a:spcBef>
                <a:spcPts val="120"/>
              </a:spcBef>
              <a:spcAft>
                <a:spcPts val="0"/>
              </a:spcAft>
              <a:buClrTx/>
              <a:buSzTx/>
              <a:buFontTx/>
              <a:buNone/>
              <a:tabLst/>
              <a:defRPr/>
            </a:pPr>
            <a:r>
              <a:rPr kumimoji="0" sz="1400" b="1" i="0" u="none" strike="noStrike" kern="1200" cap="none" spc="0" normalizeH="0" baseline="0" noProof="0" dirty="0">
                <a:ln>
                  <a:noFill/>
                </a:ln>
                <a:solidFill>
                  <a:srgbClr val="231F20"/>
                </a:solidFill>
                <a:effectLst/>
                <a:uLnTx/>
                <a:uFillTx/>
                <a:latin typeface="Calibri"/>
                <a:ea typeface="+mn-ea"/>
                <a:cs typeface="Arial"/>
              </a:rPr>
              <a:t>L</a:t>
            </a:r>
            <a:r>
              <a:rPr kumimoji="0" sz="1400" b="1" i="0" u="none" strike="noStrike" kern="1200" cap="none" spc="-10" normalizeH="0" baseline="0" noProof="0" dirty="0">
                <a:ln>
                  <a:noFill/>
                </a:ln>
                <a:solidFill>
                  <a:srgbClr val="231F20"/>
                </a:solidFill>
                <a:effectLst/>
                <a:uLnTx/>
                <a:uFillTx/>
                <a:latin typeface="Calibri"/>
                <a:ea typeface="+mn-ea"/>
                <a:cs typeface="Arial"/>
              </a:rPr>
              <a:t>E</a:t>
            </a:r>
            <a:r>
              <a:rPr kumimoji="0" sz="1400" b="1" i="0" u="none" strike="noStrike" kern="1200" cap="none" spc="0" normalizeH="0" baseline="0" noProof="0" dirty="0">
                <a:ln>
                  <a:noFill/>
                </a:ln>
                <a:solidFill>
                  <a:srgbClr val="231F20"/>
                </a:solidFill>
                <a:effectLst/>
                <a:uLnTx/>
                <a:uFillTx/>
                <a:latin typeface="Calibri"/>
                <a:ea typeface="+mn-ea"/>
                <a:cs typeface="Arial"/>
              </a:rPr>
              <a:t>S,</a:t>
            </a:r>
            <a:r>
              <a:rPr kumimoji="0" sz="1400" b="1" i="0" u="none" strike="noStrike" kern="1200" cap="none" spc="-45" normalizeH="0" baseline="0" noProof="0" dirty="0">
                <a:ln>
                  <a:noFill/>
                </a:ln>
                <a:solidFill>
                  <a:srgbClr val="231F20"/>
                </a:solidFill>
                <a:effectLst/>
                <a:uLnTx/>
                <a:uFillTx/>
                <a:latin typeface="Calibri"/>
                <a:ea typeface="+mn-ea"/>
                <a:cs typeface="Arial"/>
              </a:rPr>
              <a:t> </a:t>
            </a:r>
            <a:r>
              <a:rPr kumimoji="0" sz="1400" b="1" i="0" u="none" strike="noStrike" kern="1200" cap="none" spc="0" normalizeH="0" baseline="0" noProof="0" dirty="0">
                <a:ln>
                  <a:noFill/>
                </a:ln>
                <a:solidFill>
                  <a:srgbClr val="231F20"/>
                </a:solidFill>
                <a:effectLst/>
                <a:uLnTx/>
                <a:uFillTx/>
                <a:latin typeface="Calibri"/>
                <a:ea typeface="+mn-ea"/>
                <a:cs typeface="Arial"/>
              </a:rPr>
              <a:t>N</a:t>
            </a:r>
            <a:r>
              <a:rPr kumimoji="0" sz="1400" b="1" i="0" u="none" strike="noStrike" kern="1200" cap="none" spc="-10" normalizeH="0" baseline="0" noProof="0" dirty="0">
                <a:ln>
                  <a:noFill/>
                </a:ln>
                <a:solidFill>
                  <a:srgbClr val="231F20"/>
                </a:solidFill>
                <a:effectLst/>
                <a:uLnTx/>
                <a:uFillTx/>
                <a:latin typeface="Calibri"/>
                <a:ea typeface="+mn-ea"/>
                <a:cs typeface="Arial"/>
              </a:rPr>
              <a:t>o</a:t>
            </a:r>
            <a:r>
              <a:rPr kumimoji="0" sz="1400" b="1" i="0" u="none" strike="noStrike" kern="1200" cap="none" spc="0" normalizeH="0" baseline="0" noProof="0" dirty="0">
                <a:ln>
                  <a:noFill/>
                </a:ln>
                <a:solidFill>
                  <a:srgbClr val="231F20"/>
                </a:solidFill>
                <a:effectLst/>
                <a:uLnTx/>
                <a:uFillTx/>
                <a:latin typeface="Calibri"/>
                <a:ea typeface="+mn-ea"/>
                <a:cs typeface="Arial"/>
              </a:rPr>
              <a:t>.</a:t>
            </a:r>
            <a:r>
              <a:rPr kumimoji="0" sz="1400" b="1" i="0" u="none" strike="noStrike" kern="1200" cap="none" spc="-45" normalizeH="0" baseline="0" noProof="0" dirty="0">
                <a:ln>
                  <a:noFill/>
                </a:ln>
                <a:solidFill>
                  <a:srgbClr val="231F20"/>
                </a:solidFill>
                <a:effectLst/>
                <a:uLnTx/>
                <a:uFillTx/>
                <a:latin typeface="Calibri"/>
                <a:ea typeface="+mn-ea"/>
                <a:cs typeface="Arial"/>
              </a:rPr>
              <a:t> </a:t>
            </a:r>
            <a:r>
              <a:rPr kumimoji="0" sz="1400" b="1" i="0" u="none" strike="noStrike" kern="1200" cap="none" spc="0" normalizeH="0" baseline="0" noProof="0" dirty="0">
                <a:ln>
                  <a:noFill/>
                </a:ln>
                <a:solidFill>
                  <a:srgbClr val="231F20"/>
                </a:solidFill>
                <a:effectLst/>
                <a:uLnTx/>
                <a:uFillTx/>
                <a:latin typeface="Calibri"/>
                <a:ea typeface="+mn-ea"/>
                <a:cs typeface="Arial"/>
              </a:rPr>
              <a:t>of</a:t>
            </a:r>
            <a:r>
              <a:rPr kumimoji="0" sz="1400" b="1" i="0" u="none" strike="noStrike" kern="1200" cap="none" spc="-45" normalizeH="0" baseline="0" noProof="0" dirty="0">
                <a:ln>
                  <a:noFill/>
                </a:ln>
                <a:solidFill>
                  <a:srgbClr val="231F20"/>
                </a:solidFill>
                <a:effectLst/>
                <a:uLnTx/>
                <a:uFillTx/>
                <a:latin typeface="Calibri"/>
                <a:ea typeface="+mn-ea"/>
                <a:cs typeface="Arial"/>
              </a:rPr>
              <a:t> </a:t>
            </a:r>
            <a:r>
              <a:rPr kumimoji="0" sz="1400" b="1" i="0" u="none" strike="noStrike" kern="1200" cap="none" spc="0" normalizeH="0" baseline="0" noProof="0" dirty="0">
                <a:ln>
                  <a:noFill/>
                </a:ln>
                <a:solidFill>
                  <a:srgbClr val="231F20"/>
                </a:solidFill>
                <a:effectLst/>
                <a:uLnTx/>
                <a:uFillTx/>
                <a:latin typeface="Calibri"/>
                <a:ea typeface="+mn-ea"/>
                <a:cs typeface="Arial"/>
              </a:rPr>
              <a:t>Positi</a:t>
            </a:r>
            <a:r>
              <a:rPr kumimoji="0" sz="1400" b="1" i="0" u="none" strike="noStrike" kern="1200" cap="none" spc="-10" normalizeH="0" baseline="0" noProof="0" dirty="0">
                <a:ln>
                  <a:noFill/>
                </a:ln>
                <a:solidFill>
                  <a:srgbClr val="231F20"/>
                </a:solidFill>
                <a:effectLst/>
                <a:uLnTx/>
                <a:uFillTx/>
                <a:latin typeface="Calibri"/>
                <a:ea typeface="+mn-ea"/>
                <a:cs typeface="Arial"/>
              </a:rPr>
              <a:t>v</a:t>
            </a:r>
            <a:r>
              <a:rPr kumimoji="0" sz="1400" b="1" i="0" u="none" strike="noStrike" kern="1200" cap="none" spc="0" normalizeH="0" baseline="0" noProof="0" dirty="0">
                <a:ln>
                  <a:noFill/>
                </a:ln>
                <a:solidFill>
                  <a:srgbClr val="231F20"/>
                </a:solidFill>
                <a:effectLst/>
                <a:uLnTx/>
                <a:uFillTx/>
                <a:latin typeface="Calibri"/>
                <a:ea typeface="+mn-ea"/>
                <a:cs typeface="Arial"/>
              </a:rPr>
              <a:t>e</a:t>
            </a:r>
            <a:r>
              <a:rPr kumimoji="0" sz="1400" b="1" i="0" u="none" strike="noStrike" kern="1200" cap="none" spc="-45" normalizeH="0" baseline="0" noProof="0" dirty="0">
                <a:ln>
                  <a:noFill/>
                </a:ln>
                <a:solidFill>
                  <a:srgbClr val="231F20"/>
                </a:solidFill>
                <a:effectLst/>
                <a:uLnTx/>
                <a:uFillTx/>
                <a:latin typeface="Calibri"/>
                <a:ea typeface="+mn-ea"/>
                <a:cs typeface="Arial"/>
              </a:rPr>
              <a:t> </a:t>
            </a:r>
            <a:r>
              <a:rPr kumimoji="0" sz="1400" b="1" i="0" u="none" strike="noStrike" kern="1200" cap="none" spc="-20" normalizeH="0" baseline="0" noProof="0" dirty="0">
                <a:ln>
                  <a:noFill/>
                </a:ln>
                <a:solidFill>
                  <a:srgbClr val="231F20"/>
                </a:solidFill>
                <a:effectLst/>
                <a:uLnTx/>
                <a:uFillTx/>
                <a:latin typeface="Calibri"/>
                <a:ea typeface="+mn-ea"/>
                <a:cs typeface="Arial"/>
              </a:rPr>
              <a:t>E</a:t>
            </a:r>
            <a:r>
              <a:rPr kumimoji="0" sz="1400" b="1" i="0" u="none" strike="noStrike" kern="1200" cap="none" spc="-10" normalizeH="0" baseline="0" noProof="0" dirty="0">
                <a:ln>
                  <a:noFill/>
                </a:ln>
                <a:solidFill>
                  <a:srgbClr val="231F20"/>
                </a:solidFill>
                <a:effectLst/>
                <a:uLnTx/>
                <a:uFillTx/>
                <a:latin typeface="Calibri"/>
                <a:ea typeface="+mn-ea"/>
                <a:cs typeface="Arial"/>
              </a:rPr>
              <a:t>v</a:t>
            </a:r>
            <a:r>
              <a:rPr kumimoji="0" sz="1400" b="1" i="0" u="none" strike="noStrike" kern="1200" cap="none" spc="0" normalizeH="0" baseline="0" noProof="0" dirty="0">
                <a:ln>
                  <a:noFill/>
                </a:ln>
                <a:solidFill>
                  <a:srgbClr val="231F20"/>
                </a:solidFill>
                <a:effectLst/>
                <a:uLnTx/>
                <a:uFillTx/>
                <a:latin typeface="Calibri"/>
                <a:ea typeface="+mn-ea"/>
                <a:cs typeface="Arial"/>
              </a:rPr>
              <a:t>ents</a:t>
            </a:r>
            <a:endParaRPr kumimoji="0" sz="1400" b="1" i="0" u="none" strike="noStrike" kern="1200" cap="none" spc="0" normalizeH="0" baseline="0" noProof="0" dirty="0">
              <a:ln>
                <a:noFill/>
              </a:ln>
              <a:solidFill>
                <a:srgbClr val="FFFFFF"/>
              </a:solidFill>
              <a:effectLst/>
              <a:uLnTx/>
              <a:uFillTx/>
              <a:latin typeface="Calibri"/>
              <a:ea typeface="+mn-ea"/>
              <a:cs typeface="Arial"/>
            </a:endParaRPr>
          </a:p>
        </p:txBody>
      </p:sp>
      <p:sp>
        <p:nvSpPr>
          <p:cNvPr id="19" name="object 36">
            <a:extLst>
              <a:ext uri="{FF2B5EF4-FFF2-40B4-BE49-F238E27FC236}">
                <a16:creationId xmlns:a16="http://schemas.microsoft.com/office/drawing/2014/main" id="{31975D5D-BDD4-53FC-535B-81B72D60C09A}"/>
              </a:ext>
            </a:extLst>
          </p:cNvPr>
          <p:cNvSpPr txBox="1"/>
          <p:nvPr/>
        </p:nvSpPr>
        <p:spPr>
          <a:xfrm>
            <a:off x="9750062" y="4922631"/>
            <a:ext cx="583076" cy="197489"/>
          </a:xfrm>
          <a:prstGeom prst="rect">
            <a:avLst/>
          </a:prstGeom>
          <a:ln w="19050">
            <a:noFill/>
          </a:ln>
        </p:spPr>
        <p:txBody>
          <a:bodyPr vert="horz" wrap="square" lIns="0" tIns="127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sz="1200" b="1" i="1" u="none" strike="noStrike" kern="1200" cap="none" spc="-50" normalizeH="0" baseline="0" noProof="0" dirty="0">
                <a:ln>
                  <a:noFill/>
                </a:ln>
                <a:solidFill>
                  <a:srgbClr val="231F20"/>
                </a:solidFill>
                <a:effectLst/>
                <a:uLnTx/>
                <a:uFillTx/>
                <a:latin typeface="Calibri"/>
                <a:ea typeface="+mn-ea"/>
                <a:cs typeface="Arial"/>
              </a:rPr>
              <a:t>z</a:t>
            </a:r>
            <a:r>
              <a:rPr kumimoji="0" sz="1200" b="1" i="1" u="none" strike="noStrike" kern="1200" cap="none" spc="-45" normalizeH="0" baseline="0" noProof="0" dirty="0">
                <a:ln>
                  <a:noFill/>
                </a:ln>
                <a:solidFill>
                  <a:srgbClr val="231F20"/>
                </a:solidFill>
                <a:effectLst/>
                <a:uLnTx/>
                <a:uFillTx/>
                <a:latin typeface="Calibri"/>
                <a:ea typeface="+mn-ea"/>
                <a:cs typeface="Arial"/>
              </a:rPr>
              <a:t> </a:t>
            </a:r>
            <a:r>
              <a:rPr kumimoji="0" sz="1200" b="1" i="0" u="none" strike="noStrike" kern="1200" cap="none" spc="-45" normalizeH="0" baseline="0" noProof="0" dirty="0">
                <a:ln>
                  <a:noFill/>
                </a:ln>
                <a:solidFill>
                  <a:srgbClr val="231F20"/>
                </a:solidFill>
                <a:effectLst/>
                <a:uLnTx/>
                <a:uFillTx/>
                <a:latin typeface="Calibri"/>
                <a:ea typeface="+mn-ea"/>
                <a:cs typeface="Arial"/>
              </a:rPr>
              <a:t>Score</a:t>
            </a:r>
            <a:endParaRPr kumimoji="0" sz="1200" b="1" i="0" u="none" strike="noStrike" kern="1200" cap="none" spc="0" normalizeH="0" baseline="0" noProof="0" dirty="0">
              <a:ln>
                <a:noFill/>
              </a:ln>
              <a:solidFill>
                <a:srgbClr val="FFFFFF"/>
              </a:solidFill>
              <a:effectLst/>
              <a:uLnTx/>
              <a:uFillTx/>
              <a:latin typeface="Calibri"/>
              <a:ea typeface="+mn-ea"/>
              <a:cs typeface="Arial"/>
            </a:endParaRPr>
          </a:p>
        </p:txBody>
      </p:sp>
      <p:sp>
        <p:nvSpPr>
          <p:cNvPr id="20" name="object 37">
            <a:extLst>
              <a:ext uri="{FF2B5EF4-FFF2-40B4-BE49-F238E27FC236}">
                <a16:creationId xmlns:a16="http://schemas.microsoft.com/office/drawing/2014/main" id="{0B6666BF-A842-5B6C-21B5-E4CCAEB5FD32}"/>
              </a:ext>
            </a:extLst>
          </p:cNvPr>
          <p:cNvSpPr/>
          <p:nvPr/>
        </p:nvSpPr>
        <p:spPr>
          <a:xfrm>
            <a:off x="9475250" y="4671093"/>
            <a:ext cx="6797" cy="45739"/>
          </a:xfrm>
          <a:custGeom>
            <a:avLst/>
            <a:gdLst/>
            <a:ahLst/>
            <a:cxnLst/>
            <a:rect l="l" t="t" r="r" b="b"/>
            <a:pathLst>
              <a:path w="3175" h="24764">
                <a:moveTo>
                  <a:pt x="3174" y="0"/>
                </a:moveTo>
                <a:lnTo>
                  <a:pt x="0" y="0"/>
                </a:lnTo>
                <a:lnTo>
                  <a:pt x="0" y="24599"/>
                </a:lnTo>
                <a:lnTo>
                  <a:pt x="3174" y="24599"/>
                </a:lnTo>
                <a:lnTo>
                  <a:pt x="3174"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1" name="object 38">
            <a:extLst>
              <a:ext uri="{FF2B5EF4-FFF2-40B4-BE49-F238E27FC236}">
                <a16:creationId xmlns:a16="http://schemas.microsoft.com/office/drawing/2014/main" id="{8476B8AC-286E-4540-9708-FDB7BA8A992E}"/>
              </a:ext>
            </a:extLst>
          </p:cNvPr>
          <p:cNvSpPr txBox="1"/>
          <p:nvPr/>
        </p:nvSpPr>
        <p:spPr>
          <a:xfrm>
            <a:off x="9314970" y="4699665"/>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0.1</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22" name="object 40">
            <a:extLst>
              <a:ext uri="{FF2B5EF4-FFF2-40B4-BE49-F238E27FC236}">
                <a16:creationId xmlns:a16="http://schemas.microsoft.com/office/drawing/2014/main" id="{E8BD2108-FF05-362C-02D7-5D14D25507F1}"/>
              </a:ext>
            </a:extLst>
          </p:cNvPr>
          <p:cNvSpPr txBox="1"/>
          <p:nvPr/>
        </p:nvSpPr>
        <p:spPr>
          <a:xfrm>
            <a:off x="8414729" y="1430283"/>
            <a:ext cx="3237586" cy="228268"/>
          </a:xfrm>
          <a:prstGeom prst="rect">
            <a:avLst/>
          </a:prstGeom>
          <a:ln w="19050">
            <a:noFill/>
          </a:ln>
        </p:spPr>
        <p:txBody>
          <a:bodyPr vert="horz" wrap="square" lIns="0" tIns="127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 normalizeH="0" baseline="0" noProof="0" dirty="0">
                <a:ln>
                  <a:noFill/>
                </a:ln>
                <a:solidFill>
                  <a:srgbClr val="000000"/>
                </a:solidFill>
                <a:effectLst/>
                <a:uLnTx/>
                <a:uFillTx/>
                <a:latin typeface="Calibri"/>
                <a:ea typeface="+mn-ea"/>
                <a:cs typeface="Arial"/>
              </a:rPr>
              <a:t>OFC C</a:t>
            </a:r>
            <a:r>
              <a:rPr kumimoji="0" sz="1400" b="0" i="0" u="none" strike="noStrike" kern="1200" cap="none" spc="-10" normalizeH="0" baseline="0" noProof="0" dirty="0">
                <a:ln>
                  <a:noFill/>
                </a:ln>
                <a:solidFill>
                  <a:srgbClr val="000000"/>
                </a:solidFill>
                <a:effectLst/>
                <a:uLnTx/>
                <a:uFillTx/>
                <a:latin typeface="Calibri"/>
                <a:ea typeface="+mn-ea"/>
                <a:cs typeface="Arial"/>
              </a:rPr>
              <a:t>onnectivi</a:t>
            </a:r>
            <a:r>
              <a:rPr kumimoji="0" sz="1400" b="0" i="0" u="none" strike="noStrike" kern="1200" cap="none" spc="0" normalizeH="0" baseline="0" noProof="0" dirty="0">
                <a:ln>
                  <a:noFill/>
                </a:ln>
                <a:solidFill>
                  <a:srgbClr val="000000"/>
                </a:solidFill>
                <a:effectLst/>
                <a:uLnTx/>
                <a:uFillTx/>
                <a:latin typeface="Calibri"/>
                <a:ea typeface="+mn-ea"/>
                <a:cs typeface="Arial"/>
              </a:rPr>
              <a:t>t</a:t>
            </a:r>
            <a:r>
              <a:rPr kumimoji="0" sz="1400" b="0" i="0" u="none" strike="noStrike" kern="1200" cap="none" spc="-25" normalizeH="0" baseline="0" noProof="0" dirty="0">
                <a:ln>
                  <a:noFill/>
                </a:ln>
                <a:solidFill>
                  <a:srgbClr val="000000"/>
                </a:solidFill>
                <a:effectLst/>
                <a:uLnTx/>
                <a:uFillTx/>
                <a:latin typeface="Calibri"/>
                <a:ea typeface="+mn-ea"/>
                <a:cs typeface="Arial"/>
              </a:rPr>
              <a:t>y</a:t>
            </a:r>
            <a:endParaRPr kumimoji="0" sz="1400" b="0" i="0" u="none" strike="noStrike" kern="1200" cap="none" spc="0" normalizeH="0" baseline="0" noProof="0" dirty="0">
              <a:ln>
                <a:noFill/>
              </a:ln>
              <a:solidFill>
                <a:srgbClr val="000000"/>
              </a:solidFill>
              <a:effectLst/>
              <a:uLnTx/>
              <a:uFillTx/>
              <a:latin typeface="Calibri"/>
              <a:ea typeface="+mn-ea"/>
              <a:cs typeface="Arial"/>
            </a:endParaRPr>
          </a:p>
        </p:txBody>
      </p:sp>
      <p:sp>
        <p:nvSpPr>
          <p:cNvPr id="23" name="object 41">
            <a:extLst>
              <a:ext uri="{FF2B5EF4-FFF2-40B4-BE49-F238E27FC236}">
                <a16:creationId xmlns:a16="http://schemas.microsoft.com/office/drawing/2014/main" id="{D3B505EF-44E6-AC12-5786-ABD815044D4D}"/>
              </a:ext>
            </a:extLst>
          </p:cNvPr>
          <p:cNvSpPr/>
          <p:nvPr/>
        </p:nvSpPr>
        <p:spPr>
          <a:xfrm>
            <a:off x="8399102" y="1864760"/>
            <a:ext cx="3331698" cy="2394866"/>
          </a:xfrm>
          <a:custGeom>
            <a:avLst/>
            <a:gdLst/>
            <a:ahLst/>
            <a:cxnLst/>
            <a:rect l="l" t="t" r="r" b="b"/>
            <a:pathLst>
              <a:path w="1556384" h="1296670">
                <a:moveTo>
                  <a:pt x="54102" y="1269288"/>
                </a:moveTo>
                <a:lnTo>
                  <a:pt x="51968" y="1258773"/>
                </a:lnTo>
                <a:lnTo>
                  <a:pt x="46164" y="1250175"/>
                </a:lnTo>
                <a:lnTo>
                  <a:pt x="37566" y="1244358"/>
                </a:lnTo>
                <a:lnTo>
                  <a:pt x="27051" y="1242225"/>
                </a:lnTo>
                <a:lnTo>
                  <a:pt x="16522" y="1244358"/>
                </a:lnTo>
                <a:lnTo>
                  <a:pt x="7924" y="1250175"/>
                </a:lnTo>
                <a:lnTo>
                  <a:pt x="2120" y="1258773"/>
                </a:lnTo>
                <a:lnTo>
                  <a:pt x="0" y="1269288"/>
                </a:lnTo>
                <a:lnTo>
                  <a:pt x="2120" y="1279804"/>
                </a:lnTo>
                <a:lnTo>
                  <a:pt x="7924" y="1288389"/>
                </a:lnTo>
                <a:lnTo>
                  <a:pt x="16522" y="1294193"/>
                </a:lnTo>
                <a:lnTo>
                  <a:pt x="27051" y="1296314"/>
                </a:lnTo>
                <a:lnTo>
                  <a:pt x="37566" y="1294193"/>
                </a:lnTo>
                <a:lnTo>
                  <a:pt x="46164" y="1288389"/>
                </a:lnTo>
                <a:lnTo>
                  <a:pt x="51968" y="1279804"/>
                </a:lnTo>
                <a:lnTo>
                  <a:pt x="54102" y="1269288"/>
                </a:lnTo>
                <a:close/>
              </a:path>
              <a:path w="1556384" h="1296670">
                <a:moveTo>
                  <a:pt x="141947" y="1021638"/>
                </a:moveTo>
                <a:lnTo>
                  <a:pt x="139814" y="1011123"/>
                </a:lnTo>
                <a:lnTo>
                  <a:pt x="134010" y="1002525"/>
                </a:lnTo>
                <a:lnTo>
                  <a:pt x="125412" y="996708"/>
                </a:lnTo>
                <a:lnTo>
                  <a:pt x="114896" y="994575"/>
                </a:lnTo>
                <a:lnTo>
                  <a:pt x="104368" y="996708"/>
                </a:lnTo>
                <a:lnTo>
                  <a:pt x="95770" y="1002525"/>
                </a:lnTo>
                <a:lnTo>
                  <a:pt x="89966" y="1011123"/>
                </a:lnTo>
                <a:lnTo>
                  <a:pt x="87845" y="1021638"/>
                </a:lnTo>
                <a:lnTo>
                  <a:pt x="89966" y="1032154"/>
                </a:lnTo>
                <a:lnTo>
                  <a:pt x="95770" y="1040739"/>
                </a:lnTo>
                <a:lnTo>
                  <a:pt x="104368" y="1046543"/>
                </a:lnTo>
                <a:lnTo>
                  <a:pt x="114896" y="1048664"/>
                </a:lnTo>
                <a:lnTo>
                  <a:pt x="125412" y="1046543"/>
                </a:lnTo>
                <a:lnTo>
                  <a:pt x="134010" y="1040739"/>
                </a:lnTo>
                <a:lnTo>
                  <a:pt x="139814" y="1032154"/>
                </a:lnTo>
                <a:lnTo>
                  <a:pt x="141947" y="1021638"/>
                </a:lnTo>
                <a:close/>
              </a:path>
              <a:path w="1556384" h="1296670">
                <a:moveTo>
                  <a:pt x="313397" y="1269288"/>
                </a:moveTo>
                <a:lnTo>
                  <a:pt x="311264" y="1258773"/>
                </a:lnTo>
                <a:lnTo>
                  <a:pt x="305460" y="1250175"/>
                </a:lnTo>
                <a:lnTo>
                  <a:pt x="296862" y="1244358"/>
                </a:lnTo>
                <a:lnTo>
                  <a:pt x="286346" y="1242225"/>
                </a:lnTo>
                <a:lnTo>
                  <a:pt x="275818" y="1244358"/>
                </a:lnTo>
                <a:lnTo>
                  <a:pt x="267220" y="1250175"/>
                </a:lnTo>
                <a:lnTo>
                  <a:pt x="261416" y="1258773"/>
                </a:lnTo>
                <a:lnTo>
                  <a:pt x="259295" y="1269288"/>
                </a:lnTo>
                <a:lnTo>
                  <a:pt x="261416" y="1279804"/>
                </a:lnTo>
                <a:lnTo>
                  <a:pt x="267220" y="1288389"/>
                </a:lnTo>
                <a:lnTo>
                  <a:pt x="275818" y="1294193"/>
                </a:lnTo>
                <a:lnTo>
                  <a:pt x="286346" y="1296314"/>
                </a:lnTo>
                <a:lnTo>
                  <a:pt x="296862" y="1294193"/>
                </a:lnTo>
                <a:lnTo>
                  <a:pt x="305460" y="1288389"/>
                </a:lnTo>
                <a:lnTo>
                  <a:pt x="311264" y="1279804"/>
                </a:lnTo>
                <a:lnTo>
                  <a:pt x="313397" y="1269288"/>
                </a:lnTo>
                <a:close/>
              </a:path>
              <a:path w="1556384" h="1296670">
                <a:moveTo>
                  <a:pt x="358902" y="771601"/>
                </a:moveTo>
                <a:lnTo>
                  <a:pt x="356768" y="761085"/>
                </a:lnTo>
                <a:lnTo>
                  <a:pt x="350964" y="752487"/>
                </a:lnTo>
                <a:lnTo>
                  <a:pt x="342366" y="746671"/>
                </a:lnTo>
                <a:lnTo>
                  <a:pt x="331851" y="744537"/>
                </a:lnTo>
                <a:lnTo>
                  <a:pt x="321322" y="746671"/>
                </a:lnTo>
                <a:lnTo>
                  <a:pt x="312724" y="752487"/>
                </a:lnTo>
                <a:lnTo>
                  <a:pt x="306920" y="761085"/>
                </a:lnTo>
                <a:lnTo>
                  <a:pt x="304800" y="771601"/>
                </a:lnTo>
                <a:lnTo>
                  <a:pt x="306920" y="782116"/>
                </a:lnTo>
                <a:lnTo>
                  <a:pt x="312724" y="790714"/>
                </a:lnTo>
                <a:lnTo>
                  <a:pt x="321322" y="796518"/>
                </a:lnTo>
                <a:lnTo>
                  <a:pt x="331851" y="798639"/>
                </a:lnTo>
                <a:lnTo>
                  <a:pt x="342366" y="796518"/>
                </a:lnTo>
                <a:lnTo>
                  <a:pt x="350964" y="790714"/>
                </a:lnTo>
                <a:lnTo>
                  <a:pt x="356768" y="782116"/>
                </a:lnTo>
                <a:lnTo>
                  <a:pt x="358902" y="771601"/>
                </a:lnTo>
                <a:close/>
              </a:path>
              <a:path w="1556384" h="1296670">
                <a:moveTo>
                  <a:pt x="477964" y="647776"/>
                </a:moveTo>
                <a:lnTo>
                  <a:pt x="475830" y="637260"/>
                </a:lnTo>
                <a:lnTo>
                  <a:pt x="470027" y="628662"/>
                </a:lnTo>
                <a:lnTo>
                  <a:pt x="461429" y="622846"/>
                </a:lnTo>
                <a:lnTo>
                  <a:pt x="450913" y="620712"/>
                </a:lnTo>
                <a:lnTo>
                  <a:pt x="440385" y="622846"/>
                </a:lnTo>
                <a:lnTo>
                  <a:pt x="431787" y="628662"/>
                </a:lnTo>
                <a:lnTo>
                  <a:pt x="425983" y="637260"/>
                </a:lnTo>
                <a:lnTo>
                  <a:pt x="423862" y="647776"/>
                </a:lnTo>
                <a:lnTo>
                  <a:pt x="425983" y="658291"/>
                </a:lnTo>
                <a:lnTo>
                  <a:pt x="431787" y="666889"/>
                </a:lnTo>
                <a:lnTo>
                  <a:pt x="440385" y="672693"/>
                </a:lnTo>
                <a:lnTo>
                  <a:pt x="450913" y="674814"/>
                </a:lnTo>
                <a:lnTo>
                  <a:pt x="461429" y="672693"/>
                </a:lnTo>
                <a:lnTo>
                  <a:pt x="470027" y="666889"/>
                </a:lnTo>
                <a:lnTo>
                  <a:pt x="475830" y="658291"/>
                </a:lnTo>
                <a:lnTo>
                  <a:pt x="477964" y="647776"/>
                </a:lnTo>
                <a:close/>
              </a:path>
              <a:path w="1556384" h="1296670">
                <a:moveTo>
                  <a:pt x="485902" y="1145463"/>
                </a:moveTo>
                <a:lnTo>
                  <a:pt x="483768" y="1134948"/>
                </a:lnTo>
                <a:lnTo>
                  <a:pt x="477964" y="1126350"/>
                </a:lnTo>
                <a:lnTo>
                  <a:pt x="469366" y="1120533"/>
                </a:lnTo>
                <a:lnTo>
                  <a:pt x="458851" y="1118400"/>
                </a:lnTo>
                <a:lnTo>
                  <a:pt x="448322" y="1120533"/>
                </a:lnTo>
                <a:lnTo>
                  <a:pt x="439724" y="1126350"/>
                </a:lnTo>
                <a:lnTo>
                  <a:pt x="433920" y="1134948"/>
                </a:lnTo>
                <a:lnTo>
                  <a:pt x="431800" y="1145463"/>
                </a:lnTo>
                <a:lnTo>
                  <a:pt x="433920" y="1155979"/>
                </a:lnTo>
                <a:lnTo>
                  <a:pt x="439724" y="1164564"/>
                </a:lnTo>
                <a:lnTo>
                  <a:pt x="448322" y="1170368"/>
                </a:lnTo>
                <a:lnTo>
                  <a:pt x="458851" y="1172489"/>
                </a:lnTo>
                <a:lnTo>
                  <a:pt x="469366" y="1170368"/>
                </a:lnTo>
                <a:lnTo>
                  <a:pt x="477964" y="1164564"/>
                </a:lnTo>
                <a:lnTo>
                  <a:pt x="483768" y="1155979"/>
                </a:lnTo>
                <a:lnTo>
                  <a:pt x="485902" y="1145463"/>
                </a:lnTo>
                <a:close/>
              </a:path>
              <a:path w="1556384" h="1296670">
                <a:moveTo>
                  <a:pt x="566077" y="647776"/>
                </a:moveTo>
                <a:lnTo>
                  <a:pt x="563943" y="637260"/>
                </a:lnTo>
                <a:lnTo>
                  <a:pt x="558126" y="628662"/>
                </a:lnTo>
                <a:lnTo>
                  <a:pt x="549529" y="622846"/>
                </a:lnTo>
                <a:lnTo>
                  <a:pt x="539026" y="620712"/>
                </a:lnTo>
                <a:lnTo>
                  <a:pt x="528497" y="622846"/>
                </a:lnTo>
                <a:lnTo>
                  <a:pt x="519899" y="628662"/>
                </a:lnTo>
                <a:lnTo>
                  <a:pt x="514096" y="637260"/>
                </a:lnTo>
                <a:lnTo>
                  <a:pt x="511975" y="647776"/>
                </a:lnTo>
                <a:lnTo>
                  <a:pt x="514096" y="658291"/>
                </a:lnTo>
                <a:lnTo>
                  <a:pt x="519899" y="666889"/>
                </a:lnTo>
                <a:lnTo>
                  <a:pt x="528497" y="672693"/>
                </a:lnTo>
                <a:lnTo>
                  <a:pt x="539026" y="674814"/>
                </a:lnTo>
                <a:lnTo>
                  <a:pt x="549529" y="672693"/>
                </a:lnTo>
                <a:lnTo>
                  <a:pt x="558126" y="666889"/>
                </a:lnTo>
                <a:lnTo>
                  <a:pt x="563943" y="658291"/>
                </a:lnTo>
                <a:lnTo>
                  <a:pt x="566077" y="647776"/>
                </a:lnTo>
                <a:close/>
              </a:path>
              <a:path w="1556384" h="1296670">
                <a:moveTo>
                  <a:pt x="694397" y="1269288"/>
                </a:moveTo>
                <a:lnTo>
                  <a:pt x="692264" y="1258773"/>
                </a:lnTo>
                <a:lnTo>
                  <a:pt x="686460" y="1250175"/>
                </a:lnTo>
                <a:lnTo>
                  <a:pt x="677862" y="1244358"/>
                </a:lnTo>
                <a:lnTo>
                  <a:pt x="667346" y="1242225"/>
                </a:lnTo>
                <a:lnTo>
                  <a:pt x="656818" y="1244358"/>
                </a:lnTo>
                <a:lnTo>
                  <a:pt x="648220" y="1250175"/>
                </a:lnTo>
                <a:lnTo>
                  <a:pt x="642416" y="1258773"/>
                </a:lnTo>
                <a:lnTo>
                  <a:pt x="640295" y="1269288"/>
                </a:lnTo>
                <a:lnTo>
                  <a:pt x="642416" y="1279804"/>
                </a:lnTo>
                <a:lnTo>
                  <a:pt x="648220" y="1288389"/>
                </a:lnTo>
                <a:lnTo>
                  <a:pt x="656818" y="1294193"/>
                </a:lnTo>
                <a:lnTo>
                  <a:pt x="667346" y="1296314"/>
                </a:lnTo>
                <a:lnTo>
                  <a:pt x="677862" y="1294193"/>
                </a:lnTo>
                <a:lnTo>
                  <a:pt x="686460" y="1288389"/>
                </a:lnTo>
                <a:lnTo>
                  <a:pt x="692264" y="1279804"/>
                </a:lnTo>
                <a:lnTo>
                  <a:pt x="694397" y="1269288"/>
                </a:lnTo>
                <a:close/>
              </a:path>
              <a:path w="1556384" h="1296670">
                <a:moveTo>
                  <a:pt x="775881" y="1269288"/>
                </a:moveTo>
                <a:lnTo>
                  <a:pt x="773747" y="1258773"/>
                </a:lnTo>
                <a:lnTo>
                  <a:pt x="767943" y="1250175"/>
                </a:lnTo>
                <a:lnTo>
                  <a:pt x="759345" y="1244358"/>
                </a:lnTo>
                <a:lnTo>
                  <a:pt x="748830" y="1242225"/>
                </a:lnTo>
                <a:lnTo>
                  <a:pt x="738314" y="1244358"/>
                </a:lnTo>
                <a:lnTo>
                  <a:pt x="729716" y="1250175"/>
                </a:lnTo>
                <a:lnTo>
                  <a:pt x="723912" y="1258773"/>
                </a:lnTo>
                <a:lnTo>
                  <a:pt x="721791" y="1269288"/>
                </a:lnTo>
                <a:lnTo>
                  <a:pt x="723912" y="1279804"/>
                </a:lnTo>
                <a:lnTo>
                  <a:pt x="729716" y="1288389"/>
                </a:lnTo>
                <a:lnTo>
                  <a:pt x="738314" y="1294193"/>
                </a:lnTo>
                <a:lnTo>
                  <a:pt x="748830" y="1296314"/>
                </a:lnTo>
                <a:lnTo>
                  <a:pt x="759345" y="1294193"/>
                </a:lnTo>
                <a:lnTo>
                  <a:pt x="767943" y="1288389"/>
                </a:lnTo>
                <a:lnTo>
                  <a:pt x="773747" y="1279804"/>
                </a:lnTo>
                <a:lnTo>
                  <a:pt x="775881" y="1269288"/>
                </a:lnTo>
                <a:close/>
              </a:path>
              <a:path w="1556384" h="1296670">
                <a:moveTo>
                  <a:pt x="793877" y="1021638"/>
                </a:moveTo>
                <a:lnTo>
                  <a:pt x="791743" y="1011123"/>
                </a:lnTo>
                <a:lnTo>
                  <a:pt x="785939" y="1002525"/>
                </a:lnTo>
                <a:lnTo>
                  <a:pt x="777341" y="996708"/>
                </a:lnTo>
                <a:lnTo>
                  <a:pt x="766826" y="994575"/>
                </a:lnTo>
                <a:lnTo>
                  <a:pt x="756297" y="996708"/>
                </a:lnTo>
                <a:lnTo>
                  <a:pt x="747699" y="1002525"/>
                </a:lnTo>
                <a:lnTo>
                  <a:pt x="741895" y="1011123"/>
                </a:lnTo>
                <a:lnTo>
                  <a:pt x="739775" y="1021638"/>
                </a:lnTo>
                <a:lnTo>
                  <a:pt x="741895" y="1032154"/>
                </a:lnTo>
                <a:lnTo>
                  <a:pt x="747699" y="1040739"/>
                </a:lnTo>
                <a:lnTo>
                  <a:pt x="756297" y="1046543"/>
                </a:lnTo>
                <a:lnTo>
                  <a:pt x="766826" y="1048664"/>
                </a:lnTo>
                <a:lnTo>
                  <a:pt x="777341" y="1046543"/>
                </a:lnTo>
                <a:lnTo>
                  <a:pt x="785939" y="1040739"/>
                </a:lnTo>
                <a:lnTo>
                  <a:pt x="791743" y="1032154"/>
                </a:lnTo>
                <a:lnTo>
                  <a:pt x="793877" y="1021638"/>
                </a:lnTo>
                <a:close/>
              </a:path>
              <a:path w="1556384" h="1296670">
                <a:moveTo>
                  <a:pt x="805789" y="647776"/>
                </a:moveTo>
                <a:lnTo>
                  <a:pt x="803656" y="637260"/>
                </a:lnTo>
                <a:lnTo>
                  <a:pt x="797839" y="628662"/>
                </a:lnTo>
                <a:lnTo>
                  <a:pt x="789241" y="622846"/>
                </a:lnTo>
                <a:lnTo>
                  <a:pt x="778738" y="620712"/>
                </a:lnTo>
                <a:lnTo>
                  <a:pt x="768210" y="622846"/>
                </a:lnTo>
                <a:lnTo>
                  <a:pt x="759612" y="628662"/>
                </a:lnTo>
                <a:lnTo>
                  <a:pt x="753808" y="637260"/>
                </a:lnTo>
                <a:lnTo>
                  <a:pt x="751687" y="647776"/>
                </a:lnTo>
                <a:lnTo>
                  <a:pt x="753808" y="658291"/>
                </a:lnTo>
                <a:lnTo>
                  <a:pt x="759612" y="666889"/>
                </a:lnTo>
                <a:lnTo>
                  <a:pt x="768210" y="672693"/>
                </a:lnTo>
                <a:lnTo>
                  <a:pt x="778738" y="674814"/>
                </a:lnTo>
                <a:lnTo>
                  <a:pt x="789241" y="672693"/>
                </a:lnTo>
                <a:lnTo>
                  <a:pt x="797839" y="666889"/>
                </a:lnTo>
                <a:lnTo>
                  <a:pt x="803656" y="658291"/>
                </a:lnTo>
                <a:lnTo>
                  <a:pt x="805789" y="647776"/>
                </a:lnTo>
                <a:close/>
              </a:path>
              <a:path w="1556384" h="1296670">
                <a:moveTo>
                  <a:pt x="918502" y="1021638"/>
                </a:moveTo>
                <a:lnTo>
                  <a:pt x="916368" y="1011123"/>
                </a:lnTo>
                <a:lnTo>
                  <a:pt x="910551" y="1002525"/>
                </a:lnTo>
                <a:lnTo>
                  <a:pt x="901954" y="996708"/>
                </a:lnTo>
                <a:lnTo>
                  <a:pt x="891451" y="994575"/>
                </a:lnTo>
                <a:lnTo>
                  <a:pt x="880922" y="996708"/>
                </a:lnTo>
                <a:lnTo>
                  <a:pt x="872324" y="1002525"/>
                </a:lnTo>
                <a:lnTo>
                  <a:pt x="866521" y="1011123"/>
                </a:lnTo>
                <a:lnTo>
                  <a:pt x="864400" y="1021638"/>
                </a:lnTo>
                <a:lnTo>
                  <a:pt x="866521" y="1032154"/>
                </a:lnTo>
                <a:lnTo>
                  <a:pt x="872324" y="1040739"/>
                </a:lnTo>
                <a:lnTo>
                  <a:pt x="880922" y="1046543"/>
                </a:lnTo>
                <a:lnTo>
                  <a:pt x="891451" y="1048664"/>
                </a:lnTo>
                <a:lnTo>
                  <a:pt x="901954" y="1046543"/>
                </a:lnTo>
                <a:lnTo>
                  <a:pt x="910551" y="1040739"/>
                </a:lnTo>
                <a:lnTo>
                  <a:pt x="916368" y="1032154"/>
                </a:lnTo>
                <a:lnTo>
                  <a:pt x="918502" y="1021638"/>
                </a:lnTo>
                <a:close/>
              </a:path>
              <a:path w="1556384" h="1296670">
                <a:moveTo>
                  <a:pt x="993902" y="647776"/>
                </a:moveTo>
                <a:lnTo>
                  <a:pt x="991768" y="637260"/>
                </a:lnTo>
                <a:lnTo>
                  <a:pt x="985964" y="628662"/>
                </a:lnTo>
                <a:lnTo>
                  <a:pt x="977366" y="622846"/>
                </a:lnTo>
                <a:lnTo>
                  <a:pt x="966851" y="620712"/>
                </a:lnTo>
                <a:lnTo>
                  <a:pt x="962075" y="621690"/>
                </a:lnTo>
                <a:lnTo>
                  <a:pt x="957326" y="620712"/>
                </a:lnTo>
                <a:lnTo>
                  <a:pt x="946797" y="622846"/>
                </a:lnTo>
                <a:lnTo>
                  <a:pt x="938199" y="628662"/>
                </a:lnTo>
                <a:lnTo>
                  <a:pt x="932395" y="637260"/>
                </a:lnTo>
                <a:lnTo>
                  <a:pt x="930275" y="647776"/>
                </a:lnTo>
                <a:lnTo>
                  <a:pt x="932395" y="658291"/>
                </a:lnTo>
                <a:lnTo>
                  <a:pt x="938199" y="666889"/>
                </a:lnTo>
                <a:lnTo>
                  <a:pt x="946797" y="672693"/>
                </a:lnTo>
                <a:lnTo>
                  <a:pt x="957326" y="674814"/>
                </a:lnTo>
                <a:lnTo>
                  <a:pt x="962075" y="673862"/>
                </a:lnTo>
                <a:lnTo>
                  <a:pt x="966851" y="674814"/>
                </a:lnTo>
                <a:lnTo>
                  <a:pt x="977366" y="672693"/>
                </a:lnTo>
                <a:lnTo>
                  <a:pt x="985964" y="666889"/>
                </a:lnTo>
                <a:lnTo>
                  <a:pt x="991768" y="658291"/>
                </a:lnTo>
                <a:lnTo>
                  <a:pt x="993902" y="647776"/>
                </a:lnTo>
                <a:close/>
              </a:path>
              <a:path w="1556384" h="1296670">
                <a:moveTo>
                  <a:pt x="1355852" y="27063"/>
                </a:moveTo>
                <a:lnTo>
                  <a:pt x="1353718" y="16548"/>
                </a:lnTo>
                <a:lnTo>
                  <a:pt x="1347914" y="7950"/>
                </a:lnTo>
                <a:lnTo>
                  <a:pt x="1339316" y="2133"/>
                </a:lnTo>
                <a:lnTo>
                  <a:pt x="1328801" y="0"/>
                </a:lnTo>
                <a:lnTo>
                  <a:pt x="1318272" y="2133"/>
                </a:lnTo>
                <a:lnTo>
                  <a:pt x="1309674" y="7950"/>
                </a:lnTo>
                <a:lnTo>
                  <a:pt x="1303870" y="16548"/>
                </a:lnTo>
                <a:lnTo>
                  <a:pt x="1301750" y="27063"/>
                </a:lnTo>
                <a:lnTo>
                  <a:pt x="1303870" y="37579"/>
                </a:lnTo>
                <a:lnTo>
                  <a:pt x="1309674" y="46177"/>
                </a:lnTo>
                <a:lnTo>
                  <a:pt x="1318272" y="51981"/>
                </a:lnTo>
                <a:lnTo>
                  <a:pt x="1328801" y="54102"/>
                </a:lnTo>
                <a:lnTo>
                  <a:pt x="1339316" y="51981"/>
                </a:lnTo>
                <a:lnTo>
                  <a:pt x="1347914" y="46177"/>
                </a:lnTo>
                <a:lnTo>
                  <a:pt x="1353718" y="37579"/>
                </a:lnTo>
                <a:lnTo>
                  <a:pt x="1355852" y="27063"/>
                </a:lnTo>
                <a:close/>
              </a:path>
              <a:path w="1556384" h="1296670">
                <a:moveTo>
                  <a:pt x="1505077" y="895426"/>
                </a:moveTo>
                <a:lnTo>
                  <a:pt x="1502943" y="884910"/>
                </a:lnTo>
                <a:lnTo>
                  <a:pt x="1497139" y="876312"/>
                </a:lnTo>
                <a:lnTo>
                  <a:pt x="1488541" y="870496"/>
                </a:lnTo>
                <a:lnTo>
                  <a:pt x="1478026" y="868362"/>
                </a:lnTo>
                <a:lnTo>
                  <a:pt x="1467497" y="870496"/>
                </a:lnTo>
                <a:lnTo>
                  <a:pt x="1458899" y="876312"/>
                </a:lnTo>
                <a:lnTo>
                  <a:pt x="1453095" y="884910"/>
                </a:lnTo>
                <a:lnTo>
                  <a:pt x="1450975" y="895426"/>
                </a:lnTo>
                <a:lnTo>
                  <a:pt x="1453095" y="905941"/>
                </a:lnTo>
                <a:lnTo>
                  <a:pt x="1458899" y="914539"/>
                </a:lnTo>
                <a:lnTo>
                  <a:pt x="1467497" y="920343"/>
                </a:lnTo>
                <a:lnTo>
                  <a:pt x="1478026" y="922464"/>
                </a:lnTo>
                <a:lnTo>
                  <a:pt x="1488541" y="920343"/>
                </a:lnTo>
                <a:lnTo>
                  <a:pt x="1497139" y="914539"/>
                </a:lnTo>
                <a:lnTo>
                  <a:pt x="1502943" y="905941"/>
                </a:lnTo>
                <a:lnTo>
                  <a:pt x="1505077" y="895426"/>
                </a:lnTo>
                <a:close/>
              </a:path>
              <a:path w="1556384" h="1296670">
                <a:moveTo>
                  <a:pt x="1528267" y="574624"/>
                </a:moveTo>
                <a:lnTo>
                  <a:pt x="1524635" y="565137"/>
                </a:lnTo>
                <a:lnTo>
                  <a:pt x="987082" y="770902"/>
                </a:lnTo>
                <a:lnTo>
                  <a:pt x="985418" y="762673"/>
                </a:lnTo>
                <a:lnTo>
                  <a:pt x="979614" y="754075"/>
                </a:lnTo>
                <a:lnTo>
                  <a:pt x="971016" y="748258"/>
                </a:lnTo>
                <a:lnTo>
                  <a:pt x="960501" y="746125"/>
                </a:lnTo>
                <a:lnTo>
                  <a:pt x="955725" y="747102"/>
                </a:lnTo>
                <a:lnTo>
                  <a:pt x="950976" y="746125"/>
                </a:lnTo>
                <a:lnTo>
                  <a:pt x="940447" y="748258"/>
                </a:lnTo>
                <a:lnTo>
                  <a:pt x="931849" y="754075"/>
                </a:lnTo>
                <a:lnTo>
                  <a:pt x="926045" y="762673"/>
                </a:lnTo>
                <a:lnTo>
                  <a:pt x="923925" y="773188"/>
                </a:lnTo>
                <a:lnTo>
                  <a:pt x="926045" y="783704"/>
                </a:lnTo>
                <a:lnTo>
                  <a:pt x="931697" y="792099"/>
                </a:lnTo>
                <a:lnTo>
                  <a:pt x="25768" y="1138847"/>
                </a:lnTo>
                <a:lnTo>
                  <a:pt x="29400" y="1148334"/>
                </a:lnTo>
                <a:lnTo>
                  <a:pt x="943025" y="798639"/>
                </a:lnTo>
                <a:lnTo>
                  <a:pt x="950976" y="800227"/>
                </a:lnTo>
                <a:lnTo>
                  <a:pt x="955725" y="799274"/>
                </a:lnTo>
                <a:lnTo>
                  <a:pt x="960501" y="800227"/>
                </a:lnTo>
                <a:lnTo>
                  <a:pt x="971016" y="798106"/>
                </a:lnTo>
                <a:lnTo>
                  <a:pt x="979614" y="792302"/>
                </a:lnTo>
                <a:lnTo>
                  <a:pt x="985418" y="783704"/>
                </a:lnTo>
                <a:lnTo>
                  <a:pt x="985697" y="782307"/>
                </a:lnTo>
                <a:lnTo>
                  <a:pt x="1528267" y="574624"/>
                </a:lnTo>
                <a:close/>
              </a:path>
              <a:path w="1556384" h="1296670">
                <a:moveTo>
                  <a:pt x="1543177" y="149301"/>
                </a:moveTo>
                <a:lnTo>
                  <a:pt x="1541043" y="138785"/>
                </a:lnTo>
                <a:lnTo>
                  <a:pt x="1535239" y="130187"/>
                </a:lnTo>
                <a:lnTo>
                  <a:pt x="1526641" y="124371"/>
                </a:lnTo>
                <a:lnTo>
                  <a:pt x="1516126" y="122237"/>
                </a:lnTo>
                <a:lnTo>
                  <a:pt x="1505597" y="124371"/>
                </a:lnTo>
                <a:lnTo>
                  <a:pt x="1496999" y="130187"/>
                </a:lnTo>
                <a:lnTo>
                  <a:pt x="1491195" y="138785"/>
                </a:lnTo>
                <a:lnTo>
                  <a:pt x="1489075" y="149301"/>
                </a:lnTo>
                <a:lnTo>
                  <a:pt x="1491195" y="159816"/>
                </a:lnTo>
                <a:lnTo>
                  <a:pt x="1496999" y="168414"/>
                </a:lnTo>
                <a:lnTo>
                  <a:pt x="1505597" y="174218"/>
                </a:lnTo>
                <a:lnTo>
                  <a:pt x="1516126" y="176339"/>
                </a:lnTo>
                <a:lnTo>
                  <a:pt x="1526641" y="174218"/>
                </a:lnTo>
                <a:lnTo>
                  <a:pt x="1535239" y="168414"/>
                </a:lnTo>
                <a:lnTo>
                  <a:pt x="1541043" y="159816"/>
                </a:lnTo>
                <a:lnTo>
                  <a:pt x="1543177" y="149301"/>
                </a:lnTo>
                <a:close/>
              </a:path>
              <a:path w="1556384" h="1296670">
                <a:moveTo>
                  <a:pt x="1555877" y="1146251"/>
                </a:moveTo>
                <a:lnTo>
                  <a:pt x="1553743" y="1135735"/>
                </a:lnTo>
                <a:lnTo>
                  <a:pt x="1547939" y="1127137"/>
                </a:lnTo>
                <a:lnTo>
                  <a:pt x="1539341" y="1121321"/>
                </a:lnTo>
                <a:lnTo>
                  <a:pt x="1528826" y="1119187"/>
                </a:lnTo>
                <a:lnTo>
                  <a:pt x="1518297" y="1121321"/>
                </a:lnTo>
                <a:lnTo>
                  <a:pt x="1509699" y="1127137"/>
                </a:lnTo>
                <a:lnTo>
                  <a:pt x="1503895" y="1135735"/>
                </a:lnTo>
                <a:lnTo>
                  <a:pt x="1501775" y="1146251"/>
                </a:lnTo>
                <a:lnTo>
                  <a:pt x="1503895" y="1156766"/>
                </a:lnTo>
                <a:lnTo>
                  <a:pt x="1509699" y="1165364"/>
                </a:lnTo>
                <a:lnTo>
                  <a:pt x="1518297" y="1171168"/>
                </a:lnTo>
                <a:lnTo>
                  <a:pt x="1528826" y="1173289"/>
                </a:lnTo>
                <a:lnTo>
                  <a:pt x="1539341" y="1171168"/>
                </a:lnTo>
                <a:lnTo>
                  <a:pt x="1547939" y="1165364"/>
                </a:lnTo>
                <a:lnTo>
                  <a:pt x="1553743" y="1156766"/>
                </a:lnTo>
                <a:lnTo>
                  <a:pt x="1555877" y="1146251"/>
                </a:lnTo>
                <a:close/>
              </a:path>
            </a:pathLst>
          </a:custGeom>
          <a:solidFill>
            <a:schemeClr val="accent3"/>
          </a:solidFill>
          <a:ln w="19050">
            <a:solidFill>
              <a:schemeClr val="accent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51" name="object 44">
            <a:extLst>
              <a:ext uri="{FF2B5EF4-FFF2-40B4-BE49-F238E27FC236}">
                <a16:creationId xmlns:a16="http://schemas.microsoft.com/office/drawing/2014/main" id="{50384391-AB8B-8C8D-5011-9C5E3E538FF5}"/>
              </a:ext>
            </a:extLst>
          </p:cNvPr>
          <p:cNvSpPr/>
          <p:nvPr/>
        </p:nvSpPr>
        <p:spPr>
          <a:xfrm>
            <a:off x="4313659" y="2752433"/>
            <a:ext cx="53014" cy="5864"/>
          </a:xfrm>
          <a:custGeom>
            <a:avLst/>
            <a:gdLst/>
            <a:ahLst/>
            <a:cxnLst/>
            <a:rect l="l" t="t" r="r" b="b"/>
            <a:pathLst>
              <a:path w="24764" h="3175">
                <a:moveTo>
                  <a:pt x="24612" y="0"/>
                </a:moveTo>
                <a:lnTo>
                  <a:pt x="0" y="0"/>
                </a:lnTo>
                <a:lnTo>
                  <a:pt x="0" y="3175"/>
                </a:lnTo>
                <a:lnTo>
                  <a:pt x="24612" y="3175"/>
                </a:lnTo>
                <a:lnTo>
                  <a:pt x="24612"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55" name="object 48">
            <a:extLst>
              <a:ext uri="{FF2B5EF4-FFF2-40B4-BE49-F238E27FC236}">
                <a16:creationId xmlns:a16="http://schemas.microsoft.com/office/drawing/2014/main" id="{76CAC6D6-548A-68B1-95A2-D216B61DB7FF}"/>
              </a:ext>
            </a:extLst>
          </p:cNvPr>
          <p:cNvSpPr/>
          <p:nvPr/>
        </p:nvSpPr>
        <p:spPr>
          <a:xfrm>
            <a:off x="4313659" y="4188860"/>
            <a:ext cx="53014" cy="5864"/>
          </a:xfrm>
          <a:custGeom>
            <a:avLst/>
            <a:gdLst/>
            <a:ahLst/>
            <a:cxnLst/>
            <a:rect l="l" t="t" r="r" b="b"/>
            <a:pathLst>
              <a:path w="24764" h="3175">
                <a:moveTo>
                  <a:pt x="24612" y="0"/>
                </a:moveTo>
                <a:lnTo>
                  <a:pt x="0" y="0"/>
                </a:lnTo>
                <a:lnTo>
                  <a:pt x="0" y="3175"/>
                </a:lnTo>
                <a:lnTo>
                  <a:pt x="24612" y="3175"/>
                </a:lnTo>
                <a:lnTo>
                  <a:pt x="24612"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57" name="object 50">
            <a:extLst>
              <a:ext uri="{FF2B5EF4-FFF2-40B4-BE49-F238E27FC236}">
                <a16:creationId xmlns:a16="http://schemas.microsoft.com/office/drawing/2014/main" id="{BA4A12E3-2769-C69D-2609-95AA15E8E890}"/>
              </a:ext>
            </a:extLst>
          </p:cNvPr>
          <p:cNvSpPr/>
          <p:nvPr/>
        </p:nvSpPr>
        <p:spPr>
          <a:xfrm>
            <a:off x="4313659" y="2273601"/>
            <a:ext cx="57092" cy="5864"/>
          </a:xfrm>
          <a:custGeom>
            <a:avLst/>
            <a:gdLst/>
            <a:ahLst/>
            <a:cxnLst/>
            <a:rect l="l" t="t" r="r" b="b"/>
            <a:pathLst>
              <a:path w="26669" h="3175">
                <a:moveTo>
                  <a:pt x="26212" y="0"/>
                </a:moveTo>
                <a:lnTo>
                  <a:pt x="0" y="0"/>
                </a:lnTo>
                <a:lnTo>
                  <a:pt x="0" y="3175"/>
                </a:lnTo>
                <a:lnTo>
                  <a:pt x="26212" y="3175"/>
                </a:lnTo>
                <a:lnTo>
                  <a:pt x="26212"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59" name="object 52">
            <a:extLst>
              <a:ext uri="{FF2B5EF4-FFF2-40B4-BE49-F238E27FC236}">
                <a16:creationId xmlns:a16="http://schemas.microsoft.com/office/drawing/2014/main" id="{ED1ED7B7-A736-82BE-12E1-CACAABCEC6CF}"/>
              </a:ext>
            </a:extLst>
          </p:cNvPr>
          <p:cNvSpPr/>
          <p:nvPr/>
        </p:nvSpPr>
        <p:spPr>
          <a:xfrm>
            <a:off x="4313659" y="1794768"/>
            <a:ext cx="2676505" cy="2879234"/>
          </a:xfrm>
          <a:custGeom>
            <a:avLst/>
            <a:gdLst/>
            <a:ahLst/>
            <a:cxnLst/>
            <a:rect l="l" t="t" r="r" b="b"/>
            <a:pathLst>
              <a:path w="1250314" h="1558925">
                <a:moveTo>
                  <a:pt x="221310" y="961707"/>
                </a:moveTo>
                <a:lnTo>
                  <a:pt x="192151" y="961707"/>
                </a:lnTo>
                <a:lnTo>
                  <a:pt x="192151" y="889330"/>
                </a:lnTo>
                <a:lnTo>
                  <a:pt x="188976" y="889330"/>
                </a:lnTo>
                <a:lnTo>
                  <a:pt x="188976" y="961707"/>
                </a:lnTo>
                <a:lnTo>
                  <a:pt x="159791" y="961707"/>
                </a:lnTo>
                <a:lnTo>
                  <a:pt x="159791" y="964882"/>
                </a:lnTo>
                <a:lnTo>
                  <a:pt x="221310" y="964882"/>
                </a:lnTo>
                <a:lnTo>
                  <a:pt x="221310" y="961707"/>
                </a:lnTo>
                <a:close/>
              </a:path>
              <a:path w="1250314" h="1558925">
                <a:moveTo>
                  <a:pt x="221310" y="501015"/>
                </a:moveTo>
                <a:lnTo>
                  <a:pt x="159791" y="501015"/>
                </a:lnTo>
                <a:lnTo>
                  <a:pt x="159791" y="504190"/>
                </a:lnTo>
                <a:lnTo>
                  <a:pt x="188976" y="504190"/>
                </a:lnTo>
                <a:lnTo>
                  <a:pt x="188976" y="645591"/>
                </a:lnTo>
                <a:lnTo>
                  <a:pt x="192151" y="645591"/>
                </a:lnTo>
                <a:lnTo>
                  <a:pt x="192151" y="504190"/>
                </a:lnTo>
                <a:lnTo>
                  <a:pt x="221310" y="504190"/>
                </a:lnTo>
                <a:lnTo>
                  <a:pt x="221310" y="501015"/>
                </a:lnTo>
                <a:close/>
              </a:path>
              <a:path w="1250314" h="1558925">
                <a:moveTo>
                  <a:pt x="1249718" y="1556042"/>
                </a:moveTo>
                <a:lnTo>
                  <a:pt x="26187" y="1556042"/>
                </a:lnTo>
                <a:lnTo>
                  <a:pt x="26187" y="3175"/>
                </a:lnTo>
                <a:lnTo>
                  <a:pt x="26212" y="0"/>
                </a:lnTo>
                <a:lnTo>
                  <a:pt x="0" y="0"/>
                </a:lnTo>
                <a:lnTo>
                  <a:pt x="0" y="3175"/>
                </a:lnTo>
                <a:lnTo>
                  <a:pt x="23025" y="3175"/>
                </a:lnTo>
                <a:lnTo>
                  <a:pt x="23025" y="1555496"/>
                </a:lnTo>
                <a:lnTo>
                  <a:pt x="0" y="1555496"/>
                </a:lnTo>
                <a:lnTo>
                  <a:pt x="0" y="1558671"/>
                </a:lnTo>
                <a:lnTo>
                  <a:pt x="24612" y="1558671"/>
                </a:lnTo>
                <a:lnTo>
                  <a:pt x="1249718" y="1558582"/>
                </a:lnTo>
                <a:lnTo>
                  <a:pt x="1249718" y="1556042"/>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61" name="object 54">
            <a:extLst>
              <a:ext uri="{FF2B5EF4-FFF2-40B4-BE49-F238E27FC236}">
                <a16:creationId xmlns:a16="http://schemas.microsoft.com/office/drawing/2014/main" id="{430E5C07-90CF-BEE6-7763-429C33D5AB29}"/>
              </a:ext>
            </a:extLst>
          </p:cNvPr>
          <p:cNvSpPr/>
          <p:nvPr/>
        </p:nvSpPr>
        <p:spPr>
          <a:xfrm>
            <a:off x="4561871" y="2987111"/>
            <a:ext cx="319441" cy="450357"/>
          </a:xfrm>
          <a:custGeom>
            <a:avLst/>
            <a:gdLst/>
            <a:ahLst/>
            <a:cxnLst/>
            <a:rect l="l" t="t" r="r" b="b"/>
            <a:pathLst>
              <a:path w="149225" h="243839">
                <a:moveTo>
                  <a:pt x="149225" y="0"/>
                </a:moveTo>
                <a:lnTo>
                  <a:pt x="0" y="0"/>
                </a:lnTo>
                <a:lnTo>
                  <a:pt x="0" y="243751"/>
                </a:lnTo>
                <a:lnTo>
                  <a:pt x="149225" y="243751"/>
                </a:lnTo>
                <a:lnTo>
                  <a:pt x="149225" y="0"/>
                </a:lnTo>
                <a:close/>
              </a:path>
            </a:pathLst>
          </a:custGeom>
          <a:solidFill>
            <a:srgbClr val="FFFF0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5" name="object 57">
            <a:extLst>
              <a:ext uri="{FF2B5EF4-FFF2-40B4-BE49-F238E27FC236}">
                <a16:creationId xmlns:a16="http://schemas.microsoft.com/office/drawing/2014/main" id="{7C112C6A-E279-292C-BC2A-7D3FF862D543}"/>
              </a:ext>
            </a:extLst>
          </p:cNvPr>
          <p:cNvSpPr txBox="1"/>
          <p:nvPr/>
        </p:nvSpPr>
        <p:spPr>
          <a:xfrm>
            <a:off x="4006927" y="2636330"/>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0.2</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26" name="object 58">
            <a:extLst>
              <a:ext uri="{FF2B5EF4-FFF2-40B4-BE49-F238E27FC236}">
                <a16:creationId xmlns:a16="http://schemas.microsoft.com/office/drawing/2014/main" id="{B6E0659F-F596-C943-5402-AD1E6D263A85}"/>
              </a:ext>
            </a:extLst>
          </p:cNvPr>
          <p:cNvSpPr txBox="1"/>
          <p:nvPr/>
        </p:nvSpPr>
        <p:spPr>
          <a:xfrm>
            <a:off x="3967599" y="3115153"/>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0.1</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27" name="object 59">
            <a:extLst>
              <a:ext uri="{FF2B5EF4-FFF2-40B4-BE49-F238E27FC236}">
                <a16:creationId xmlns:a16="http://schemas.microsoft.com/office/drawing/2014/main" id="{4DF3F498-FFDD-F405-B430-FBB3208D47FC}"/>
              </a:ext>
            </a:extLst>
          </p:cNvPr>
          <p:cNvSpPr txBox="1"/>
          <p:nvPr/>
        </p:nvSpPr>
        <p:spPr>
          <a:xfrm>
            <a:off x="4102502" y="3593971"/>
            <a:ext cx="144088"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a:t>
            </a:r>
            <a:endParaRPr kumimoji="0" sz="1100" b="0" i="0" u="none" strike="noStrike" kern="1200" cap="none" spc="0" normalizeH="0" baseline="0" noProof="0" dirty="0">
              <a:ln>
                <a:noFill/>
              </a:ln>
              <a:solidFill>
                <a:srgbClr val="FFFFFF"/>
              </a:solidFill>
              <a:effectLst/>
              <a:uLnTx/>
              <a:uFillTx/>
              <a:latin typeface="Calibri"/>
              <a:ea typeface="+mn-ea"/>
              <a:cs typeface="Arial"/>
            </a:endParaRPr>
          </a:p>
        </p:txBody>
      </p:sp>
      <p:sp>
        <p:nvSpPr>
          <p:cNvPr id="28" name="object 60">
            <a:extLst>
              <a:ext uri="{FF2B5EF4-FFF2-40B4-BE49-F238E27FC236}">
                <a16:creationId xmlns:a16="http://schemas.microsoft.com/office/drawing/2014/main" id="{E2A518A7-E3A9-D093-E9A3-8360E5248715}"/>
              </a:ext>
            </a:extLst>
          </p:cNvPr>
          <p:cNvSpPr txBox="1"/>
          <p:nvPr/>
        </p:nvSpPr>
        <p:spPr>
          <a:xfrm>
            <a:off x="3937602" y="4072778"/>
            <a:ext cx="349346"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25" normalizeH="0" baseline="0" noProof="0" dirty="0">
                <a:ln>
                  <a:noFill/>
                </a:ln>
                <a:solidFill>
                  <a:srgbClr val="231F20"/>
                </a:solidFill>
                <a:effectLst/>
                <a:uLnTx/>
                <a:uFillTx/>
                <a:latin typeface="Calibri"/>
                <a:ea typeface="+mn-ea"/>
                <a:cs typeface="Arial"/>
              </a:rPr>
              <a:t>-</a:t>
            </a:r>
            <a:r>
              <a:rPr kumimoji="0" sz="1100" b="0" i="0" u="none" strike="noStrike" kern="1200" cap="none" spc="-25" normalizeH="0" baseline="0" noProof="0" dirty="0">
                <a:ln>
                  <a:noFill/>
                </a:ln>
                <a:solidFill>
                  <a:srgbClr val="231F20"/>
                </a:solidFill>
                <a:effectLst/>
                <a:uLnTx/>
                <a:uFillTx/>
                <a:latin typeface="Calibri"/>
                <a:ea typeface="+mn-ea"/>
                <a:cs typeface="Arial"/>
              </a:rPr>
              <a:t>0.1</a:t>
            </a:r>
            <a:endParaRPr kumimoji="0" sz="1100" b="0" i="0" u="none" strike="noStrike" kern="1200" cap="none" spc="0" normalizeH="0" baseline="0" noProof="0" dirty="0">
              <a:ln>
                <a:noFill/>
              </a:ln>
              <a:solidFill>
                <a:srgbClr val="FFFFFF"/>
              </a:solidFill>
              <a:effectLst/>
              <a:uLnTx/>
              <a:uFillTx/>
              <a:latin typeface="Calibri"/>
              <a:ea typeface="+mn-ea"/>
              <a:cs typeface="Arial"/>
            </a:endParaRPr>
          </a:p>
        </p:txBody>
      </p:sp>
      <p:sp>
        <p:nvSpPr>
          <p:cNvPr id="29" name="object 61">
            <a:extLst>
              <a:ext uri="{FF2B5EF4-FFF2-40B4-BE49-F238E27FC236}">
                <a16:creationId xmlns:a16="http://schemas.microsoft.com/office/drawing/2014/main" id="{3517D3E1-0B82-4332-085B-19CDD2634BCB}"/>
              </a:ext>
            </a:extLst>
          </p:cNvPr>
          <p:cNvSpPr txBox="1"/>
          <p:nvPr/>
        </p:nvSpPr>
        <p:spPr>
          <a:xfrm>
            <a:off x="4006927" y="2157508"/>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0.3</a:t>
            </a:r>
            <a:endParaRPr kumimoji="0" sz="1100" b="0" i="0" u="none" strike="noStrike" kern="1200" cap="none" spc="0" normalizeH="0" baseline="0" noProof="0">
              <a:ln>
                <a:noFill/>
              </a:ln>
              <a:solidFill>
                <a:srgbClr val="FFFFFF"/>
              </a:solidFill>
              <a:effectLst/>
              <a:uLnTx/>
              <a:uFillTx/>
              <a:latin typeface="Calibri"/>
              <a:ea typeface="+mn-ea"/>
              <a:cs typeface="Arial"/>
            </a:endParaRPr>
          </a:p>
        </p:txBody>
      </p:sp>
      <p:sp>
        <p:nvSpPr>
          <p:cNvPr id="30" name="object 62">
            <a:extLst>
              <a:ext uri="{FF2B5EF4-FFF2-40B4-BE49-F238E27FC236}">
                <a16:creationId xmlns:a16="http://schemas.microsoft.com/office/drawing/2014/main" id="{05191A94-B56E-AAA2-AB66-F4B84D78A9E3}"/>
              </a:ext>
            </a:extLst>
          </p:cNvPr>
          <p:cNvSpPr txBox="1"/>
          <p:nvPr/>
        </p:nvSpPr>
        <p:spPr>
          <a:xfrm>
            <a:off x="4006927" y="1678690"/>
            <a:ext cx="280020"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100" b="0" i="0" u="none" strike="noStrike" kern="1200" cap="none" spc="-5" normalizeH="0" baseline="0" noProof="0" dirty="0">
                <a:ln>
                  <a:noFill/>
                </a:ln>
                <a:solidFill>
                  <a:srgbClr val="231F20"/>
                </a:solidFill>
                <a:effectLst/>
                <a:uLnTx/>
                <a:uFillTx/>
                <a:latin typeface="Calibri"/>
                <a:ea typeface="+mn-ea"/>
                <a:cs typeface="Arial"/>
              </a:rPr>
              <a:t>0.4</a:t>
            </a:r>
            <a:endParaRPr kumimoji="0" sz="1100" b="0" i="0" u="none" strike="noStrike" kern="1200" cap="none" spc="0" normalizeH="0" baseline="0" noProof="0" dirty="0">
              <a:ln>
                <a:noFill/>
              </a:ln>
              <a:solidFill>
                <a:srgbClr val="FFFFFF"/>
              </a:solidFill>
              <a:effectLst/>
              <a:uLnTx/>
              <a:uFillTx/>
              <a:latin typeface="Calibri"/>
              <a:ea typeface="+mn-ea"/>
              <a:cs typeface="Arial"/>
            </a:endParaRPr>
          </a:p>
        </p:txBody>
      </p:sp>
      <p:sp>
        <p:nvSpPr>
          <p:cNvPr id="31" name="object 63">
            <a:extLst>
              <a:ext uri="{FF2B5EF4-FFF2-40B4-BE49-F238E27FC236}">
                <a16:creationId xmlns:a16="http://schemas.microsoft.com/office/drawing/2014/main" id="{9CD9A854-F0BE-A4CC-1DE5-0D0010E8B4EB}"/>
              </a:ext>
            </a:extLst>
          </p:cNvPr>
          <p:cNvSpPr txBox="1"/>
          <p:nvPr/>
        </p:nvSpPr>
        <p:spPr>
          <a:xfrm>
            <a:off x="3937602" y="4551587"/>
            <a:ext cx="349346" cy="182100"/>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lang="en-US" sz="1100" b="0" i="0" u="none" strike="noStrike" kern="1200" cap="none" spc="-25" normalizeH="0" baseline="0" noProof="0" dirty="0">
                <a:ln>
                  <a:noFill/>
                </a:ln>
                <a:solidFill>
                  <a:srgbClr val="231F20"/>
                </a:solidFill>
                <a:effectLst/>
                <a:uLnTx/>
                <a:uFillTx/>
                <a:latin typeface="Calibri"/>
                <a:ea typeface="+mn-ea"/>
                <a:cs typeface="Arial"/>
              </a:rPr>
              <a:t>-</a:t>
            </a:r>
            <a:r>
              <a:rPr kumimoji="0" sz="1100" b="0" i="0" u="none" strike="noStrike" kern="1200" cap="none" spc="-25" normalizeH="0" baseline="0" noProof="0" dirty="0">
                <a:ln>
                  <a:noFill/>
                </a:ln>
                <a:solidFill>
                  <a:srgbClr val="231F20"/>
                </a:solidFill>
                <a:effectLst/>
                <a:uLnTx/>
                <a:uFillTx/>
                <a:latin typeface="Calibri"/>
                <a:ea typeface="+mn-ea"/>
                <a:cs typeface="Arial"/>
              </a:rPr>
              <a:t>0.2</a:t>
            </a:r>
            <a:endParaRPr kumimoji="0" sz="1100" b="0" i="0" u="none" strike="noStrike" kern="1200" cap="none" spc="0" normalizeH="0" baseline="0" noProof="0" dirty="0">
              <a:ln>
                <a:noFill/>
              </a:ln>
              <a:solidFill>
                <a:srgbClr val="FFFFFF"/>
              </a:solidFill>
              <a:effectLst/>
              <a:uLnTx/>
              <a:uFillTx/>
              <a:latin typeface="Calibri"/>
              <a:ea typeface="+mn-ea"/>
              <a:cs typeface="Arial"/>
            </a:endParaRPr>
          </a:p>
        </p:txBody>
      </p:sp>
      <p:sp>
        <p:nvSpPr>
          <p:cNvPr id="32" name="object 64">
            <a:extLst>
              <a:ext uri="{FF2B5EF4-FFF2-40B4-BE49-F238E27FC236}">
                <a16:creationId xmlns:a16="http://schemas.microsoft.com/office/drawing/2014/main" id="{3F3F0FF8-E7AF-EADA-22C9-B65B295CE01C}"/>
              </a:ext>
            </a:extLst>
          </p:cNvPr>
          <p:cNvSpPr txBox="1"/>
          <p:nvPr/>
        </p:nvSpPr>
        <p:spPr>
          <a:xfrm>
            <a:off x="4580254" y="4697859"/>
            <a:ext cx="327597" cy="197489"/>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231F20"/>
                </a:solidFill>
                <a:effectLst/>
                <a:uLnTx/>
                <a:uFillTx/>
                <a:latin typeface="Calibri"/>
                <a:ea typeface="+mn-ea"/>
                <a:cs typeface="Arial"/>
              </a:rPr>
              <a:t>CTL</a:t>
            </a:r>
            <a:endParaRPr kumimoji="0" sz="1200" b="1" i="0" u="none" strike="noStrike" kern="1200" cap="none" spc="0" normalizeH="0" baseline="0" noProof="0" dirty="0">
              <a:ln>
                <a:noFill/>
              </a:ln>
              <a:solidFill>
                <a:srgbClr val="FFFFFF"/>
              </a:solidFill>
              <a:effectLst/>
              <a:uLnTx/>
              <a:uFillTx/>
              <a:latin typeface="Calibri"/>
              <a:ea typeface="+mn-ea"/>
              <a:cs typeface="Arial"/>
            </a:endParaRPr>
          </a:p>
        </p:txBody>
      </p:sp>
      <p:grpSp>
        <p:nvGrpSpPr>
          <p:cNvPr id="33" name="object 65">
            <a:extLst>
              <a:ext uri="{FF2B5EF4-FFF2-40B4-BE49-F238E27FC236}">
                <a16:creationId xmlns:a16="http://schemas.microsoft.com/office/drawing/2014/main" id="{9C17F629-E945-9755-C669-F77B880B328C}"/>
              </a:ext>
            </a:extLst>
          </p:cNvPr>
          <p:cNvGrpSpPr/>
          <p:nvPr/>
        </p:nvGrpSpPr>
        <p:grpSpPr>
          <a:xfrm>
            <a:off x="5550779" y="3198989"/>
            <a:ext cx="326237" cy="1517983"/>
            <a:chOff x="3699548" y="2119388"/>
            <a:chExt cx="152400" cy="821893"/>
          </a:xfrm>
        </p:grpSpPr>
        <p:sp>
          <p:nvSpPr>
            <p:cNvPr id="47" name="object 66">
              <a:extLst>
                <a:ext uri="{FF2B5EF4-FFF2-40B4-BE49-F238E27FC236}">
                  <a16:creationId xmlns:a16="http://schemas.microsoft.com/office/drawing/2014/main" id="{FE6B6262-B4F0-32FD-37EB-0AC5490D81B7}"/>
                </a:ext>
              </a:extLst>
            </p:cNvPr>
            <p:cNvSpPr/>
            <p:nvPr/>
          </p:nvSpPr>
          <p:spPr>
            <a:xfrm>
              <a:off x="3744988" y="2119388"/>
              <a:ext cx="61594" cy="770890"/>
            </a:xfrm>
            <a:custGeom>
              <a:avLst/>
              <a:gdLst/>
              <a:ahLst/>
              <a:cxnLst/>
              <a:rect l="l" t="t" r="r" b="b"/>
              <a:pathLst>
                <a:path w="61595" h="770889">
                  <a:moveTo>
                    <a:pt x="61506" y="767588"/>
                  </a:moveTo>
                  <a:lnTo>
                    <a:pt x="32346" y="767588"/>
                  </a:lnTo>
                  <a:lnTo>
                    <a:pt x="32346" y="589381"/>
                  </a:lnTo>
                  <a:lnTo>
                    <a:pt x="29171" y="589381"/>
                  </a:lnTo>
                  <a:lnTo>
                    <a:pt x="29171" y="767588"/>
                  </a:lnTo>
                  <a:lnTo>
                    <a:pt x="0" y="767588"/>
                  </a:lnTo>
                  <a:lnTo>
                    <a:pt x="0" y="770763"/>
                  </a:lnTo>
                  <a:lnTo>
                    <a:pt x="61506" y="770763"/>
                  </a:lnTo>
                  <a:lnTo>
                    <a:pt x="61506" y="767588"/>
                  </a:lnTo>
                  <a:close/>
                </a:path>
                <a:path w="61595" h="770889">
                  <a:moveTo>
                    <a:pt x="61506" y="0"/>
                  </a:moveTo>
                  <a:lnTo>
                    <a:pt x="0" y="0"/>
                  </a:lnTo>
                  <a:lnTo>
                    <a:pt x="0" y="3175"/>
                  </a:lnTo>
                  <a:lnTo>
                    <a:pt x="29171" y="3175"/>
                  </a:lnTo>
                  <a:lnTo>
                    <a:pt x="29171" y="194818"/>
                  </a:lnTo>
                  <a:lnTo>
                    <a:pt x="32346" y="194818"/>
                  </a:lnTo>
                  <a:lnTo>
                    <a:pt x="32346" y="3175"/>
                  </a:lnTo>
                  <a:lnTo>
                    <a:pt x="61506" y="3175"/>
                  </a:lnTo>
                  <a:lnTo>
                    <a:pt x="61506"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48" name="object 67">
              <a:extLst>
                <a:ext uri="{FF2B5EF4-FFF2-40B4-BE49-F238E27FC236}">
                  <a16:creationId xmlns:a16="http://schemas.microsoft.com/office/drawing/2014/main" id="{396D0F99-7254-A87D-146E-03D3D84EEBF9}"/>
                </a:ext>
              </a:extLst>
            </p:cNvPr>
            <p:cNvSpPr/>
            <p:nvPr/>
          </p:nvSpPr>
          <p:spPr>
            <a:xfrm>
              <a:off x="3701131" y="2314206"/>
              <a:ext cx="149225" cy="394970"/>
            </a:xfrm>
            <a:custGeom>
              <a:avLst/>
              <a:gdLst/>
              <a:ahLst/>
              <a:cxnLst/>
              <a:rect l="l" t="t" r="r" b="b"/>
              <a:pathLst>
                <a:path w="149225" h="394969">
                  <a:moveTo>
                    <a:pt x="149225" y="0"/>
                  </a:moveTo>
                  <a:lnTo>
                    <a:pt x="0" y="0"/>
                  </a:lnTo>
                  <a:lnTo>
                    <a:pt x="0" y="394563"/>
                  </a:lnTo>
                  <a:lnTo>
                    <a:pt x="149225" y="394563"/>
                  </a:lnTo>
                  <a:lnTo>
                    <a:pt x="149225" y="0"/>
                  </a:lnTo>
                  <a:close/>
                </a:path>
              </a:pathLst>
            </a:custGeom>
            <a:solidFill>
              <a:srgbClr val="FF000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49" name="object 68">
              <a:extLst>
                <a:ext uri="{FF2B5EF4-FFF2-40B4-BE49-F238E27FC236}">
                  <a16:creationId xmlns:a16="http://schemas.microsoft.com/office/drawing/2014/main" id="{44D4F423-CA1C-7229-C535-D75E4645BD18}"/>
                </a:ext>
              </a:extLst>
            </p:cNvPr>
            <p:cNvSpPr/>
            <p:nvPr/>
          </p:nvSpPr>
          <p:spPr>
            <a:xfrm>
              <a:off x="3699548" y="2312631"/>
              <a:ext cx="152400" cy="628650"/>
            </a:xfrm>
            <a:custGeom>
              <a:avLst/>
              <a:gdLst/>
              <a:ahLst/>
              <a:cxnLst/>
              <a:rect l="l" t="t" r="r" b="b"/>
              <a:pathLst>
                <a:path w="152400" h="628650">
                  <a:moveTo>
                    <a:pt x="77889" y="603808"/>
                  </a:moveTo>
                  <a:lnTo>
                    <a:pt x="74714" y="603808"/>
                  </a:lnTo>
                  <a:lnTo>
                    <a:pt x="74714" y="628408"/>
                  </a:lnTo>
                  <a:lnTo>
                    <a:pt x="77889" y="628408"/>
                  </a:lnTo>
                  <a:lnTo>
                    <a:pt x="77889" y="603808"/>
                  </a:lnTo>
                  <a:close/>
                </a:path>
                <a:path w="152400" h="628650">
                  <a:moveTo>
                    <a:pt x="152400" y="0"/>
                  </a:moveTo>
                  <a:lnTo>
                    <a:pt x="150812" y="0"/>
                  </a:lnTo>
                  <a:lnTo>
                    <a:pt x="150812" y="317"/>
                  </a:lnTo>
                  <a:lnTo>
                    <a:pt x="149225" y="317"/>
                  </a:lnTo>
                  <a:lnTo>
                    <a:pt x="149225" y="2857"/>
                  </a:lnTo>
                  <a:lnTo>
                    <a:pt x="149225" y="188899"/>
                  </a:lnTo>
                  <a:lnTo>
                    <a:pt x="149225" y="196507"/>
                  </a:lnTo>
                  <a:lnTo>
                    <a:pt x="149225" y="394017"/>
                  </a:lnTo>
                  <a:lnTo>
                    <a:pt x="3175" y="394017"/>
                  </a:lnTo>
                  <a:lnTo>
                    <a:pt x="3175" y="196507"/>
                  </a:lnTo>
                  <a:lnTo>
                    <a:pt x="149225" y="196507"/>
                  </a:lnTo>
                  <a:lnTo>
                    <a:pt x="149225" y="188899"/>
                  </a:lnTo>
                  <a:lnTo>
                    <a:pt x="3175" y="188899"/>
                  </a:lnTo>
                  <a:lnTo>
                    <a:pt x="3175" y="2857"/>
                  </a:lnTo>
                  <a:lnTo>
                    <a:pt x="149225" y="2857"/>
                  </a:lnTo>
                  <a:lnTo>
                    <a:pt x="149225" y="317"/>
                  </a:lnTo>
                  <a:lnTo>
                    <a:pt x="0" y="317"/>
                  </a:lnTo>
                  <a:lnTo>
                    <a:pt x="0" y="1587"/>
                  </a:lnTo>
                  <a:lnTo>
                    <a:pt x="0" y="2857"/>
                  </a:lnTo>
                  <a:lnTo>
                    <a:pt x="0" y="394017"/>
                  </a:lnTo>
                  <a:lnTo>
                    <a:pt x="0" y="397827"/>
                  </a:lnTo>
                  <a:lnTo>
                    <a:pt x="152400" y="397827"/>
                  </a:lnTo>
                  <a:lnTo>
                    <a:pt x="152400" y="394017"/>
                  </a:lnTo>
                  <a:lnTo>
                    <a:pt x="152400" y="3175"/>
                  </a:lnTo>
                  <a:lnTo>
                    <a:pt x="152400" y="2857"/>
                  </a:lnTo>
                  <a:lnTo>
                    <a:pt x="152400" y="0"/>
                  </a:lnTo>
                  <a:close/>
                </a:path>
              </a:pathLst>
            </a:custGeom>
            <a:solidFill>
              <a:srgbClr val="231F20"/>
            </a:solidFill>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grpSp>
      <p:sp>
        <p:nvSpPr>
          <p:cNvPr id="34" name="object 69">
            <a:extLst>
              <a:ext uri="{FF2B5EF4-FFF2-40B4-BE49-F238E27FC236}">
                <a16:creationId xmlns:a16="http://schemas.microsoft.com/office/drawing/2014/main" id="{836D9902-7C10-DE47-39DB-5855DBAC7257}"/>
              </a:ext>
            </a:extLst>
          </p:cNvPr>
          <p:cNvSpPr txBox="1"/>
          <p:nvPr/>
        </p:nvSpPr>
        <p:spPr>
          <a:xfrm>
            <a:off x="5564703" y="4697859"/>
            <a:ext cx="343908" cy="197489"/>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231F20"/>
                </a:solidFill>
                <a:effectLst/>
                <a:uLnTx/>
                <a:uFillTx/>
                <a:latin typeface="Calibri"/>
                <a:ea typeface="+mn-ea"/>
                <a:cs typeface="Arial"/>
              </a:rPr>
              <a:t>CVT</a:t>
            </a:r>
            <a:endParaRPr kumimoji="0" sz="1200" b="1" i="0" u="none" strike="noStrike" kern="1200" cap="none" spc="0" normalizeH="0" baseline="0" noProof="0">
              <a:ln>
                <a:noFill/>
              </a:ln>
              <a:solidFill>
                <a:srgbClr val="FFFFFF"/>
              </a:solidFill>
              <a:effectLst/>
              <a:uLnTx/>
              <a:uFillTx/>
              <a:latin typeface="Calibri"/>
              <a:ea typeface="+mn-ea"/>
              <a:cs typeface="Arial"/>
            </a:endParaRPr>
          </a:p>
        </p:txBody>
      </p:sp>
      <p:grpSp>
        <p:nvGrpSpPr>
          <p:cNvPr id="35" name="object 70">
            <a:extLst>
              <a:ext uri="{FF2B5EF4-FFF2-40B4-BE49-F238E27FC236}">
                <a16:creationId xmlns:a16="http://schemas.microsoft.com/office/drawing/2014/main" id="{CCF06ED3-2F18-765F-E957-5F19B29FC07B}"/>
              </a:ext>
            </a:extLst>
          </p:cNvPr>
          <p:cNvGrpSpPr/>
          <p:nvPr/>
        </p:nvGrpSpPr>
        <p:grpSpPr>
          <a:xfrm>
            <a:off x="6543109" y="2307212"/>
            <a:ext cx="326237" cy="2409621"/>
            <a:chOff x="4163110" y="1636546"/>
            <a:chExt cx="152400" cy="1304659"/>
          </a:xfrm>
        </p:grpSpPr>
        <p:sp>
          <p:nvSpPr>
            <p:cNvPr id="42" name="object 71">
              <a:extLst>
                <a:ext uri="{FF2B5EF4-FFF2-40B4-BE49-F238E27FC236}">
                  <a16:creationId xmlns:a16="http://schemas.microsoft.com/office/drawing/2014/main" id="{52B9C897-DBBD-75AB-AE93-F422061420C3}"/>
                </a:ext>
              </a:extLst>
            </p:cNvPr>
            <p:cNvSpPr/>
            <p:nvPr/>
          </p:nvSpPr>
          <p:spPr>
            <a:xfrm>
              <a:off x="4208551" y="1636546"/>
              <a:ext cx="61594" cy="735330"/>
            </a:xfrm>
            <a:custGeom>
              <a:avLst/>
              <a:gdLst/>
              <a:ahLst/>
              <a:cxnLst/>
              <a:rect l="l" t="t" r="r" b="b"/>
              <a:pathLst>
                <a:path w="61595" h="735330">
                  <a:moveTo>
                    <a:pt x="61518" y="731862"/>
                  </a:moveTo>
                  <a:lnTo>
                    <a:pt x="32346" y="731862"/>
                  </a:lnTo>
                  <a:lnTo>
                    <a:pt x="32346" y="524560"/>
                  </a:lnTo>
                  <a:lnTo>
                    <a:pt x="29171" y="524560"/>
                  </a:lnTo>
                  <a:lnTo>
                    <a:pt x="29171" y="731862"/>
                  </a:lnTo>
                  <a:lnTo>
                    <a:pt x="0" y="731862"/>
                  </a:lnTo>
                  <a:lnTo>
                    <a:pt x="0" y="735037"/>
                  </a:lnTo>
                  <a:lnTo>
                    <a:pt x="61518" y="735037"/>
                  </a:lnTo>
                  <a:lnTo>
                    <a:pt x="61518" y="731862"/>
                  </a:lnTo>
                  <a:close/>
                </a:path>
                <a:path w="61595" h="735330">
                  <a:moveTo>
                    <a:pt x="61518" y="0"/>
                  </a:moveTo>
                  <a:lnTo>
                    <a:pt x="0" y="0"/>
                  </a:lnTo>
                  <a:lnTo>
                    <a:pt x="0" y="3162"/>
                  </a:lnTo>
                  <a:lnTo>
                    <a:pt x="29171" y="3162"/>
                  </a:lnTo>
                  <a:lnTo>
                    <a:pt x="29171" y="279476"/>
                  </a:lnTo>
                  <a:lnTo>
                    <a:pt x="32346" y="279476"/>
                  </a:lnTo>
                  <a:lnTo>
                    <a:pt x="32346" y="3162"/>
                  </a:lnTo>
                  <a:lnTo>
                    <a:pt x="61518" y="3162"/>
                  </a:lnTo>
                  <a:lnTo>
                    <a:pt x="61518"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43" name="object 72">
              <a:extLst>
                <a:ext uri="{FF2B5EF4-FFF2-40B4-BE49-F238E27FC236}">
                  <a16:creationId xmlns:a16="http://schemas.microsoft.com/office/drawing/2014/main" id="{3302BFEC-9A45-E73C-F139-564BE0C2FB70}"/>
                </a:ext>
              </a:extLst>
            </p:cNvPr>
            <p:cNvSpPr/>
            <p:nvPr/>
          </p:nvSpPr>
          <p:spPr>
            <a:xfrm>
              <a:off x="4164700" y="1916022"/>
              <a:ext cx="149225" cy="245110"/>
            </a:xfrm>
            <a:custGeom>
              <a:avLst/>
              <a:gdLst/>
              <a:ahLst/>
              <a:cxnLst/>
              <a:rect l="l" t="t" r="r" b="b"/>
              <a:pathLst>
                <a:path w="149225" h="245110">
                  <a:moveTo>
                    <a:pt x="149225" y="0"/>
                  </a:moveTo>
                  <a:lnTo>
                    <a:pt x="0" y="0"/>
                  </a:lnTo>
                  <a:lnTo>
                    <a:pt x="0" y="245084"/>
                  </a:lnTo>
                  <a:lnTo>
                    <a:pt x="149225" y="245084"/>
                  </a:lnTo>
                  <a:lnTo>
                    <a:pt x="149225" y="0"/>
                  </a:lnTo>
                  <a:close/>
                </a:path>
              </a:pathLst>
            </a:custGeom>
            <a:solidFill>
              <a:schemeClr val="accent4">
                <a:lumMod val="60000"/>
                <a:lumOff val="40000"/>
              </a:schemeClr>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44" name="object 73">
              <a:extLst>
                <a:ext uri="{FF2B5EF4-FFF2-40B4-BE49-F238E27FC236}">
                  <a16:creationId xmlns:a16="http://schemas.microsoft.com/office/drawing/2014/main" id="{67E3F6E4-7DB2-F9D8-E1FA-1CA76099B6EB}"/>
                </a:ext>
              </a:extLst>
            </p:cNvPr>
            <p:cNvSpPr/>
            <p:nvPr/>
          </p:nvSpPr>
          <p:spPr>
            <a:xfrm>
              <a:off x="4163110" y="1914448"/>
              <a:ext cx="152400" cy="248285"/>
            </a:xfrm>
            <a:custGeom>
              <a:avLst/>
              <a:gdLst/>
              <a:ahLst/>
              <a:cxnLst/>
              <a:rect l="l" t="t" r="r" b="b"/>
              <a:pathLst>
                <a:path w="152400" h="248285">
                  <a:moveTo>
                    <a:pt x="152400" y="0"/>
                  </a:moveTo>
                  <a:lnTo>
                    <a:pt x="150812" y="0"/>
                  </a:lnTo>
                  <a:lnTo>
                    <a:pt x="150812" y="317"/>
                  </a:lnTo>
                  <a:lnTo>
                    <a:pt x="149225" y="317"/>
                  </a:lnTo>
                  <a:lnTo>
                    <a:pt x="149225" y="2857"/>
                  </a:lnTo>
                  <a:lnTo>
                    <a:pt x="149225" y="245427"/>
                  </a:lnTo>
                  <a:lnTo>
                    <a:pt x="3175" y="245427"/>
                  </a:lnTo>
                  <a:lnTo>
                    <a:pt x="3175" y="2857"/>
                  </a:lnTo>
                  <a:lnTo>
                    <a:pt x="149225" y="2857"/>
                  </a:lnTo>
                  <a:lnTo>
                    <a:pt x="149225" y="317"/>
                  </a:lnTo>
                  <a:lnTo>
                    <a:pt x="0" y="317"/>
                  </a:lnTo>
                  <a:lnTo>
                    <a:pt x="0" y="1587"/>
                  </a:lnTo>
                  <a:lnTo>
                    <a:pt x="0" y="2857"/>
                  </a:lnTo>
                  <a:lnTo>
                    <a:pt x="0" y="245427"/>
                  </a:lnTo>
                  <a:lnTo>
                    <a:pt x="0" y="247967"/>
                  </a:lnTo>
                  <a:lnTo>
                    <a:pt x="152400" y="247967"/>
                  </a:lnTo>
                  <a:lnTo>
                    <a:pt x="152400" y="245427"/>
                  </a:lnTo>
                  <a:lnTo>
                    <a:pt x="152400" y="3175"/>
                  </a:lnTo>
                  <a:lnTo>
                    <a:pt x="152400" y="2857"/>
                  </a:lnTo>
                  <a:lnTo>
                    <a:pt x="152400" y="0"/>
                  </a:lnTo>
                  <a:close/>
                </a:path>
              </a:pathLst>
            </a:custGeom>
            <a:solidFill>
              <a:srgbClr val="231F20"/>
            </a:solidFill>
            <a:ln w="1270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45" name="object 74">
              <a:extLst>
                <a:ext uri="{FF2B5EF4-FFF2-40B4-BE49-F238E27FC236}">
                  <a16:creationId xmlns:a16="http://schemas.microsoft.com/office/drawing/2014/main" id="{5BE617C1-7222-D397-621A-9347B2967357}"/>
                </a:ext>
              </a:extLst>
            </p:cNvPr>
            <p:cNvSpPr/>
            <p:nvPr/>
          </p:nvSpPr>
          <p:spPr>
            <a:xfrm>
              <a:off x="4166209" y="2002789"/>
              <a:ext cx="146685" cy="7620"/>
            </a:xfrm>
            <a:custGeom>
              <a:avLst/>
              <a:gdLst/>
              <a:ahLst/>
              <a:cxnLst/>
              <a:rect l="l" t="t" r="r" b="b"/>
              <a:pathLst>
                <a:path w="146685" h="7619">
                  <a:moveTo>
                    <a:pt x="146202" y="0"/>
                  </a:moveTo>
                  <a:lnTo>
                    <a:pt x="0" y="0"/>
                  </a:lnTo>
                  <a:lnTo>
                    <a:pt x="0" y="7620"/>
                  </a:lnTo>
                  <a:lnTo>
                    <a:pt x="146202" y="7620"/>
                  </a:lnTo>
                  <a:lnTo>
                    <a:pt x="146202" y="0"/>
                  </a:lnTo>
                  <a:close/>
                </a:path>
              </a:pathLst>
            </a:custGeom>
            <a:solidFill>
              <a:srgbClr val="FFFFFF"/>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46" name="object 75">
              <a:extLst>
                <a:ext uri="{FF2B5EF4-FFF2-40B4-BE49-F238E27FC236}">
                  <a16:creationId xmlns:a16="http://schemas.microsoft.com/office/drawing/2014/main" id="{DC82DB46-081D-0E47-445A-4236B6ED71B9}"/>
                </a:ext>
              </a:extLst>
            </p:cNvPr>
            <p:cNvSpPr/>
            <p:nvPr/>
          </p:nvSpPr>
          <p:spPr>
            <a:xfrm>
              <a:off x="4237812" y="2916440"/>
              <a:ext cx="3175" cy="24765"/>
            </a:xfrm>
            <a:custGeom>
              <a:avLst/>
              <a:gdLst/>
              <a:ahLst/>
              <a:cxnLst/>
              <a:rect l="l" t="t" r="r" b="b"/>
              <a:pathLst>
                <a:path w="3175" h="24764">
                  <a:moveTo>
                    <a:pt x="3174" y="0"/>
                  </a:moveTo>
                  <a:lnTo>
                    <a:pt x="0" y="0"/>
                  </a:lnTo>
                  <a:lnTo>
                    <a:pt x="0" y="24599"/>
                  </a:lnTo>
                  <a:lnTo>
                    <a:pt x="3174" y="24599"/>
                  </a:lnTo>
                  <a:lnTo>
                    <a:pt x="3174"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grpSp>
      <p:sp>
        <p:nvSpPr>
          <p:cNvPr id="36" name="object 76">
            <a:extLst>
              <a:ext uri="{FF2B5EF4-FFF2-40B4-BE49-F238E27FC236}">
                <a16:creationId xmlns:a16="http://schemas.microsoft.com/office/drawing/2014/main" id="{D9F11113-1253-EAC8-9D2B-2F795E7FDB74}"/>
              </a:ext>
            </a:extLst>
          </p:cNvPr>
          <p:cNvSpPr txBox="1"/>
          <p:nvPr/>
        </p:nvSpPr>
        <p:spPr>
          <a:xfrm>
            <a:off x="6562336" y="4697859"/>
            <a:ext cx="333034" cy="197489"/>
          </a:xfrm>
          <a:prstGeom prst="rect">
            <a:avLst/>
          </a:prstGeom>
          <a:ln w="19050">
            <a:noFill/>
          </a:ln>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231F20"/>
                </a:solidFill>
                <a:effectLst/>
                <a:uLnTx/>
                <a:uFillTx/>
                <a:latin typeface="Calibri"/>
                <a:ea typeface="+mn-ea"/>
                <a:cs typeface="Arial"/>
              </a:rPr>
              <a:t>RES</a:t>
            </a:r>
            <a:endParaRPr kumimoji="0" sz="1200" b="1" i="0" u="none" strike="noStrike" kern="1200" cap="none" spc="0" normalizeH="0" baseline="0" noProof="0" dirty="0">
              <a:ln>
                <a:noFill/>
              </a:ln>
              <a:solidFill>
                <a:srgbClr val="FFFFFF"/>
              </a:solidFill>
              <a:effectLst/>
              <a:uLnTx/>
              <a:uFillTx/>
              <a:latin typeface="Calibri"/>
              <a:ea typeface="+mn-ea"/>
              <a:cs typeface="Arial"/>
            </a:endParaRPr>
          </a:p>
        </p:txBody>
      </p:sp>
      <p:sp>
        <p:nvSpPr>
          <p:cNvPr id="37" name="object 77">
            <a:extLst>
              <a:ext uri="{FF2B5EF4-FFF2-40B4-BE49-F238E27FC236}">
                <a16:creationId xmlns:a16="http://schemas.microsoft.com/office/drawing/2014/main" id="{B1B32E32-F580-CD10-FCE4-145FDF4C1515}"/>
              </a:ext>
            </a:extLst>
          </p:cNvPr>
          <p:cNvSpPr txBox="1"/>
          <p:nvPr/>
        </p:nvSpPr>
        <p:spPr>
          <a:xfrm>
            <a:off x="3627062" y="2988020"/>
            <a:ext cx="184667" cy="677297"/>
          </a:xfrm>
          <a:prstGeom prst="rect">
            <a:avLst/>
          </a:prstGeom>
          <a:ln w="19050">
            <a:noFill/>
          </a:ln>
        </p:spPr>
        <p:txBody>
          <a:bodyPr vert="vert270" wrap="square" lIns="0" tIns="15240" rIns="0" bIns="0" rtlCol="0">
            <a:spAutoFit/>
          </a:bodyPr>
          <a:lstStyle/>
          <a:p>
            <a:pPr marL="12700" marR="0" lvl="0" indent="0" algn="l" defTabSz="457200" rtl="0" eaLnBrk="1" fontAlgn="auto" latinLnBrk="0" hangingPunct="1">
              <a:lnSpc>
                <a:spcPct val="100000"/>
              </a:lnSpc>
              <a:spcBef>
                <a:spcPts val="120"/>
              </a:spcBef>
              <a:spcAft>
                <a:spcPts val="0"/>
              </a:spcAft>
              <a:buClrTx/>
              <a:buSzTx/>
              <a:buFontTx/>
              <a:buNone/>
              <a:tabLst/>
              <a:defRPr/>
            </a:pPr>
            <a:r>
              <a:rPr kumimoji="0" sz="1200" b="1" i="1" u="none" strike="noStrike" kern="1200" cap="none" spc="0" normalizeH="0" baseline="0" noProof="0" dirty="0">
                <a:ln>
                  <a:noFill/>
                </a:ln>
                <a:solidFill>
                  <a:srgbClr val="231F20"/>
                </a:solidFill>
                <a:effectLst/>
                <a:uLnTx/>
                <a:uFillTx/>
                <a:latin typeface="Calibri"/>
                <a:ea typeface="+mn-ea"/>
                <a:cs typeface="Arial"/>
              </a:rPr>
              <a:t>z</a:t>
            </a:r>
            <a:r>
              <a:rPr kumimoji="0" sz="1200" b="1" i="1" u="none" strike="noStrike" kern="1200" cap="none" spc="-45" normalizeH="0" baseline="0" noProof="0" dirty="0">
                <a:ln>
                  <a:noFill/>
                </a:ln>
                <a:solidFill>
                  <a:srgbClr val="231F20"/>
                </a:solidFill>
                <a:effectLst/>
                <a:uLnTx/>
                <a:uFillTx/>
                <a:latin typeface="Calibri"/>
                <a:ea typeface="+mn-ea"/>
                <a:cs typeface="Arial"/>
              </a:rPr>
              <a:t> </a:t>
            </a:r>
            <a:r>
              <a:rPr kumimoji="0" sz="1200" b="1" i="0" u="none" strike="noStrike" kern="1200" cap="none" spc="0" normalizeH="0" baseline="0" noProof="0" dirty="0">
                <a:ln>
                  <a:noFill/>
                </a:ln>
                <a:solidFill>
                  <a:srgbClr val="231F20"/>
                </a:solidFill>
                <a:effectLst/>
                <a:uLnTx/>
                <a:uFillTx/>
                <a:latin typeface="Calibri"/>
                <a:ea typeface="+mn-ea"/>
                <a:cs typeface="Arial"/>
              </a:rPr>
              <a:t>Score</a:t>
            </a:r>
            <a:endParaRPr kumimoji="0" sz="1200" b="1" i="0" u="none" strike="noStrike" kern="1200" cap="none" spc="0" normalizeH="0" baseline="0" noProof="0" dirty="0">
              <a:ln>
                <a:noFill/>
              </a:ln>
              <a:solidFill>
                <a:srgbClr val="FFFFFF"/>
              </a:solidFill>
              <a:effectLst/>
              <a:uLnTx/>
              <a:uFillTx/>
              <a:latin typeface="Calibri"/>
              <a:ea typeface="+mn-ea"/>
              <a:cs typeface="Arial"/>
            </a:endParaRPr>
          </a:p>
        </p:txBody>
      </p:sp>
      <p:sp>
        <p:nvSpPr>
          <p:cNvPr id="38" name="object 79">
            <a:extLst>
              <a:ext uri="{FF2B5EF4-FFF2-40B4-BE49-F238E27FC236}">
                <a16:creationId xmlns:a16="http://schemas.microsoft.com/office/drawing/2014/main" id="{46061BA6-496B-846B-6352-5081309D1D21}"/>
              </a:ext>
            </a:extLst>
          </p:cNvPr>
          <p:cNvSpPr txBox="1"/>
          <p:nvPr/>
        </p:nvSpPr>
        <p:spPr>
          <a:xfrm>
            <a:off x="4254681" y="1392031"/>
            <a:ext cx="2395327" cy="228268"/>
          </a:xfrm>
          <a:prstGeom prst="rect">
            <a:avLst/>
          </a:prstGeom>
          <a:ln w="19050">
            <a:noFill/>
          </a:ln>
        </p:spPr>
        <p:txBody>
          <a:bodyPr vert="horz" wrap="square" lIns="0" tIns="127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50" normalizeH="0" baseline="0" noProof="0" dirty="0">
                <a:ln>
                  <a:noFill/>
                </a:ln>
                <a:solidFill>
                  <a:srgbClr val="000000"/>
                </a:solidFill>
                <a:effectLst/>
                <a:uLnTx/>
                <a:uFillTx/>
                <a:latin typeface="Calibri"/>
                <a:ea typeface="+mn-ea"/>
                <a:cs typeface="Arial"/>
              </a:rPr>
              <a:t>  </a:t>
            </a:r>
            <a:r>
              <a:rPr kumimoji="0" lang="en-US" sz="1400" b="0" i="0" u="none" strike="noStrike" kern="1200" cap="none" spc="-20" normalizeH="0" baseline="0" noProof="0" dirty="0">
                <a:ln>
                  <a:noFill/>
                </a:ln>
                <a:solidFill>
                  <a:srgbClr val="000000"/>
                </a:solidFill>
                <a:effectLst/>
                <a:uLnTx/>
                <a:uFillTx/>
                <a:latin typeface="Calibri"/>
                <a:ea typeface="+mn-ea"/>
                <a:cs typeface="Arial"/>
              </a:rPr>
              <a:t> </a:t>
            </a:r>
            <a:r>
              <a:rPr kumimoji="0" lang="en-US" sz="1400" b="0" i="0" u="none" strike="noStrike" kern="1200" cap="none" spc="-100" normalizeH="0" baseline="0" noProof="0" dirty="0">
                <a:ln>
                  <a:noFill/>
                </a:ln>
                <a:solidFill>
                  <a:srgbClr val="000000"/>
                </a:solidFill>
                <a:effectLst/>
                <a:uLnTx/>
                <a:uFillTx/>
                <a:latin typeface="Calibri"/>
                <a:ea typeface="+mn-ea"/>
                <a:cs typeface="Arial"/>
              </a:rPr>
              <a:t>F</a:t>
            </a:r>
            <a:r>
              <a:rPr kumimoji="0" lang="en-US" sz="1400" b="0" i="0" u="none" strike="noStrike" kern="1200" cap="none" spc="-35" normalizeH="0" baseline="0" noProof="0" dirty="0">
                <a:ln>
                  <a:noFill/>
                </a:ln>
                <a:solidFill>
                  <a:srgbClr val="000000"/>
                </a:solidFill>
                <a:effectLst/>
                <a:uLnTx/>
                <a:uFillTx/>
                <a:latin typeface="Calibri"/>
                <a:ea typeface="+mn-ea"/>
                <a:cs typeface="Arial"/>
              </a:rPr>
              <a:t>u</a:t>
            </a:r>
            <a:r>
              <a:rPr kumimoji="0" lang="en-US" sz="1400" b="0" i="0" u="none" strike="noStrike" kern="1200" cap="none" spc="-10" normalizeH="0" baseline="0" noProof="0" dirty="0">
                <a:ln>
                  <a:noFill/>
                </a:ln>
                <a:solidFill>
                  <a:srgbClr val="000000"/>
                </a:solidFill>
                <a:effectLst/>
                <a:uLnTx/>
                <a:uFillTx/>
                <a:latin typeface="Calibri"/>
                <a:ea typeface="+mn-ea"/>
                <a:cs typeface="Arial"/>
              </a:rPr>
              <a:t>nctional</a:t>
            </a:r>
            <a:r>
              <a:rPr kumimoji="0" lang="en-US" sz="1400" b="0" i="0" u="none" strike="noStrike" kern="1200" cap="none" spc="-45" normalizeH="0" baseline="0" noProof="0" dirty="0">
                <a:ln>
                  <a:noFill/>
                </a:ln>
                <a:solidFill>
                  <a:srgbClr val="000000"/>
                </a:solidFill>
                <a:effectLst/>
                <a:uLnTx/>
                <a:uFillTx/>
                <a:latin typeface="Calibri"/>
                <a:ea typeface="+mn-ea"/>
                <a:cs typeface="Arial"/>
              </a:rPr>
              <a:t> </a:t>
            </a:r>
            <a:r>
              <a:rPr kumimoji="0" lang="en-US" sz="1400" b="0" i="0" u="none" strike="noStrike" kern="1200" cap="none" spc="-10" normalizeH="0" baseline="0" noProof="0" dirty="0">
                <a:ln>
                  <a:noFill/>
                </a:ln>
                <a:solidFill>
                  <a:srgbClr val="000000"/>
                </a:solidFill>
                <a:effectLst/>
                <a:uLnTx/>
                <a:uFillTx/>
                <a:latin typeface="Calibri"/>
                <a:ea typeface="+mn-ea"/>
                <a:cs typeface="Arial"/>
              </a:rPr>
              <a:t>Connectivi</a:t>
            </a:r>
            <a:r>
              <a:rPr kumimoji="0" lang="en-US" sz="1400" b="0" i="0" u="none" strike="noStrike" kern="1200" cap="none" spc="0" normalizeH="0" baseline="0" noProof="0" dirty="0">
                <a:ln>
                  <a:noFill/>
                </a:ln>
                <a:solidFill>
                  <a:srgbClr val="000000"/>
                </a:solidFill>
                <a:effectLst/>
                <a:uLnTx/>
                <a:uFillTx/>
                <a:latin typeface="Calibri"/>
                <a:ea typeface="+mn-ea"/>
                <a:cs typeface="Arial"/>
              </a:rPr>
              <a:t>t</a:t>
            </a:r>
            <a:r>
              <a:rPr kumimoji="0" lang="en-US" sz="1400" b="0" i="0" u="none" strike="noStrike" kern="1200" cap="none" spc="-25" normalizeH="0" baseline="0" noProof="0" dirty="0">
                <a:ln>
                  <a:noFill/>
                </a:ln>
                <a:solidFill>
                  <a:srgbClr val="000000"/>
                </a:solidFill>
                <a:effectLst/>
                <a:uLnTx/>
                <a:uFillTx/>
                <a:latin typeface="Calibri"/>
                <a:ea typeface="+mn-ea"/>
                <a:cs typeface="Arial"/>
              </a:rPr>
              <a:t>y</a:t>
            </a:r>
            <a:endParaRPr kumimoji="0" lang="en-US" sz="1400" b="0" i="0" u="none" strike="noStrike" kern="1200" cap="none" spc="0" normalizeH="0" baseline="0" noProof="0" dirty="0">
              <a:ln>
                <a:noFill/>
              </a:ln>
              <a:solidFill>
                <a:srgbClr val="000000"/>
              </a:solidFill>
              <a:effectLst/>
              <a:uLnTx/>
              <a:uFillTx/>
              <a:latin typeface="Calibri"/>
              <a:ea typeface="+mn-ea"/>
              <a:cs typeface="Arial"/>
            </a:endParaRPr>
          </a:p>
        </p:txBody>
      </p:sp>
      <p:sp>
        <p:nvSpPr>
          <p:cNvPr id="39" name="object 80">
            <a:extLst>
              <a:ext uri="{FF2B5EF4-FFF2-40B4-BE49-F238E27FC236}">
                <a16:creationId xmlns:a16="http://schemas.microsoft.com/office/drawing/2014/main" id="{2C9BA1DA-E629-08FA-7146-8ACCC83C8104}"/>
              </a:ext>
            </a:extLst>
          </p:cNvPr>
          <p:cNvSpPr txBox="1"/>
          <p:nvPr/>
        </p:nvSpPr>
        <p:spPr>
          <a:xfrm>
            <a:off x="4671400" y="2485212"/>
            <a:ext cx="114183" cy="184023"/>
          </a:xfrm>
          <a:prstGeom prst="rect">
            <a:avLst/>
          </a:prstGeom>
          <a:ln w="19050">
            <a:noFill/>
          </a:ln>
        </p:spPr>
        <p:txBody>
          <a:bodyPr vert="horz" wrap="square" lIns="0" tIns="14604" rIns="0" bIns="0" rtlCol="0">
            <a:spAutoFit/>
          </a:bodyPr>
          <a:lstStyle/>
          <a:p>
            <a:pPr marL="12700" marR="0" lvl="0" indent="0" algn="l" defTabSz="457200" rtl="0" eaLnBrk="1" fontAlgn="auto" latinLnBrk="0" hangingPunct="1">
              <a:lnSpc>
                <a:spcPct val="100000"/>
              </a:lnSpc>
              <a:spcBef>
                <a:spcPts val="114"/>
              </a:spcBef>
              <a:spcAft>
                <a:spcPts val="0"/>
              </a:spcAft>
              <a:buClrTx/>
              <a:buSzTx/>
              <a:buFontTx/>
              <a:buNone/>
              <a:tabLst/>
              <a:defRPr/>
            </a:pPr>
            <a:r>
              <a:rPr kumimoji="0" lang="en-US" sz="1100" b="0" i="0" u="none" strike="noStrike" kern="1200" cap="none" spc="-35" normalizeH="0" baseline="0" noProof="0" dirty="0">
                <a:ln>
                  <a:noFill/>
                </a:ln>
                <a:solidFill>
                  <a:srgbClr val="231F20"/>
                </a:solidFill>
                <a:effectLst/>
                <a:uLnTx/>
                <a:uFillTx/>
                <a:latin typeface="Calibri"/>
                <a:ea typeface="+mn-ea"/>
                <a:cs typeface="Arial"/>
              </a:rPr>
              <a:t>*</a:t>
            </a:r>
            <a:endParaRPr kumimoji="0" sz="1100" b="0" i="0" u="none" strike="noStrike" kern="1200" cap="none" spc="0" normalizeH="0" baseline="0" noProof="0" dirty="0">
              <a:ln>
                <a:noFill/>
              </a:ln>
              <a:solidFill>
                <a:srgbClr val="FFFFFF"/>
              </a:solidFill>
              <a:effectLst/>
              <a:uLnTx/>
              <a:uFillTx/>
              <a:latin typeface="Calibri"/>
              <a:ea typeface="+mn-ea"/>
              <a:cs typeface="Arial"/>
            </a:endParaRPr>
          </a:p>
        </p:txBody>
      </p:sp>
      <p:sp>
        <p:nvSpPr>
          <p:cNvPr id="40" name="object 81">
            <a:extLst>
              <a:ext uri="{FF2B5EF4-FFF2-40B4-BE49-F238E27FC236}">
                <a16:creationId xmlns:a16="http://schemas.microsoft.com/office/drawing/2014/main" id="{08300C20-387D-DA3C-51A8-510E0D504B5D}"/>
              </a:ext>
            </a:extLst>
          </p:cNvPr>
          <p:cNvSpPr txBox="1"/>
          <p:nvPr/>
        </p:nvSpPr>
        <p:spPr>
          <a:xfrm>
            <a:off x="6508003" y="2509264"/>
            <a:ext cx="114183" cy="184023"/>
          </a:xfrm>
          <a:prstGeom prst="rect">
            <a:avLst/>
          </a:prstGeom>
          <a:ln w="19050">
            <a:noFill/>
          </a:ln>
        </p:spPr>
        <p:txBody>
          <a:bodyPr vert="horz" wrap="square" lIns="0" tIns="14604" rIns="0" bIns="0" rtlCol="0">
            <a:spAutoFit/>
          </a:bodyPr>
          <a:lstStyle/>
          <a:p>
            <a:pPr marL="12700" marR="0" lvl="0" indent="0" algn="l" defTabSz="457200" rtl="0" eaLnBrk="1" fontAlgn="auto" latinLnBrk="0" hangingPunct="1">
              <a:lnSpc>
                <a:spcPct val="100000"/>
              </a:lnSpc>
              <a:spcBef>
                <a:spcPts val="114"/>
              </a:spcBef>
              <a:spcAft>
                <a:spcPts val="0"/>
              </a:spcAft>
              <a:buClrTx/>
              <a:buSzTx/>
              <a:buFontTx/>
              <a:buNone/>
              <a:tabLst/>
              <a:defRPr/>
            </a:pPr>
            <a:r>
              <a:rPr kumimoji="0" lang="en-US" sz="1100" b="0" i="0" u="none" strike="noStrike" kern="1200" cap="none" spc="-35" normalizeH="0" baseline="0" noProof="0" dirty="0">
                <a:ln>
                  <a:noFill/>
                </a:ln>
                <a:solidFill>
                  <a:srgbClr val="231F20"/>
                </a:solidFill>
                <a:effectLst/>
                <a:uLnTx/>
                <a:uFillTx/>
                <a:latin typeface="Calibri"/>
                <a:ea typeface="+mn-ea"/>
                <a:cs typeface="Arial"/>
              </a:rPr>
              <a:t>*</a:t>
            </a:r>
            <a:endParaRPr kumimoji="0" sz="1100" b="0" i="0" u="none" strike="noStrike" kern="1200" cap="none" spc="0" normalizeH="0" baseline="0" noProof="0" dirty="0">
              <a:ln>
                <a:noFill/>
              </a:ln>
              <a:solidFill>
                <a:srgbClr val="FFFFFF"/>
              </a:solidFill>
              <a:effectLst/>
              <a:uLnTx/>
              <a:uFillTx/>
              <a:latin typeface="Calibri"/>
              <a:ea typeface="+mn-ea"/>
              <a:cs typeface="Arial"/>
            </a:endParaRPr>
          </a:p>
        </p:txBody>
      </p:sp>
      <p:sp>
        <p:nvSpPr>
          <p:cNvPr id="41" name="object 82">
            <a:extLst>
              <a:ext uri="{FF2B5EF4-FFF2-40B4-BE49-F238E27FC236}">
                <a16:creationId xmlns:a16="http://schemas.microsoft.com/office/drawing/2014/main" id="{C686A085-A6FF-BCE0-5654-0319B2A20CC5}"/>
              </a:ext>
            </a:extLst>
          </p:cNvPr>
          <p:cNvSpPr/>
          <p:nvPr/>
        </p:nvSpPr>
        <p:spPr>
          <a:xfrm>
            <a:off x="4677332" y="2112480"/>
            <a:ext cx="89715" cy="100861"/>
          </a:xfrm>
          <a:custGeom>
            <a:avLst/>
            <a:gdLst/>
            <a:ahLst/>
            <a:cxnLst/>
            <a:rect l="l" t="t" r="r" b="b"/>
            <a:pathLst>
              <a:path w="41910" h="54609">
                <a:moveTo>
                  <a:pt x="41287" y="17881"/>
                </a:moveTo>
                <a:lnTo>
                  <a:pt x="40767" y="15240"/>
                </a:lnTo>
                <a:lnTo>
                  <a:pt x="38696" y="10248"/>
                </a:lnTo>
                <a:lnTo>
                  <a:pt x="38011" y="9232"/>
                </a:lnTo>
                <a:lnTo>
                  <a:pt x="38011" y="17881"/>
                </a:lnTo>
                <a:lnTo>
                  <a:pt x="38011" y="22479"/>
                </a:lnTo>
                <a:lnTo>
                  <a:pt x="37388" y="21539"/>
                </a:lnTo>
                <a:lnTo>
                  <a:pt x="37198" y="21247"/>
                </a:lnTo>
                <a:lnTo>
                  <a:pt x="36817" y="20878"/>
                </a:lnTo>
                <a:lnTo>
                  <a:pt x="36817" y="27254"/>
                </a:lnTo>
                <a:lnTo>
                  <a:pt x="35928" y="29400"/>
                </a:lnTo>
                <a:lnTo>
                  <a:pt x="23012" y="38100"/>
                </a:lnTo>
                <a:lnTo>
                  <a:pt x="18288" y="38100"/>
                </a:lnTo>
                <a:lnTo>
                  <a:pt x="4457" y="27254"/>
                </a:lnTo>
                <a:lnTo>
                  <a:pt x="5359" y="25095"/>
                </a:lnTo>
                <a:lnTo>
                  <a:pt x="18275" y="16421"/>
                </a:lnTo>
                <a:lnTo>
                  <a:pt x="22987" y="16421"/>
                </a:lnTo>
                <a:lnTo>
                  <a:pt x="25184" y="16852"/>
                </a:lnTo>
                <a:lnTo>
                  <a:pt x="29400" y="18618"/>
                </a:lnTo>
                <a:lnTo>
                  <a:pt x="31305" y="19875"/>
                </a:lnTo>
                <a:lnTo>
                  <a:pt x="32994" y="21551"/>
                </a:lnTo>
                <a:lnTo>
                  <a:pt x="34671" y="23215"/>
                </a:lnTo>
                <a:lnTo>
                  <a:pt x="35928" y="25095"/>
                </a:lnTo>
                <a:lnTo>
                  <a:pt x="36817" y="27254"/>
                </a:lnTo>
                <a:lnTo>
                  <a:pt x="36817" y="20878"/>
                </a:lnTo>
                <a:lnTo>
                  <a:pt x="33235" y="17335"/>
                </a:lnTo>
                <a:lnTo>
                  <a:pt x="31864" y="16421"/>
                </a:lnTo>
                <a:lnTo>
                  <a:pt x="30988" y="15824"/>
                </a:lnTo>
                <a:lnTo>
                  <a:pt x="26022" y="13766"/>
                </a:lnTo>
                <a:lnTo>
                  <a:pt x="23380" y="13246"/>
                </a:lnTo>
                <a:lnTo>
                  <a:pt x="17881" y="13246"/>
                </a:lnTo>
                <a:lnTo>
                  <a:pt x="3263" y="22479"/>
                </a:lnTo>
                <a:lnTo>
                  <a:pt x="3263" y="17881"/>
                </a:lnTo>
                <a:lnTo>
                  <a:pt x="18275" y="3175"/>
                </a:lnTo>
                <a:lnTo>
                  <a:pt x="22987" y="3175"/>
                </a:lnTo>
                <a:lnTo>
                  <a:pt x="25184" y="3606"/>
                </a:lnTo>
                <a:lnTo>
                  <a:pt x="29400" y="5372"/>
                </a:lnTo>
                <a:lnTo>
                  <a:pt x="31305" y="6629"/>
                </a:lnTo>
                <a:lnTo>
                  <a:pt x="32994" y="8305"/>
                </a:lnTo>
                <a:lnTo>
                  <a:pt x="34671" y="9969"/>
                </a:lnTo>
                <a:lnTo>
                  <a:pt x="35928" y="11849"/>
                </a:lnTo>
                <a:lnTo>
                  <a:pt x="37668" y="16065"/>
                </a:lnTo>
                <a:lnTo>
                  <a:pt x="38011" y="17881"/>
                </a:lnTo>
                <a:lnTo>
                  <a:pt x="38011" y="9232"/>
                </a:lnTo>
                <a:lnTo>
                  <a:pt x="37388" y="8293"/>
                </a:lnTo>
                <a:lnTo>
                  <a:pt x="37198" y="8001"/>
                </a:lnTo>
                <a:lnTo>
                  <a:pt x="33235" y="4089"/>
                </a:lnTo>
                <a:lnTo>
                  <a:pt x="31864" y="3175"/>
                </a:lnTo>
                <a:lnTo>
                  <a:pt x="30988" y="2578"/>
                </a:lnTo>
                <a:lnTo>
                  <a:pt x="26022" y="508"/>
                </a:lnTo>
                <a:lnTo>
                  <a:pt x="23368" y="0"/>
                </a:lnTo>
                <a:lnTo>
                  <a:pt x="17881" y="0"/>
                </a:lnTo>
                <a:lnTo>
                  <a:pt x="0" y="17881"/>
                </a:lnTo>
                <a:lnTo>
                  <a:pt x="0" y="23380"/>
                </a:lnTo>
                <a:lnTo>
                  <a:pt x="520" y="26022"/>
                </a:lnTo>
                <a:lnTo>
                  <a:pt x="1028" y="27254"/>
                </a:lnTo>
                <a:lnTo>
                  <a:pt x="520" y="28486"/>
                </a:lnTo>
                <a:lnTo>
                  <a:pt x="0" y="31127"/>
                </a:lnTo>
                <a:lnTo>
                  <a:pt x="0" y="36626"/>
                </a:lnTo>
                <a:lnTo>
                  <a:pt x="12725" y="52959"/>
                </a:lnTo>
                <a:lnTo>
                  <a:pt x="15227" y="54000"/>
                </a:lnTo>
                <a:lnTo>
                  <a:pt x="17894" y="54521"/>
                </a:lnTo>
                <a:lnTo>
                  <a:pt x="23406" y="54521"/>
                </a:lnTo>
                <a:lnTo>
                  <a:pt x="26060" y="54000"/>
                </a:lnTo>
                <a:lnTo>
                  <a:pt x="28562" y="52959"/>
                </a:lnTo>
                <a:lnTo>
                  <a:pt x="31064" y="51917"/>
                </a:lnTo>
                <a:lnTo>
                  <a:pt x="31902" y="51346"/>
                </a:lnTo>
                <a:lnTo>
                  <a:pt x="33299" y="50406"/>
                </a:lnTo>
                <a:lnTo>
                  <a:pt x="37198" y="46494"/>
                </a:lnTo>
                <a:lnTo>
                  <a:pt x="37376" y="46228"/>
                </a:lnTo>
                <a:lnTo>
                  <a:pt x="32981" y="46240"/>
                </a:lnTo>
                <a:lnTo>
                  <a:pt x="31330" y="47891"/>
                </a:lnTo>
                <a:lnTo>
                  <a:pt x="29464" y="49149"/>
                </a:lnTo>
                <a:lnTo>
                  <a:pt x="25222" y="50901"/>
                </a:lnTo>
                <a:lnTo>
                  <a:pt x="23012" y="51346"/>
                </a:lnTo>
                <a:lnTo>
                  <a:pt x="18288" y="51346"/>
                </a:lnTo>
                <a:lnTo>
                  <a:pt x="16065" y="50901"/>
                </a:lnTo>
                <a:lnTo>
                  <a:pt x="11823" y="49149"/>
                </a:lnTo>
                <a:lnTo>
                  <a:pt x="9956" y="47891"/>
                </a:lnTo>
                <a:lnTo>
                  <a:pt x="8305" y="46240"/>
                </a:lnTo>
                <a:lnTo>
                  <a:pt x="6616" y="44538"/>
                </a:lnTo>
                <a:lnTo>
                  <a:pt x="5359" y="42646"/>
                </a:lnTo>
                <a:lnTo>
                  <a:pt x="3619" y="38442"/>
                </a:lnTo>
                <a:lnTo>
                  <a:pt x="3263" y="36626"/>
                </a:lnTo>
                <a:lnTo>
                  <a:pt x="3263" y="32029"/>
                </a:lnTo>
                <a:lnTo>
                  <a:pt x="4089" y="33248"/>
                </a:lnTo>
                <a:lnTo>
                  <a:pt x="7988" y="37172"/>
                </a:lnTo>
                <a:lnTo>
                  <a:pt x="10223" y="38671"/>
                </a:lnTo>
                <a:lnTo>
                  <a:pt x="15227" y="40754"/>
                </a:lnTo>
                <a:lnTo>
                  <a:pt x="17894" y="41275"/>
                </a:lnTo>
                <a:lnTo>
                  <a:pt x="23406" y="41275"/>
                </a:lnTo>
                <a:lnTo>
                  <a:pt x="26060" y="40754"/>
                </a:lnTo>
                <a:lnTo>
                  <a:pt x="31064" y="38671"/>
                </a:lnTo>
                <a:lnTo>
                  <a:pt x="31915" y="38100"/>
                </a:lnTo>
                <a:lnTo>
                  <a:pt x="33299" y="37172"/>
                </a:lnTo>
                <a:lnTo>
                  <a:pt x="37198" y="33248"/>
                </a:lnTo>
                <a:lnTo>
                  <a:pt x="38011" y="32029"/>
                </a:lnTo>
                <a:lnTo>
                  <a:pt x="38011" y="36626"/>
                </a:lnTo>
                <a:lnTo>
                  <a:pt x="37668" y="38442"/>
                </a:lnTo>
                <a:lnTo>
                  <a:pt x="35928" y="42646"/>
                </a:lnTo>
                <a:lnTo>
                  <a:pt x="34671" y="44538"/>
                </a:lnTo>
                <a:lnTo>
                  <a:pt x="32994" y="46228"/>
                </a:lnTo>
                <a:lnTo>
                  <a:pt x="37376" y="46228"/>
                </a:lnTo>
                <a:lnTo>
                  <a:pt x="38696" y="44246"/>
                </a:lnTo>
                <a:lnTo>
                  <a:pt x="40767" y="39281"/>
                </a:lnTo>
                <a:lnTo>
                  <a:pt x="41287" y="36626"/>
                </a:lnTo>
                <a:lnTo>
                  <a:pt x="41287" y="31127"/>
                </a:lnTo>
                <a:lnTo>
                  <a:pt x="40767" y="28486"/>
                </a:lnTo>
                <a:lnTo>
                  <a:pt x="40246" y="27254"/>
                </a:lnTo>
                <a:lnTo>
                  <a:pt x="40767" y="26022"/>
                </a:lnTo>
                <a:lnTo>
                  <a:pt x="41287" y="23380"/>
                </a:lnTo>
                <a:lnTo>
                  <a:pt x="41287" y="17881"/>
                </a:lnTo>
                <a:close/>
              </a:path>
            </a:pathLst>
          </a:custGeom>
          <a:solidFill>
            <a:srgbClr val="020303"/>
          </a:solidFill>
          <a:ln w="9525">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76" name="object 92">
            <a:extLst>
              <a:ext uri="{FF2B5EF4-FFF2-40B4-BE49-F238E27FC236}">
                <a16:creationId xmlns:a16="http://schemas.microsoft.com/office/drawing/2014/main" id="{9B0E6EF7-F473-0A6D-A220-98BF1C39EA69}"/>
              </a:ext>
            </a:extLst>
          </p:cNvPr>
          <p:cNvSpPr txBox="1"/>
          <p:nvPr/>
        </p:nvSpPr>
        <p:spPr>
          <a:xfrm>
            <a:off x="2921326" y="1923624"/>
            <a:ext cx="166876" cy="1141338"/>
          </a:xfrm>
          <a:prstGeom prst="rect">
            <a:avLst/>
          </a:prstGeom>
        </p:spPr>
        <p:txBody>
          <a:bodyPr vert="horz" wrap="square" lIns="0" tIns="12700" rIns="0" bIns="0" rtlCol="0">
            <a:spAutoFit/>
          </a:bodyPr>
          <a:lstStyle/>
          <a:p>
            <a:pPr marL="12700" marR="0" lvl="0" indent="0" algn="l" defTabSz="457200" rtl="0" eaLnBrk="1" fontAlgn="auto" latinLnBrk="0" hangingPunct="1">
              <a:lnSpc>
                <a:spcPct val="100000"/>
              </a:lnSpc>
              <a:spcBef>
                <a:spcPts val="100"/>
              </a:spcBef>
              <a:spcAft>
                <a:spcPts val="0"/>
              </a:spcAft>
              <a:buClrTx/>
              <a:buSzTx/>
              <a:buFontTx/>
              <a:buNone/>
              <a:tabLst/>
              <a:defRPr/>
            </a:pPr>
            <a:r>
              <a:rPr kumimoji="0" sz="1200" b="0" i="0" u="none" strike="noStrike" kern="1200" cap="none" spc="-5" normalizeH="0" baseline="0" noProof="0" dirty="0">
                <a:ln>
                  <a:noFill/>
                </a:ln>
                <a:solidFill>
                  <a:srgbClr val="231F20"/>
                </a:solidFill>
                <a:effectLst/>
                <a:uLnTx/>
                <a:uFillTx/>
                <a:latin typeface="Calibri"/>
                <a:ea typeface="+mn-ea"/>
                <a:cs typeface="Arial"/>
              </a:rPr>
              <a:t>5</a:t>
            </a:r>
            <a:endParaRPr kumimoji="0" sz="1200" b="0" i="0" u="none" strike="noStrike" kern="1200" cap="none" spc="0" normalizeH="0" baseline="0" noProof="0" dirty="0">
              <a:ln>
                <a:noFill/>
              </a:ln>
              <a:solidFill>
                <a:srgbClr val="FFFFFF"/>
              </a:solidFill>
              <a:effectLst/>
              <a:uLnTx/>
              <a:uFillTx/>
              <a:latin typeface="Calibri"/>
              <a:ea typeface="+mn-ea"/>
              <a:cs typeface="Arial"/>
            </a:endParaRPr>
          </a:p>
          <a:p>
            <a:pPr marL="12700" marR="0" lvl="0" indent="0" algn="l" defTabSz="457200" rtl="0" eaLnBrk="1" fontAlgn="auto" latinLnBrk="0" hangingPunct="1">
              <a:lnSpc>
                <a:spcPct val="100000"/>
              </a:lnSpc>
              <a:spcBef>
                <a:spcPts val="430"/>
              </a:spcBef>
              <a:spcAft>
                <a:spcPts val="0"/>
              </a:spcAft>
              <a:buClrTx/>
              <a:buSzTx/>
              <a:buFontTx/>
              <a:buNone/>
              <a:tabLst/>
              <a:defRPr/>
            </a:pPr>
            <a:r>
              <a:rPr kumimoji="0" sz="1200" b="0" i="0" u="none" strike="noStrike" kern="1200" cap="none" spc="-5" normalizeH="0" baseline="0" noProof="0" dirty="0">
                <a:ln>
                  <a:noFill/>
                </a:ln>
                <a:solidFill>
                  <a:srgbClr val="231F20"/>
                </a:solidFill>
                <a:effectLst/>
                <a:uLnTx/>
                <a:uFillTx/>
                <a:latin typeface="Calibri"/>
                <a:ea typeface="+mn-ea"/>
                <a:cs typeface="Arial"/>
              </a:rPr>
              <a:t>4</a:t>
            </a:r>
            <a:endParaRPr kumimoji="0" sz="1200" b="0" i="0" u="none" strike="noStrike" kern="1200" cap="none" spc="0" normalizeH="0" baseline="0" noProof="0" dirty="0">
              <a:ln>
                <a:noFill/>
              </a:ln>
              <a:solidFill>
                <a:srgbClr val="FFFFFF"/>
              </a:solidFill>
              <a:effectLst/>
              <a:uLnTx/>
              <a:uFillTx/>
              <a:latin typeface="Calibri"/>
              <a:ea typeface="+mn-ea"/>
              <a:cs typeface="Arial"/>
            </a:endParaRPr>
          </a:p>
          <a:p>
            <a:pPr marL="12700" marR="0" lvl="0" indent="0" algn="l" defTabSz="457200" rtl="0" eaLnBrk="1" fontAlgn="auto" latinLnBrk="0" hangingPunct="1">
              <a:lnSpc>
                <a:spcPct val="100000"/>
              </a:lnSpc>
              <a:spcBef>
                <a:spcPts val="420"/>
              </a:spcBef>
              <a:spcAft>
                <a:spcPts val="0"/>
              </a:spcAft>
              <a:buClrTx/>
              <a:buSzTx/>
              <a:buFontTx/>
              <a:buNone/>
              <a:tabLst/>
              <a:defRPr/>
            </a:pPr>
            <a:r>
              <a:rPr kumimoji="0" sz="1200" b="0" i="0" u="none" strike="noStrike" kern="1200" cap="none" spc="-5" normalizeH="0" baseline="0" noProof="0" dirty="0">
                <a:ln>
                  <a:noFill/>
                </a:ln>
                <a:solidFill>
                  <a:srgbClr val="231F20"/>
                </a:solidFill>
                <a:effectLst/>
                <a:uLnTx/>
                <a:uFillTx/>
                <a:latin typeface="Calibri"/>
                <a:ea typeface="+mn-ea"/>
                <a:cs typeface="Arial"/>
              </a:rPr>
              <a:t>3</a:t>
            </a:r>
            <a:endParaRPr kumimoji="0" sz="1200" b="0" i="0" u="none" strike="noStrike" kern="1200" cap="none" spc="0" normalizeH="0" baseline="0" noProof="0" dirty="0">
              <a:ln>
                <a:noFill/>
              </a:ln>
              <a:solidFill>
                <a:srgbClr val="FFFFFF"/>
              </a:solidFill>
              <a:effectLst/>
              <a:uLnTx/>
              <a:uFillTx/>
              <a:latin typeface="Calibri"/>
              <a:ea typeface="+mn-ea"/>
              <a:cs typeface="Arial"/>
            </a:endParaRPr>
          </a:p>
          <a:p>
            <a:pPr marL="12700" marR="0" lvl="0" indent="0" algn="l" defTabSz="457200" rtl="0" eaLnBrk="1" fontAlgn="auto" latinLnBrk="0" hangingPunct="1">
              <a:lnSpc>
                <a:spcPct val="100000"/>
              </a:lnSpc>
              <a:spcBef>
                <a:spcPts val="420"/>
              </a:spcBef>
              <a:spcAft>
                <a:spcPts val="0"/>
              </a:spcAft>
              <a:buClrTx/>
              <a:buSzTx/>
              <a:buFontTx/>
              <a:buNone/>
              <a:tabLst/>
              <a:defRPr/>
            </a:pPr>
            <a:r>
              <a:rPr kumimoji="0" sz="1200" b="0" i="0" u="none" strike="noStrike" kern="1200" cap="none" spc="-5" normalizeH="0" baseline="0" noProof="0" dirty="0">
                <a:ln>
                  <a:noFill/>
                </a:ln>
                <a:solidFill>
                  <a:srgbClr val="231F20"/>
                </a:solidFill>
                <a:effectLst/>
                <a:uLnTx/>
                <a:uFillTx/>
                <a:latin typeface="Calibri"/>
                <a:ea typeface="+mn-ea"/>
                <a:cs typeface="Arial"/>
              </a:rPr>
              <a:t>2</a:t>
            </a:r>
            <a:endParaRPr kumimoji="0" sz="1200" b="0" i="0" u="none" strike="noStrike" kern="1200" cap="none" spc="0" normalizeH="0" baseline="0" noProof="0" dirty="0">
              <a:ln>
                <a:noFill/>
              </a:ln>
              <a:solidFill>
                <a:srgbClr val="FFFFFF"/>
              </a:solidFill>
              <a:effectLst/>
              <a:uLnTx/>
              <a:uFillTx/>
              <a:latin typeface="Calibri"/>
              <a:ea typeface="+mn-ea"/>
              <a:cs typeface="Arial"/>
            </a:endParaRPr>
          </a:p>
          <a:p>
            <a:pPr marL="12700" marR="0" lvl="0" indent="0" algn="l" defTabSz="457200" rtl="0" eaLnBrk="1" fontAlgn="auto" latinLnBrk="0" hangingPunct="1">
              <a:lnSpc>
                <a:spcPct val="100000"/>
              </a:lnSpc>
              <a:spcBef>
                <a:spcPts val="440"/>
              </a:spcBef>
              <a:spcAft>
                <a:spcPts val="0"/>
              </a:spcAft>
              <a:buClrTx/>
              <a:buSzTx/>
              <a:buFontTx/>
              <a:buNone/>
              <a:tabLst/>
              <a:defRPr/>
            </a:pPr>
            <a:r>
              <a:rPr kumimoji="0" sz="1200" b="0" i="0" u="none" strike="noStrike" kern="1200" cap="none" spc="-5" normalizeH="0" baseline="0" noProof="0" dirty="0">
                <a:ln>
                  <a:noFill/>
                </a:ln>
                <a:solidFill>
                  <a:srgbClr val="231F20"/>
                </a:solidFill>
                <a:effectLst/>
                <a:uLnTx/>
                <a:uFillTx/>
                <a:latin typeface="Calibri"/>
                <a:ea typeface="+mn-ea"/>
                <a:cs typeface="Arial"/>
              </a:rPr>
              <a:t>1</a:t>
            </a:r>
            <a:endParaRPr kumimoji="0" sz="1200" b="0" i="0" u="none" strike="noStrike" kern="1200" cap="none" spc="0" normalizeH="0" baseline="0" noProof="0" dirty="0">
              <a:ln>
                <a:noFill/>
              </a:ln>
              <a:solidFill>
                <a:srgbClr val="FFFFFF"/>
              </a:solidFill>
              <a:effectLst/>
              <a:uLnTx/>
              <a:uFillTx/>
              <a:latin typeface="Calibri"/>
              <a:ea typeface="+mn-ea"/>
              <a:cs typeface="Arial"/>
            </a:endParaRPr>
          </a:p>
        </p:txBody>
      </p:sp>
      <p:grpSp>
        <p:nvGrpSpPr>
          <p:cNvPr id="77" name="Group 76">
            <a:extLst>
              <a:ext uri="{FF2B5EF4-FFF2-40B4-BE49-F238E27FC236}">
                <a16:creationId xmlns:a16="http://schemas.microsoft.com/office/drawing/2014/main" id="{8414333D-1184-9163-AAF1-30BC938D80C1}"/>
              </a:ext>
            </a:extLst>
          </p:cNvPr>
          <p:cNvGrpSpPr/>
          <p:nvPr/>
        </p:nvGrpSpPr>
        <p:grpSpPr>
          <a:xfrm>
            <a:off x="852446" y="1386866"/>
            <a:ext cx="2647318" cy="3778446"/>
            <a:chOff x="803699" y="1675624"/>
            <a:chExt cx="2647318" cy="3778446"/>
          </a:xfrm>
        </p:grpSpPr>
        <p:grpSp>
          <p:nvGrpSpPr>
            <p:cNvPr id="78" name="Group 77">
              <a:extLst>
                <a:ext uri="{FF2B5EF4-FFF2-40B4-BE49-F238E27FC236}">
                  <a16:creationId xmlns:a16="http://schemas.microsoft.com/office/drawing/2014/main" id="{B5677822-107F-EA84-2EE3-E52149FF5A1C}"/>
                </a:ext>
              </a:extLst>
            </p:cNvPr>
            <p:cNvGrpSpPr/>
            <p:nvPr/>
          </p:nvGrpSpPr>
          <p:grpSpPr>
            <a:xfrm>
              <a:off x="803699" y="1675624"/>
              <a:ext cx="2565365" cy="3778446"/>
              <a:chOff x="1009616" y="1195095"/>
              <a:chExt cx="1477324" cy="2222257"/>
            </a:xfrm>
          </p:grpSpPr>
          <p:sp>
            <p:nvSpPr>
              <p:cNvPr id="80" name="object 84">
                <a:extLst>
                  <a:ext uri="{FF2B5EF4-FFF2-40B4-BE49-F238E27FC236}">
                    <a16:creationId xmlns:a16="http://schemas.microsoft.com/office/drawing/2014/main" id="{E9159851-FFEF-2D32-E9E1-CD526D84C244}"/>
                  </a:ext>
                </a:extLst>
              </p:cNvPr>
              <p:cNvSpPr txBox="1"/>
              <p:nvPr/>
            </p:nvSpPr>
            <p:spPr>
              <a:xfrm>
                <a:off x="1049619" y="1195095"/>
                <a:ext cx="1206022" cy="13575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30" normalizeH="0" baseline="0" noProof="0" dirty="0">
                    <a:ln>
                      <a:noFill/>
                    </a:ln>
                    <a:solidFill>
                      <a:srgbClr val="231F20"/>
                    </a:solidFill>
                    <a:effectLst/>
                    <a:uLnTx/>
                    <a:uFillTx/>
                    <a:latin typeface="Calibri"/>
                    <a:ea typeface="+mn-ea"/>
                    <a:cs typeface="Arial"/>
                  </a:rPr>
                  <a:t>    </a:t>
                </a:r>
                <a:r>
                  <a:rPr kumimoji="0" lang="en-US" sz="1400" b="0" i="0" u="none" strike="noStrike" kern="1200" cap="none" spc="-15" normalizeH="0" baseline="0" noProof="0" dirty="0">
                    <a:ln>
                      <a:noFill/>
                    </a:ln>
                    <a:solidFill>
                      <a:srgbClr val="231F20"/>
                    </a:solidFill>
                    <a:effectLst/>
                    <a:uLnTx/>
                    <a:uFillTx/>
                    <a:latin typeface="Calibri"/>
                    <a:ea typeface="+mn-ea"/>
                    <a:cs typeface="Arial"/>
                  </a:rPr>
                  <a:t>Bilate</a:t>
                </a:r>
                <a:r>
                  <a:rPr kumimoji="0" lang="en-US" sz="1400" b="0" i="0" u="none" strike="noStrike" kern="1200" cap="none" spc="-20" normalizeH="0" baseline="0" noProof="0" dirty="0">
                    <a:ln>
                      <a:noFill/>
                    </a:ln>
                    <a:solidFill>
                      <a:srgbClr val="231F20"/>
                    </a:solidFill>
                    <a:effectLst/>
                    <a:uLnTx/>
                    <a:uFillTx/>
                    <a:latin typeface="Calibri"/>
                    <a:ea typeface="+mn-ea"/>
                    <a:cs typeface="Arial"/>
                  </a:rPr>
                  <a:t>r</a:t>
                </a:r>
                <a:r>
                  <a:rPr kumimoji="0" lang="en-US" sz="1400" b="0" i="0" u="none" strike="noStrike" kern="1200" cap="none" spc="-15" normalizeH="0" baseline="0" noProof="0" dirty="0">
                    <a:ln>
                      <a:noFill/>
                    </a:ln>
                    <a:solidFill>
                      <a:srgbClr val="231F20"/>
                    </a:solidFill>
                    <a:effectLst/>
                    <a:uLnTx/>
                    <a:uFillTx/>
                    <a:latin typeface="Calibri"/>
                    <a:ea typeface="+mn-ea"/>
                    <a:cs typeface="Arial"/>
                  </a:rPr>
                  <a:t>al</a:t>
                </a:r>
                <a:r>
                  <a:rPr kumimoji="0" lang="en-US" sz="1400" b="0" i="0" u="none" strike="noStrike" kern="1200" cap="none" spc="-45" normalizeH="0" baseline="0" noProof="0" dirty="0">
                    <a:ln>
                      <a:noFill/>
                    </a:ln>
                    <a:solidFill>
                      <a:srgbClr val="231F20"/>
                    </a:solidFill>
                    <a:effectLst/>
                    <a:uLnTx/>
                    <a:uFillTx/>
                    <a:latin typeface="Calibri"/>
                    <a:ea typeface="+mn-ea"/>
                    <a:cs typeface="Arial"/>
                  </a:rPr>
                  <a:t> Am</a:t>
                </a:r>
                <a:r>
                  <a:rPr kumimoji="0" lang="en-US" sz="1400" b="0" i="0" u="none" strike="noStrike" kern="1200" cap="none" spc="-35" normalizeH="0" baseline="0" noProof="0" dirty="0">
                    <a:ln>
                      <a:noFill/>
                    </a:ln>
                    <a:solidFill>
                      <a:srgbClr val="231F20"/>
                    </a:solidFill>
                    <a:effectLst/>
                    <a:uLnTx/>
                    <a:uFillTx/>
                    <a:latin typeface="Calibri"/>
                    <a:ea typeface="+mn-ea"/>
                    <a:cs typeface="Arial"/>
                  </a:rPr>
                  <a:t>y</a:t>
                </a:r>
                <a:r>
                  <a:rPr kumimoji="0" lang="en-US" sz="1400" b="0" i="0" u="none" strike="noStrike" kern="1200" cap="none" spc="-30" normalizeH="0" baseline="0" noProof="0" dirty="0">
                    <a:ln>
                      <a:noFill/>
                    </a:ln>
                    <a:solidFill>
                      <a:srgbClr val="231F20"/>
                    </a:solidFill>
                    <a:effectLst/>
                    <a:uLnTx/>
                    <a:uFillTx/>
                    <a:latin typeface="Calibri"/>
                    <a:ea typeface="+mn-ea"/>
                    <a:cs typeface="Arial"/>
                  </a:rPr>
                  <a:t>gdala</a:t>
                </a:r>
                <a:r>
                  <a:rPr kumimoji="0" lang="en-US" sz="1400" b="0" i="0" u="none" strike="noStrike" kern="1200" cap="none" spc="-45" normalizeH="0" baseline="0" noProof="0" dirty="0">
                    <a:ln>
                      <a:noFill/>
                    </a:ln>
                    <a:solidFill>
                      <a:srgbClr val="231F20"/>
                    </a:solidFill>
                    <a:effectLst/>
                    <a:uLnTx/>
                    <a:uFillTx/>
                    <a:latin typeface="Calibri"/>
                    <a:ea typeface="+mn-ea"/>
                    <a:cs typeface="Arial"/>
                  </a:rPr>
                  <a:t> </a:t>
                </a:r>
                <a:r>
                  <a:rPr kumimoji="0" lang="en-US" sz="1400" b="0" i="0" u="none" strike="noStrike" kern="1200" cap="none" spc="-55" normalizeH="0" baseline="0" noProof="0" dirty="0">
                    <a:ln>
                      <a:noFill/>
                    </a:ln>
                    <a:solidFill>
                      <a:srgbClr val="231F20"/>
                    </a:solidFill>
                    <a:effectLst/>
                    <a:uLnTx/>
                    <a:uFillTx/>
                    <a:latin typeface="Calibri"/>
                    <a:ea typeface="+mn-ea"/>
                    <a:cs typeface="Arial"/>
                  </a:rPr>
                  <a:t>Seeds</a:t>
                </a:r>
                <a:endParaRPr kumimoji="0" lang="en-US" sz="1400" b="0" i="0" u="none" strike="noStrike" kern="1200" cap="none" spc="0" normalizeH="0" baseline="0" noProof="0" dirty="0">
                  <a:ln>
                    <a:noFill/>
                  </a:ln>
                  <a:solidFill>
                    <a:prstClr val="black"/>
                  </a:solidFill>
                  <a:effectLst/>
                  <a:uLnTx/>
                  <a:uFillTx/>
                  <a:latin typeface="Calibri"/>
                  <a:ea typeface="+mn-ea"/>
                  <a:cs typeface="Arial"/>
                </a:endParaRPr>
              </a:p>
            </p:txBody>
          </p:sp>
          <p:pic>
            <p:nvPicPr>
              <p:cNvPr id="81" name="object 85">
                <a:extLst>
                  <a:ext uri="{FF2B5EF4-FFF2-40B4-BE49-F238E27FC236}">
                    <a16:creationId xmlns:a16="http://schemas.microsoft.com/office/drawing/2014/main" id="{FC70F250-4BFE-486B-02E6-E39EF9CF499F}"/>
                  </a:ext>
                </a:extLst>
              </p:cNvPr>
              <p:cNvPicPr/>
              <p:nvPr/>
            </p:nvPicPr>
            <p:blipFill>
              <a:blip r:embed="rId3" cstate="print"/>
              <a:stretch>
                <a:fillRect/>
              </a:stretch>
            </p:blipFill>
            <p:spPr>
              <a:xfrm>
                <a:off x="1192530" y="1351343"/>
                <a:ext cx="887996" cy="909002"/>
              </a:xfrm>
              <a:prstGeom prst="rect">
                <a:avLst/>
              </a:prstGeom>
            </p:spPr>
          </p:pic>
          <p:sp>
            <p:nvSpPr>
              <p:cNvPr id="82" name="object 87">
                <a:extLst>
                  <a:ext uri="{FF2B5EF4-FFF2-40B4-BE49-F238E27FC236}">
                    <a16:creationId xmlns:a16="http://schemas.microsoft.com/office/drawing/2014/main" id="{711CBDC1-7531-2925-753B-FDBD45C67805}"/>
                  </a:ext>
                </a:extLst>
              </p:cNvPr>
              <p:cNvSpPr txBox="1"/>
              <p:nvPr/>
            </p:nvSpPr>
            <p:spPr>
              <a:xfrm>
                <a:off x="1009616" y="2385014"/>
                <a:ext cx="1477324" cy="134254"/>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400" b="0" i="0" u="none" strike="noStrike" kern="1200" cap="none" spc="-45" normalizeH="0" baseline="0" noProof="0" dirty="0">
                    <a:ln>
                      <a:noFill/>
                    </a:ln>
                    <a:solidFill>
                      <a:srgbClr val="231F20"/>
                    </a:solidFill>
                    <a:effectLst/>
                    <a:uLnTx/>
                    <a:uFillTx/>
                    <a:latin typeface="Calibri"/>
                    <a:ea typeface="+mn-ea"/>
                    <a:cs typeface="Arial"/>
                  </a:rPr>
                  <a:t>   </a:t>
                </a:r>
                <a:r>
                  <a:rPr kumimoji="0" lang="en-US" sz="1400" b="0" i="0" u="none" strike="noStrike" kern="1200" cap="none" spc="-20" normalizeH="0" baseline="0" noProof="0" dirty="0">
                    <a:ln>
                      <a:noFill/>
                    </a:ln>
                    <a:solidFill>
                      <a:srgbClr val="231F20"/>
                    </a:solidFill>
                    <a:effectLst/>
                    <a:uLnTx/>
                    <a:uFillTx/>
                    <a:latin typeface="Calibri"/>
                    <a:ea typeface="+mn-ea"/>
                    <a:cs typeface="Arial"/>
                  </a:rPr>
                  <a:t> </a:t>
                </a:r>
                <a:r>
                  <a:rPr kumimoji="0" lang="en-US" sz="1400" b="0" i="0" u="none" strike="noStrike" kern="1200" cap="none" spc="-30" normalizeH="0" baseline="0" noProof="0" dirty="0">
                    <a:ln>
                      <a:noFill/>
                    </a:ln>
                    <a:solidFill>
                      <a:srgbClr val="231F20"/>
                    </a:solidFill>
                    <a:effectLst/>
                    <a:uLnTx/>
                    <a:uFillTx/>
                    <a:latin typeface="Calibri"/>
                    <a:ea typeface="+mn-ea"/>
                    <a:cs typeface="Arial"/>
                  </a:rPr>
                  <a:t>Le</a:t>
                </a:r>
                <a:r>
                  <a:rPr kumimoji="0" lang="en-US" sz="1400" b="0" i="0" u="none" strike="noStrike" kern="1200" cap="none" spc="-10" normalizeH="0" baseline="0" noProof="0" dirty="0">
                    <a:ln>
                      <a:noFill/>
                    </a:ln>
                    <a:solidFill>
                      <a:srgbClr val="231F20"/>
                    </a:solidFill>
                    <a:effectLst/>
                    <a:uLnTx/>
                    <a:uFillTx/>
                    <a:latin typeface="Calibri"/>
                    <a:ea typeface="+mn-ea"/>
                    <a:cs typeface="Arial"/>
                  </a:rPr>
                  <a:t>f</a:t>
                </a:r>
                <a:r>
                  <a:rPr kumimoji="0" lang="en-US" sz="1400" b="0" i="0" u="none" strike="noStrike" kern="1200" cap="none" spc="45" normalizeH="0" baseline="0" noProof="0" dirty="0">
                    <a:ln>
                      <a:noFill/>
                    </a:ln>
                    <a:solidFill>
                      <a:srgbClr val="231F20"/>
                    </a:solidFill>
                    <a:effectLst/>
                    <a:uLnTx/>
                    <a:uFillTx/>
                    <a:latin typeface="Calibri"/>
                    <a:ea typeface="+mn-ea"/>
                    <a:cs typeface="Arial"/>
                  </a:rPr>
                  <a:t>t</a:t>
                </a:r>
                <a:r>
                  <a:rPr kumimoji="0" lang="en-US" sz="1400" b="0" i="0" u="none" strike="noStrike" kern="1200" cap="none" spc="-45" normalizeH="0" baseline="0" noProof="0" dirty="0">
                    <a:ln>
                      <a:noFill/>
                    </a:ln>
                    <a:solidFill>
                      <a:srgbClr val="231F20"/>
                    </a:solidFill>
                    <a:effectLst/>
                    <a:uLnTx/>
                    <a:uFillTx/>
                    <a:latin typeface="Calibri"/>
                    <a:ea typeface="+mn-ea"/>
                    <a:cs typeface="Arial"/>
                  </a:rPr>
                  <a:t> </a:t>
                </a:r>
                <a:r>
                  <a:rPr kumimoji="0" lang="en-US" sz="1400" b="0" i="0" u="none" strike="noStrike" kern="1200" cap="none" spc="-15" normalizeH="0" baseline="0" noProof="0" dirty="0">
                    <a:ln>
                      <a:noFill/>
                    </a:ln>
                    <a:solidFill>
                      <a:srgbClr val="231F20"/>
                    </a:solidFill>
                    <a:effectLst/>
                    <a:uLnTx/>
                    <a:uFillTx/>
                    <a:latin typeface="Calibri"/>
                    <a:ea typeface="+mn-ea"/>
                    <a:cs typeface="Arial"/>
                  </a:rPr>
                  <a:t>OFC</a:t>
                </a:r>
                <a:endParaRPr kumimoji="0" sz="1400" b="0" i="0" u="none" strike="noStrike" kern="1200" cap="none" spc="0" normalizeH="0" baseline="0" noProof="0" dirty="0">
                  <a:ln>
                    <a:noFill/>
                  </a:ln>
                  <a:solidFill>
                    <a:prstClr val="black"/>
                  </a:solidFill>
                  <a:effectLst/>
                  <a:uLnTx/>
                  <a:uFillTx/>
                  <a:latin typeface="Calibri"/>
                  <a:ea typeface="+mn-ea"/>
                  <a:cs typeface="Arial"/>
                </a:endParaRPr>
              </a:p>
            </p:txBody>
          </p:sp>
          <p:pic>
            <p:nvPicPr>
              <p:cNvPr id="83" name="object 88">
                <a:extLst>
                  <a:ext uri="{FF2B5EF4-FFF2-40B4-BE49-F238E27FC236}">
                    <a16:creationId xmlns:a16="http://schemas.microsoft.com/office/drawing/2014/main" id="{1B1C2894-A098-B892-8E74-1822781FC7F4}"/>
                  </a:ext>
                </a:extLst>
              </p:cNvPr>
              <p:cNvPicPr/>
              <p:nvPr/>
            </p:nvPicPr>
            <p:blipFill>
              <a:blip r:embed="rId4" cstate="print"/>
              <a:stretch>
                <a:fillRect/>
              </a:stretch>
            </p:blipFill>
            <p:spPr>
              <a:xfrm>
                <a:off x="1233487" y="2508363"/>
                <a:ext cx="1088999" cy="908989"/>
              </a:xfrm>
              <a:prstGeom prst="rect">
                <a:avLst/>
              </a:prstGeom>
            </p:spPr>
          </p:pic>
          <p:grpSp>
            <p:nvGrpSpPr>
              <p:cNvPr id="84" name="object 89">
                <a:extLst>
                  <a:ext uri="{FF2B5EF4-FFF2-40B4-BE49-F238E27FC236}">
                    <a16:creationId xmlns:a16="http://schemas.microsoft.com/office/drawing/2014/main" id="{A0C54714-3C08-2E07-B744-C38B0CB89BC7}"/>
                  </a:ext>
                </a:extLst>
              </p:cNvPr>
              <p:cNvGrpSpPr/>
              <p:nvPr/>
            </p:nvGrpSpPr>
            <p:grpSpPr>
              <a:xfrm>
                <a:off x="2329980" y="1357185"/>
                <a:ext cx="130810" cy="810260"/>
                <a:chOff x="2329980" y="1357185"/>
                <a:chExt cx="130810" cy="810260"/>
              </a:xfrm>
            </p:grpSpPr>
            <p:pic>
              <p:nvPicPr>
                <p:cNvPr id="85" name="object 90">
                  <a:extLst>
                    <a:ext uri="{FF2B5EF4-FFF2-40B4-BE49-F238E27FC236}">
                      <a16:creationId xmlns:a16="http://schemas.microsoft.com/office/drawing/2014/main" id="{690E560C-B88A-27C4-90F1-DAE72F97601E}"/>
                    </a:ext>
                  </a:extLst>
                </p:cNvPr>
                <p:cNvPicPr/>
                <p:nvPr/>
              </p:nvPicPr>
              <p:blipFill>
                <a:blip r:embed="rId5" cstate="print"/>
                <a:stretch>
                  <a:fillRect/>
                </a:stretch>
              </p:blipFill>
              <p:spPr>
                <a:xfrm>
                  <a:off x="2354389" y="1358671"/>
                  <a:ext cx="104584" cy="807529"/>
                </a:xfrm>
                <a:prstGeom prst="rect">
                  <a:avLst/>
                </a:prstGeom>
              </p:spPr>
            </p:pic>
            <p:sp>
              <p:nvSpPr>
                <p:cNvPr id="86" name="object 91">
                  <a:extLst>
                    <a:ext uri="{FF2B5EF4-FFF2-40B4-BE49-F238E27FC236}">
                      <a16:creationId xmlns:a16="http://schemas.microsoft.com/office/drawing/2014/main" id="{87CCAEFF-9D5F-7377-F8BE-DAD9FE917FF0}"/>
                    </a:ext>
                  </a:extLst>
                </p:cNvPr>
                <p:cNvSpPr/>
                <p:nvPr/>
              </p:nvSpPr>
              <p:spPr>
                <a:xfrm>
                  <a:off x="2329980" y="1357185"/>
                  <a:ext cx="130810" cy="810260"/>
                </a:xfrm>
                <a:custGeom>
                  <a:avLst/>
                  <a:gdLst/>
                  <a:ahLst/>
                  <a:cxnLst/>
                  <a:rect l="l" t="t" r="r" b="b"/>
                  <a:pathLst>
                    <a:path w="130810" h="810260">
                      <a:moveTo>
                        <a:pt x="130619" y="0"/>
                      </a:moveTo>
                      <a:lnTo>
                        <a:pt x="127444" y="0"/>
                      </a:lnTo>
                      <a:lnTo>
                        <a:pt x="127444" y="2540"/>
                      </a:lnTo>
                      <a:lnTo>
                        <a:pt x="127444" y="807720"/>
                      </a:lnTo>
                      <a:lnTo>
                        <a:pt x="26047" y="807720"/>
                      </a:lnTo>
                      <a:lnTo>
                        <a:pt x="26047" y="2540"/>
                      </a:lnTo>
                      <a:lnTo>
                        <a:pt x="127444" y="2540"/>
                      </a:lnTo>
                      <a:lnTo>
                        <a:pt x="127444" y="0"/>
                      </a:lnTo>
                      <a:lnTo>
                        <a:pt x="22872" y="0"/>
                      </a:lnTo>
                      <a:lnTo>
                        <a:pt x="22872" y="2540"/>
                      </a:lnTo>
                      <a:lnTo>
                        <a:pt x="22872" y="70307"/>
                      </a:lnTo>
                      <a:lnTo>
                        <a:pt x="0" y="70307"/>
                      </a:lnTo>
                      <a:lnTo>
                        <a:pt x="0" y="73482"/>
                      </a:lnTo>
                      <a:lnTo>
                        <a:pt x="22872" y="73482"/>
                      </a:lnTo>
                      <a:lnTo>
                        <a:pt x="22872" y="216357"/>
                      </a:lnTo>
                      <a:lnTo>
                        <a:pt x="0" y="216357"/>
                      </a:lnTo>
                      <a:lnTo>
                        <a:pt x="0" y="219532"/>
                      </a:lnTo>
                      <a:lnTo>
                        <a:pt x="22872" y="219532"/>
                      </a:lnTo>
                      <a:lnTo>
                        <a:pt x="22872" y="361353"/>
                      </a:lnTo>
                      <a:lnTo>
                        <a:pt x="0" y="361353"/>
                      </a:lnTo>
                      <a:lnTo>
                        <a:pt x="0" y="364528"/>
                      </a:lnTo>
                      <a:lnTo>
                        <a:pt x="22872" y="364528"/>
                      </a:lnTo>
                      <a:lnTo>
                        <a:pt x="22872" y="506349"/>
                      </a:lnTo>
                      <a:lnTo>
                        <a:pt x="0" y="506349"/>
                      </a:lnTo>
                      <a:lnTo>
                        <a:pt x="0" y="509524"/>
                      </a:lnTo>
                      <a:lnTo>
                        <a:pt x="22872" y="509524"/>
                      </a:lnTo>
                      <a:lnTo>
                        <a:pt x="22872" y="653453"/>
                      </a:lnTo>
                      <a:lnTo>
                        <a:pt x="0" y="653453"/>
                      </a:lnTo>
                      <a:lnTo>
                        <a:pt x="0" y="656628"/>
                      </a:lnTo>
                      <a:lnTo>
                        <a:pt x="22872" y="656628"/>
                      </a:lnTo>
                      <a:lnTo>
                        <a:pt x="22872" y="807720"/>
                      </a:lnTo>
                      <a:lnTo>
                        <a:pt x="22872" y="808990"/>
                      </a:lnTo>
                      <a:lnTo>
                        <a:pt x="22872" y="810260"/>
                      </a:lnTo>
                      <a:lnTo>
                        <a:pt x="130619" y="810260"/>
                      </a:lnTo>
                      <a:lnTo>
                        <a:pt x="130619" y="808990"/>
                      </a:lnTo>
                      <a:lnTo>
                        <a:pt x="130619" y="807720"/>
                      </a:lnTo>
                      <a:lnTo>
                        <a:pt x="130619" y="807402"/>
                      </a:lnTo>
                      <a:lnTo>
                        <a:pt x="130619" y="2540"/>
                      </a:lnTo>
                      <a:lnTo>
                        <a:pt x="130619" y="0"/>
                      </a:lnTo>
                      <a:close/>
                    </a:path>
                  </a:pathLst>
                </a:custGeom>
                <a:solidFill>
                  <a:srgbClr val="231F2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pSp>
        </p:grpSp>
        <p:sp>
          <p:nvSpPr>
            <p:cNvPr id="79" name="object 93">
              <a:extLst>
                <a:ext uri="{FF2B5EF4-FFF2-40B4-BE49-F238E27FC236}">
                  <a16:creationId xmlns:a16="http://schemas.microsoft.com/office/drawing/2014/main" id="{7524A9A1-8DA5-089E-3F34-54524FDE93C5}"/>
                </a:ext>
              </a:extLst>
            </p:cNvPr>
            <p:cNvSpPr txBox="1"/>
            <p:nvPr/>
          </p:nvSpPr>
          <p:spPr>
            <a:xfrm>
              <a:off x="2493132" y="3312586"/>
              <a:ext cx="957885" cy="197490"/>
            </a:xfrm>
            <a:prstGeom prst="rect">
              <a:avLst/>
            </a:prstGeom>
          </p:spPr>
          <p:txBody>
            <a:bodyPr vert="horz" wrap="square" lIns="0" tIns="127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sz="1200" b="0" i="1" u="none" strike="noStrike" kern="1200" cap="none" spc="40" normalizeH="0" baseline="0" noProof="0" dirty="0">
                  <a:ln>
                    <a:noFill/>
                  </a:ln>
                  <a:solidFill>
                    <a:srgbClr val="231F20"/>
                  </a:solidFill>
                  <a:effectLst/>
                  <a:uLnTx/>
                  <a:uFillTx/>
                  <a:latin typeface="Calibri"/>
                  <a:ea typeface="+mn-ea"/>
                  <a:cs typeface="Arial"/>
                </a:rPr>
                <a:t>t</a:t>
              </a:r>
              <a:r>
                <a:rPr kumimoji="0" sz="1200" b="0" i="1" u="none" strike="noStrike" kern="1200" cap="none" spc="-40" normalizeH="0" baseline="0" noProof="0" dirty="0">
                  <a:ln>
                    <a:noFill/>
                  </a:ln>
                  <a:solidFill>
                    <a:srgbClr val="231F20"/>
                  </a:solidFill>
                  <a:effectLst/>
                  <a:uLnTx/>
                  <a:uFillTx/>
                  <a:latin typeface="Calibri"/>
                  <a:ea typeface="+mn-ea"/>
                  <a:cs typeface="Arial"/>
                </a:rPr>
                <a:t> </a:t>
              </a:r>
              <a:r>
                <a:rPr kumimoji="0" sz="1200" b="0" i="0" u="none" strike="noStrike" kern="1200" cap="none" spc="-85" normalizeH="0" baseline="0" noProof="0" dirty="0">
                  <a:ln>
                    <a:noFill/>
                  </a:ln>
                  <a:solidFill>
                    <a:srgbClr val="231F20"/>
                  </a:solidFill>
                  <a:effectLst/>
                  <a:uLnTx/>
                  <a:uFillTx/>
                  <a:latin typeface="Calibri"/>
                  <a:ea typeface="+mn-ea"/>
                  <a:cs typeface="Arial"/>
                </a:rPr>
                <a:t>V</a:t>
              </a:r>
              <a:r>
                <a:rPr kumimoji="0" sz="1200" b="0" i="0" u="none" strike="noStrike" kern="1200" cap="none" spc="-55" normalizeH="0" baseline="0" noProof="0" dirty="0">
                  <a:ln>
                    <a:noFill/>
                  </a:ln>
                  <a:solidFill>
                    <a:srgbClr val="231F20"/>
                  </a:solidFill>
                  <a:effectLst/>
                  <a:uLnTx/>
                  <a:uFillTx/>
                  <a:latin typeface="Calibri"/>
                  <a:ea typeface="+mn-ea"/>
                  <a:cs typeface="Arial"/>
                </a:rPr>
                <a:t>a</a:t>
              </a:r>
              <a:r>
                <a:rPr kumimoji="0" sz="1200" b="0" i="0" u="none" strike="noStrike" kern="1200" cap="none" spc="25" normalizeH="0" baseline="0" noProof="0" dirty="0">
                  <a:ln>
                    <a:noFill/>
                  </a:ln>
                  <a:solidFill>
                    <a:srgbClr val="231F20"/>
                  </a:solidFill>
                  <a:effectLst/>
                  <a:uLnTx/>
                  <a:uFillTx/>
                  <a:latin typeface="Calibri"/>
                  <a:ea typeface="+mn-ea"/>
                  <a:cs typeface="Arial"/>
                </a:rPr>
                <a:t>l</a:t>
              </a:r>
              <a:r>
                <a:rPr kumimoji="0" sz="1200" b="0" i="0" u="none" strike="noStrike" kern="1200" cap="none" spc="-30" normalizeH="0" baseline="0" noProof="0" dirty="0">
                  <a:ln>
                    <a:noFill/>
                  </a:ln>
                  <a:solidFill>
                    <a:srgbClr val="231F20"/>
                  </a:solidFill>
                  <a:effectLst/>
                  <a:uLnTx/>
                  <a:uFillTx/>
                  <a:latin typeface="Calibri"/>
                  <a:ea typeface="+mn-ea"/>
                  <a:cs typeface="Arial"/>
                </a:rPr>
                <a:t>u</a:t>
              </a:r>
              <a:r>
                <a:rPr kumimoji="0" sz="1200" b="0" i="0" u="none" strike="noStrike" kern="1200" cap="none" spc="-50" normalizeH="0" baseline="0" noProof="0" dirty="0">
                  <a:ln>
                    <a:noFill/>
                  </a:ln>
                  <a:solidFill>
                    <a:srgbClr val="231F20"/>
                  </a:solidFill>
                  <a:effectLst/>
                  <a:uLnTx/>
                  <a:uFillTx/>
                  <a:latin typeface="Calibri"/>
                  <a:ea typeface="+mn-ea"/>
                  <a:cs typeface="Arial"/>
                </a:rPr>
                <a:t>e</a:t>
              </a:r>
              <a:endParaRPr kumimoji="0" sz="1200" b="0" i="0" u="none" strike="noStrike" kern="1200" cap="none" spc="0" normalizeH="0" baseline="0" noProof="0" dirty="0">
                <a:ln>
                  <a:noFill/>
                </a:ln>
                <a:solidFill>
                  <a:srgbClr val="FFFFFF"/>
                </a:solidFill>
                <a:effectLst/>
                <a:uLnTx/>
                <a:uFillTx/>
                <a:latin typeface="Calibri"/>
                <a:ea typeface="+mn-ea"/>
                <a:cs typeface="Arial"/>
              </a:endParaRPr>
            </a:p>
          </p:txBody>
        </p:sp>
      </p:grpSp>
      <p:sp>
        <p:nvSpPr>
          <p:cNvPr id="87" name="TextBox 86">
            <a:extLst>
              <a:ext uri="{FF2B5EF4-FFF2-40B4-BE49-F238E27FC236}">
                <a16:creationId xmlns:a16="http://schemas.microsoft.com/office/drawing/2014/main" id="{03756FA3-8382-0888-1B17-097979830BEF}"/>
              </a:ext>
            </a:extLst>
          </p:cNvPr>
          <p:cNvSpPr txBox="1"/>
          <p:nvPr/>
        </p:nvSpPr>
        <p:spPr bwMode="auto">
          <a:xfrm>
            <a:off x="609759" y="5452025"/>
            <a:ext cx="10699857" cy="584775"/>
          </a:xfrm>
          <a:prstGeom prst="rect">
            <a:avLst/>
          </a:prstGeom>
          <a:solidFill>
            <a:schemeClr val="accent1"/>
          </a:solidFill>
          <a:ln>
            <a:noFill/>
          </a:ln>
        </p:spPr>
        <p:txBody>
          <a:bodyPr wrap="squar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rPr>
              <a:t>N = 65 female adolescents participated in the study: n = 20 at high risk in whom depression did not develop (RES), n = 20 at high risk in whom depression developed (CVT), and n = 25 at low risk with no history of psychopathology (CTL).</a:t>
            </a:r>
          </a:p>
        </p:txBody>
      </p:sp>
      <p:sp>
        <p:nvSpPr>
          <p:cNvPr id="88" name="TextBox 87">
            <a:extLst>
              <a:ext uri="{FF2B5EF4-FFF2-40B4-BE49-F238E27FC236}">
                <a16:creationId xmlns:a16="http://schemas.microsoft.com/office/drawing/2014/main" id="{F292A9D1-FE3A-11FC-38CC-C5042BB36392}"/>
              </a:ext>
            </a:extLst>
          </p:cNvPr>
          <p:cNvSpPr txBox="1"/>
          <p:nvPr/>
        </p:nvSpPr>
        <p:spPr bwMode="auto">
          <a:xfrm>
            <a:off x="4458987" y="4895878"/>
            <a:ext cx="2320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457200" rtl="0" eaLnBrk="1" fontAlgn="auto"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t>
            </a:r>
            <a:r>
              <a:rPr kumimoji="0" lang="en-US" sz="14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P </a:t>
            </a: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&lt;.001 compared with CVT </a:t>
            </a:r>
          </a:p>
        </p:txBody>
      </p:sp>
      <p:cxnSp>
        <p:nvCxnSpPr>
          <p:cNvPr id="90" name="Straight Connector 89">
            <a:extLst>
              <a:ext uri="{FF2B5EF4-FFF2-40B4-BE49-F238E27FC236}">
                <a16:creationId xmlns:a16="http://schemas.microsoft.com/office/drawing/2014/main" id="{C94CF961-4404-6A63-D3D4-1075F422D097}"/>
              </a:ext>
            </a:extLst>
          </p:cNvPr>
          <p:cNvCxnSpPr>
            <a:cxnSpLocks/>
          </p:cNvCxnSpPr>
          <p:nvPr/>
        </p:nvCxnSpPr>
        <p:spPr bwMode="auto">
          <a:xfrm>
            <a:off x="4549893" y="3326668"/>
            <a:ext cx="331419" cy="0"/>
          </a:xfrm>
          <a:prstGeom prst="line">
            <a:avLst/>
          </a:prstGeom>
          <a:noFill/>
          <a:ln w="28575" cap="flat" cmpd="sng" algn="ctr">
            <a:solidFill>
              <a:schemeClr val="bg1"/>
            </a:solidFill>
            <a:prstDash val="solid"/>
            <a:round/>
            <a:headEnd type="none" w="med" len="med"/>
            <a:tailEnd type="none" w="med" len="med"/>
          </a:ln>
          <a:effectLst/>
        </p:spPr>
      </p:cxnSp>
      <p:sp>
        <p:nvSpPr>
          <p:cNvPr id="4" name="object 44">
            <a:extLst>
              <a:ext uri="{FF2B5EF4-FFF2-40B4-BE49-F238E27FC236}">
                <a16:creationId xmlns:a16="http://schemas.microsoft.com/office/drawing/2014/main" id="{BD3E9F1D-1CBC-4BCE-AACC-1DD0126B04F8}"/>
              </a:ext>
            </a:extLst>
          </p:cNvPr>
          <p:cNvSpPr/>
          <p:nvPr/>
        </p:nvSpPr>
        <p:spPr>
          <a:xfrm>
            <a:off x="4318579" y="3204716"/>
            <a:ext cx="53014" cy="5864"/>
          </a:xfrm>
          <a:custGeom>
            <a:avLst/>
            <a:gdLst/>
            <a:ahLst/>
            <a:cxnLst/>
            <a:rect l="l" t="t" r="r" b="b"/>
            <a:pathLst>
              <a:path w="24764" h="3175">
                <a:moveTo>
                  <a:pt x="24612" y="0"/>
                </a:moveTo>
                <a:lnTo>
                  <a:pt x="0" y="0"/>
                </a:lnTo>
                <a:lnTo>
                  <a:pt x="0" y="3175"/>
                </a:lnTo>
                <a:lnTo>
                  <a:pt x="24612" y="3175"/>
                </a:lnTo>
                <a:lnTo>
                  <a:pt x="24612"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5" name="object 44">
            <a:extLst>
              <a:ext uri="{FF2B5EF4-FFF2-40B4-BE49-F238E27FC236}">
                <a16:creationId xmlns:a16="http://schemas.microsoft.com/office/drawing/2014/main" id="{A129B75C-729D-DF0E-B71B-D0293940F930}"/>
              </a:ext>
            </a:extLst>
          </p:cNvPr>
          <p:cNvSpPr/>
          <p:nvPr/>
        </p:nvSpPr>
        <p:spPr>
          <a:xfrm>
            <a:off x="4308750" y="3681580"/>
            <a:ext cx="53014" cy="5864"/>
          </a:xfrm>
          <a:custGeom>
            <a:avLst/>
            <a:gdLst/>
            <a:ahLst/>
            <a:cxnLst/>
            <a:rect l="l" t="t" r="r" b="b"/>
            <a:pathLst>
              <a:path w="24764" h="3175">
                <a:moveTo>
                  <a:pt x="24612" y="0"/>
                </a:moveTo>
                <a:lnTo>
                  <a:pt x="0" y="0"/>
                </a:lnTo>
                <a:lnTo>
                  <a:pt x="0" y="3175"/>
                </a:lnTo>
                <a:lnTo>
                  <a:pt x="24612" y="3175"/>
                </a:lnTo>
                <a:lnTo>
                  <a:pt x="24612" y="0"/>
                </a:lnTo>
                <a:close/>
              </a:path>
            </a:pathLst>
          </a:custGeom>
          <a:solidFill>
            <a:srgbClr val="231F20"/>
          </a:solidFill>
          <a:ln w="19050">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067851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RNRSTYLE" val="2883 footer"/>
</p:tagLst>
</file>

<file path=ppt/tags/tag8.xml><?xml version="1.0" encoding="utf-8"?>
<p:tagLst xmlns:a="http://schemas.openxmlformats.org/drawingml/2006/main" xmlns:r="http://schemas.openxmlformats.org/officeDocument/2006/relationships" xmlns:p="http://schemas.openxmlformats.org/presentationml/2006/main">
  <p:tag name="RNRSTYLE" val="References"/>
</p:tagLst>
</file>

<file path=ppt/theme/theme1.xml><?xml version="1.0" encoding="utf-8"?>
<a:theme xmlns:a="http://schemas.openxmlformats.org/drawingml/2006/main" name="Office Theme">
  <a:themeElements>
    <a:clrScheme name="Custom 24">
      <a:dk1>
        <a:srgbClr val="000000"/>
      </a:dk1>
      <a:lt1>
        <a:srgbClr val="FFFFFF"/>
      </a:lt1>
      <a:dk2>
        <a:srgbClr val="65151D"/>
      </a:dk2>
      <a:lt2>
        <a:srgbClr val="002E43"/>
      </a:lt2>
      <a:accent1>
        <a:srgbClr val="FBA840"/>
      </a:accent1>
      <a:accent2>
        <a:srgbClr val="0064A2"/>
      </a:accent2>
      <a:accent3>
        <a:srgbClr val="99ADB9"/>
      </a:accent3>
      <a:accent4>
        <a:srgbClr val="92D050"/>
      </a:accent4>
      <a:accent5>
        <a:srgbClr val="65151D"/>
      </a:accent5>
      <a:accent6>
        <a:srgbClr val="FFFFFF"/>
      </a:accent6>
      <a:hlink>
        <a:srgbClr val="0064A2"/>
      </a:hlink>
      <a:folHlink>
        <a:srgbClr val="FBA8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Brexpiprazole SCZ scientific">
  <a:themeElements>
    <a:clrScheme name="Custom 2">
      <a:dk1>
        <a:sysClr val="windowText" lastClr="000000"/>
      </a:dk1>
      <a:lt1>
        <a:sysClr val="window" lastClr="FFFFFF"/>
      </a:lt1>
      <a:dk2>
        <a:srgbClr val="009999"/>
      </a:dk2>
      <a:lt2>
        <a:srgbClr val="00CC99"/>
      </a:lt2>
      <a:accent1>
        <a:srgbClr val="D8A21A"/>
      </a:accent1>
      <a:accent2>
        <a:srgbClr val="53C6FF"/>
      </a:accent2>
      <a:accent3>
        <a:srgbClr val="F3BF57"/>
      </a:accent3>
      <a:accent4>
        <a:srgbClr val="7F7F7F"/>
      </a:accent4>
      <a:accent5>
        <a:srgbClr val="00CC99"/>
      </a:accent5>
      <a:accent6>
        <a:srgbClr val="009999"/>
      </a:accent6>
      <a:hlink>
        <a:srgbClr val="006F6C"/>
      </a:hlink>
      <a:folHlink>
        <a:srgbClr val="53C6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1400" dirty="0" smtClean="0"/>
        </a:defPPr>
      </a:lstStyle>
    </a:txDef>
  </a:objectDefaults>
  <a:extraClrSchemeLst/>
</a:theme>
</file>

<file path=ppt/theme/theme11.xml><?xml version="1.0" encoding="utf-8"?>
<a:theme xmlns:a="http://schemas.openxmlformats.org/drawingml/2006/main" name="1_Master template_white 9_2012">
  <a:themeElements>
    <a:clrScheme name="Custom 77">
      <a:dk1>
        <a:srgbClr val="000000"/>
      </a:dk1>
      <a:lt1>
        <a:srgbClr val="FFFFFF"/>
      </a:lt1>
      <a:dk2>
        <a:srgbClr val="534A43"/>
      </a:dk2>
      <a:lt2>
        <a:srgbClr val="9B918E"/>
      </a:lt2>
      <a:accent1>
        <a:srgbClr val="312921"/>
      </a:accent1>
      <a:accent2>
        <a:srgbClr val="354B0E"/>
      </a:accent2>
      <a:accent3>
        <a:srgbClr val="5A8519"/>
      </a:accent3>
      <a:accent4>
        <a:srgbClr val="DF1004"/>
      </a:accent4>
      <a:accent5>
        <a:srgbClr val="75BD15"/>
      </a:accent5>
      <a:accent6>
        <a:srgbClr val="C6A543"/>
      </a:accent6>
      <a:hlink>
        <a:srgbClr val="7C98B5"/>
      </a:hlink>
      <a:folHlink>
        <a:srgbClr val="97B8D8"/>
      </a:folHlink>
    </a:clrScheme>
    <a:fontScheme name="style 5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274320" tIns="137160" rIns="274320" bIns="137160" numCol="1" anchor="b"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274320" tIns="137160" rIns="274320" bIns="137160" numCol="1" anchor="b"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style 54 1">
        <a:dk1>
          <a:srgbClr val="FFEFCA"/>
        </a:dk1>
        <a:lt1>
          <a:srgbClr val="FFFFFF"/>
        </a:lt1>
        <a:dk2>
          <a:srgbClr val="3036B1"/>
        </a:dk2>
        <a:lt2>
          <a:srgbClr val="C6B794"/>
        </a:lt2>
        <a:accent1>
          <a:srgbClr val="677CA7"/>
        </a:accent1>
        <a:accent2>
          <a:srgbClr val="E7001B"/>
        </a:accent2>
        <a:accent3>
          <a:srgbClr val="ADAED5"/>
        </a:accent3>
        <a:accent4>
          <a:srgbClr val="DADADA"/>
        </a:accent4>
        <a:accent5>
          <a:srgbClr val="B8BFD0"/>
        </a:accent5>
        <a:accent6>
          <a:srgbClr val="D10017"/>
        </a:accent6>
        <a:hlink>
          <a:srgbClr val="E7545C"/>
        </a:hlink>
        <a:folHlink>
          <a:srgbClr val="F0B7B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aster template_white 9_2012">
  <a:themeElements>
    <a:clrScheme name="Custom 77">
      <a:dk1>
        <a:srgbClr val="000000"/>
      </a:dk1>
      <a:lt1>
        <a:srgbClr val="FFFFFF"/>
      </a:lt1>
      <a:dk2>
        <a:srgbClr val="534A43"/>
      </a:dk2>
      <a:lt2>
        <a:srgbClr val="9B918E"/>
      </a:lt2>
      <a:accent1>
        <a:srgbClr val="312921"/>
      </a:accent1>
      <a:accent2>
        <a:srgbClr val="354B0E"/>
      </a:accent2>
      <a:accent3>
        <a:srgbClr val="5A8519"/>
      </a:accent3>
      <a:accent4>
        <a:srgbClr val="DF1004"/>
      </a:accent4>
      <a:accent5>
        <a:srgbClr val="75BD15"/>
      </a:accent5>
      <a:accent6>
        <a:srgbClr val="C6A543"/>
      </a:accent6>
      <a:hlink>
        <a:srgbClr val="7C98B5"/>
      </a:hlink>
      <a:folHlink>
        <a:srgbClr val="97B8D8"/>
      </a:folHlink>
    </a:clrScheme>
    <a:fontScheme name="style 5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274320" tIns="137160" rIns="274320" bIns="137160" numCol="1" anchor="b"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274320" tIns="137160" rIns="274320" bIns="137160" numCol="1" anchor="b" anchorCtr="0" compatLnSpc="1">
        <a:prstTxWarp prst="textNoShape">
          <a:avLst/>
        </a:prstTxWarp>
        <a:spAutoFit/>
      </a:bodyPr>
      <a:lstStyle>
        <a:defPPr marL="0" marR="0" indent="0" algn="l" defTabSz="914400" rtl="0" eaLnBrk="0" fontAlgn="base" latinLnBrk="0" hangingPunct="0">
          <a:lnSpc>
            <a:spcPct val="9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style 54 1">
        <a:dk1>
          <a:srgbClr val="FFEFCA"/>
        </a:dk1>
        <a:lt1>
          <a:srgbClr val="FFFFFF"/>
        </a:lt1>
        <a:dk2>
          <a:srgbClr val="3036B1"/>
        </a:dk2>
        <a:lt2>
          <a:srgbClr val="C6B794"/>
        </a:lt2>
        <a:accent1>
          <a:srgbClr val="677CA7"/>
        </a:accent1>
        <a:accent2>
          <a:srgbClr val="E7001B"/>
        </a:accent2>
        <a:accent3>
          <a:srgbClr val="ADAED5"/>
        </a:accent3>
        <a:accent4>
          <a:srgbClr val="DADADA"/>
        </a:accent4>
        <a:accent5>
          <a:srgbClr val="B8BFD0"/>
        </a:accent5>
        <a:accent6>
          <a:srgbClr val="D10017"/>
        </a:accent6>
        <a:hlink>
          <a:srgbClr val="E7545C"/>
        </a:hlink>
        <a:folHlink>
          <a:srgbClr val="F0B7B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4.xml><?xml version="1.0" encoding="utf-8"?>
<a:theme xmlns:a="http://schemas.openxmlformats.org/drawingml/2006/main" name="2_Medscape CME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15.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6.xml><?xml version="1.0" encoding="utf-8"?>
<a:theme xmlns:a="http://schemas.openxmlformats.org/drawingml/2006/main" name="3_Office Theme">
  <a:themeElements>
    <a:clrScheme name="Custom 102">
      <a:dk1>
        <a:sysClr val="windowText" lastClr="000000"/>
      </a:dk1>
      <a:lt1>
        <a:sysClr val="window" lastClr="FFFFFF"/>
      </a:lt1>
      <a:dk2>
        <a:srgbClr val="1F497D"/>
      </a:dk2>
      <a:lt2>
        <a:srgbClr val="EEECE1"/>
      </a:lt2>
      <a:accent1>
        <a:srgbClr val="00C1DE"/>
      </a:accent1>
      <a:accent2>
        <a:srgbClr val="815374"/>
      </a:accent2>
      <a:accent3>
        <a:srgbClr val="F5C400"/>
      </a:accent3>
      <a:accent4>
        <a:srgbClr val="7D868C"/>
      </a:accent4>
      <a:accent5>
        <a:srgbClr val="3C82A1"/>
      </a:accent5>
      <a:accent6>
        <a:srgbClr val="E6891E"/>
      </a:accent6>
      <a:hlink>
        <a:srgbClr val="00C1DE"/>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02">
      <a:dk1>
        <a:sysClr val="windowText" lastClr="000000"/>
      </a:dk1>
      <a:lt1>
        <a:sysClr val="window" lastClr="FFFFFF"/>
      </a:lt1>
      <a:dk2>
        <a:srgbClr val="1F497D"/>
      </a:dk2>
      <a:lt2>
        <a:srgbClr val="EEECE1"/>
      </a:lt2>
      <a:accent1>
        <a:srgbClr val="00C1DE"/>
      </a:accent1>
      <a:accent2>
        <a:srgbClr val="815374"/>
      </a:accent2>
      <a:accent3>
        <a:srgbClr val="F5C400"/>
      </a:accent3>
      <a:accent4>
        <a:srgbClr val="7D868C"/>
      </a:accent4>
      <a:accent5>
        <a:srgbClr val="3C82A1"/>
      </a:accent5>
      <a:accent6>
        <a:srgbClr val="E6891E"/>
      </a:accent6>
      <a:hlink>
        <a:srgbClr val="00C1DE"/>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5.xml><?xml version="1.0" encoding="utf-8"?>
<a:theme xmlns:a="http://schemas.openxmlformats.org/drawingml/2006/main" name="1_Medscape CME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6.xml><?xml version="1.0" encoding="utf-8"?>
<a:theme xmlns:a="http://schemas.openxmlformats.org/drawingml/2006/main" name="6_Office Theme">
  <a:themeElements>
    <a:clrScheme name="Custom 7">
      <a:dk1>
        <a:sysClr val="windowText" lastClr="000000"/>
      </a:dk1>
      <a:lt1>
        <a:sysClr val="window" lastClr="FFFFFF"/>
      </a:lt1>
      <a:dk2>
        <a:srgbClr val="0A4A6F"/>
      </a:dk2>
      <a:lt2>
        <a:srgbClr val="A7DFFB"/>
      </a:lt2>
      <a:accent1>
        <a:srgbClr val="56B3DD"/>
      </a:accent1>
      <a:accent2>
        <a:srgbClr val="023E98"/>
      </a:accent2>
      <a:accent3>
        <a:srgbClr val="ED922E"/>
      </a:accent3>
      <a:accent4>
        <a:srgbClr val="EF4136"/>
      </a:accent4>
      <a:accent5>
        <a:srgbClr val="1B9A00"/>
      </a:accent5>
      <a:accent6>
        <a:srgbClr val="E6D538"/>
      </a:accent6>
      <a:hlink>
        <a:srgbClr val="63A6C4"/>
      </a:hlink>
      <a:folHlink>
        <a:srgbClr val="ED922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8.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9.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docProps/app.xml><?xml version="1.0" encoding="utf-8"?>
<Properties xmlns="http://schemas.openxmlformats.org/officeDocument/2006/extended-properties" xmlns:vt="http://schemas.openxmlformats.org/officeDocument/2006/docPropsVTypes">
  <Template/>
  <TotalTime>640825</TotalTime>
  <Words>8539</Words>
  <Application>Microsoft Macintosh PowerPoint</Application>
  <PresentationFormat>Widescreen</PresentationFormat>
  <Paragraphs>1045</Paragraphs>
  <Slides>58</Slides>
  <Notes>17</Notes>
  <HiddenSlides>2</HiddenSlides>
  <MMClips>0</MMClips>
  <ScaleCrop>false</ScaleCrop>
  <HeadingPairs>
    <vt:vector size="6" baseType="variant">
      <vt:variant>
        <vt:lpstr>Fonts Used</vt:lpstr>
      </vt:variant>
      <vt:variant>
        <vt:i4>20</vt:i4>
      </vt:variant>
      <vt:variant>
        <vt:lpstr>Theme</vt:lpstr>
      </vt:variant>
      <vt:variant>
        <vt:i4>16</vt:i4>
      </vt:variant>
      <vt:variant>
        <vt:lpstr>Slide Titles</vt:lpstr>
      </vt:variant>
      <vt:variant>
        <vt:i4>58</vt:i4>
      </vt:variant>
    </vt:vector>
  </HeadingPairs>
  <TitlesOfParts>
    <vt:vector size="94" baseType="lpstr">
      <vt:lpstr>AdvOT596495f2</vt:lpstr>
      <vt:lpstr>AdvOTf9433e2d</vt:lpstr>
      <vt:lpstr>AdvPS32D2BA</vt:lpstr>
      <vt:lpstr>AdvPS32D2BB</vt:lpstr>
      <vt:lpstr>Arial</vt:lpstr>
      <vt:lpstr>Arial Narrow</vt:lpstr>
      <vt:lpstr>Calibri</vt:lpstr>
      <vt:lpstr>Calibri Light</vt:lpstr>
      <vt:lpstr>DINOT</vt:lpstr>
      <vt:lpstr>Helvetica</vt:lpstr>
      <vt:lpstr>Lucida Grande</vt:lpstr>
      <vt:lpstr>Minion Pro</vt:lpstr>
      <vt:lpstr>Myriad Pro</vt:lpstr>
      <vt:lpstr>PT Sans</vt:lpstr>
      <vt:lpstr>Roboto</vt:lpstr>
      <vt:lpstr>Segoe UI</vt:lpstr>
      <vt:lpstr>Times</vt:lpstr>
      <vt:lpstr>Times New Roman</vt:lpstr>
      <vt:lpstr>URWPalladioL</vt:lpstr>
      <vt:lpstr>Wingdings</vt:lpstr>
      <vt:lpstr>Office Theme</vt:lpstr>
      <vt:lpstr>1_Office Theme</vt:lpstr>
      <vt:lpstr>2_Office Theme</vt:lpstr>
      <vt:lpstr>2017_HTAA_Diabetes</vt:lpstr>
      <vt:lpstr>1_Medscape CME Template</vt:lpstr>
      <vt:lpstr>6_Office Theme</vt:lpstr>
      <vt:lpstr>1_2017_HTAA_Diabetes</vt:lpstr>
      <vt:lpstr>2_2017_HTAA_Diabetes</vt:lpstr>
      <vt:lpstr>2022_CCO_Template</vt:lpstr>
      <vt:lpstr>1_Brexpiprazole SCZ scientific</vt:lpstr>
      <vt:lpstr>1_Master template_white 9_2012</vt:lpstr>
      <vt:lpstr>Master template_white 9_2012</vt:lpstr>
      <vt:lpstr>1_2022_CCO_Template</vt:lpstr>
      <vt:lpstr>2_Medscape CME Template</vt:lpstr>
      <vt:lpstr>2_2022_CCO_Template</vt:lpstr>
      <vt:lpstr>3_Office Theme</vt:lpstr>
      <vt:lpstr>PowerPoint Presentation</vt:lpstr>
      <vt:lpstr>Faculty Disclosure</vt:lpstr>
      <vt:lpstr>Learning objectives:</vt:lpstr>
      <vt:lpstr>Symptoms of depression reflect aberrant functional network connectivity in MDD</vt:lpstr>
      <vt:lpstr>Salience Network, Anatomical Name:  Mid-Cingulo-Insular Network</vt:lpstr>
      <vt:lpstr>Human reward network overlaps with components of salience network (SN)</vt:lpstr>
      <vt:lpstr>Anhedonia Is Related to Altered Reward Circuitry Response in MDD (“Emotional Locked-in”)</vt:lpstr>
      <vt:lpstr>Depressed Patients Had an Attenuated Ventral Striatal (Nucleus Accumbens) Response to Positive Stimuli</vt:lpstr>
      <vt:lpstr>Resilience to MDD: Positive Life Events and Connectivity Between Amygdala and OFC</vt:lpstr>
      <vt:lpstr>Volitional and automatic regulation of emotion</vt:lpstr>
      <vt:lpstr>Central Executive Network, Overlaps With Anatomical Fronto-Parietal Network</vt:lpstr>
      <vt:lpstr>“Inward facing” brain in MDD</vt:lpstr>
      <vt:lpstr>Resilience to MDD: greater connectivity between Executive Control Network regions</vt:lpstr>
      <vt:lpstr>Default Mode Network</vt:lpstr>
      <vt:lpstr>Adaptive and maladaptive interactions between functional networks</vt:lpstr>
      <vt:lpstr>Somatomotor/sensorimotor network (SMN)</vt:lpstr>
      <vt:lpstr>Hypoconnectivity within sensory-motor network (SMN) may be one of the most stable functional markers of depression</vt:lpstr>
      <vt:lpstr>Mood disorders: symptoms, functional networks and neurotransmitters</vt:lpstr>
      <vt:lpstr>Motor, Associative, and Limbic Divisions of Cortico-Striatal-Thalamo-Cortical Loop: An Updating System</vt:lpstr>
      <vt:lpstr>DMN in a top-down fashion modulates 5HT and DA</vt:lpstr>
      <vt:lpstr>Different rate of serotonin (5HT) synthesis in women and men</vt:lpstr>
      <vt:lpstr>Sex differences in dopamine release</vt:lpstr>
      <vt:lpstr>Modulation of SN and CEN during menstrual cycle</vt:lpstr>
      <vt:lpstr>Gender Differences in Norepinephrine Transmission</vt:lpstr>
      <vt:lpstr>Locus coeruleus (LC) projections to DMN and SN related areas</vt:lpstr>
      <vt:lpstr>LC activation and arousal regulate functional network dynamic</vt:lpstr>
      <vt:lpstr>Hidden key to psychiatric disorders: functional connections of human bed nucleus of the stria terminalis (BNST) and regulation of arousal</vt:lpstr>
      <vt:lpstr>BNST anticipates, amygdala react to danger</vt:lpstr>
      <vt:lpstr>Catecholamine Regulation of PFC Activity and Sensory Circuits (CEN &amp; SMN)</vt:lpstr>
      <vt:lpstr>Reflective to Reactive: Catecholamine Regulation of Prefrontal Cortex, Limbic and Paralimbic Areas</vt:lpstr>
      <vt:lpstr>Symptomatic Expression of Altered  Central Nervous System Norepinephrine Activity</vt:lpstr>
      <vt:lpstr>GABA and glutamate pathways</vt:lpstr>
      <vt:lpstr>Glutamate, GABA and monoamine signaling: A case of mistaken identity?</vt:lpstr>
      <vt:lpstr>GABA SST malfunction = cortical microcircuit malfunction</vt:lpstr>
      <vt:lpstr>DA and 5-HT Roles in the Regulation of Functional Networks</vt:lpstr>
      <vt:lpstr>Striatal Dopamine Function Is Associated With Balance Between Salience Network and DMN Activity</vt:lpstr>
      <vt:lpstr>Depletion of Catecholamines in Remitted MDD Patients  Produces Anhedonia</vt:lpstr>
      <vt:lpstr>Patients With MDD Have Reduced Reward Coding in the Striatum After 6-Wk Treatment With an SSRI</vt:lpstr>
      <vt:lpstr>Patients with affective flattening have decreased dopamine function in n.accumbens</vt:lpstr>
      <vt:lpstr>The Impact of SSRI and NDRI on N. Accumbens Response</vt:lpstr>
      <vt:lpstr>5HT decreases limbic reactivity NA increases emotional regulation</vt:lpstr>
      <vt:lpstr>Serotonin Regulation of Brain Network Function</vt:lpstr>
      <vt:lpstr>Increased 5HT signaling (RNi) is associated with diminished SMN activity</vt:lpstr>
      <vt:lpstr>5HT reduction (tryptophane depletion) increases experience of pleasant touch and diminishes cold tolerance</vt:lpstr>
      <vt:lpstr>Altered Function of Neural Networks  Associated with Bipolar Disorder</vt:lpstr>
      <vt:lpstr>Diminished 5HT signaling in mania</vt:lpstr>
      <vt:lpstr>Acute tryptophane depletion (5HT) increases annoyance, and trait psychopathy and impulsivity</vt:lpstr>
      <vt:lpstr>Elevated Norepinephrine (NE) Levels May Be Implicated in Manic Episodes and Anger in BP Disorder </vt:lpstr>
      <vt:lpstr>Psychomotor dysregulation in psychiatric disorders</vt:lpstr>
      <vt:lpstr>Psychomotor balance, functional networks and monoamine neurotransmitters</vt:lpstr>
      <vt:lpstr>Computerized cognitive training alters functional brain network connectivity</vt:lpstr>
      <vt:lpstr>Exercise rapidly increased BDNF in healthy elderly individuals</vt:lpstr>
      <vt:lpstr>Cognitive Therapy and Behavioral Activation Were Advantageous in Delaying Relapse</vt:lpstr>
      <vt:lpstr>DMN in a top-down fashion modulates 5HT and DA</vt:lpstr>
      <vt:lpstr>DLPFC regulates DA release from VTA during reward motivated behavior</vt:lpstr>
      <vt:lpstr>Impact of Cognitive Therapy on Amygdala and Prefrontal (DLPFC) Activity in MDD</vt:lpstr>
      <vt:lpstr>Neuroimaging biomarker for treatment selection in MDD</vt:lpstr>
      <vt:lpstr>Practical Take-Aways</vt:lpstr>
    </vt:vector>
  </TitlesOfParts>
  <Company>HMP Communications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Alana Balboni</dc:creator>
  <cp:lastModifiedBy>Vladimir Maletic</cp:lastModifiedBy>
  <cp:revision>849</cp:revision>
  <cp:lastPrinted>2022-11-13T12:44:03Z</cp:lastPrinted>
  <dcterms:created xsi:type="dcterms:W3CDTF">2013-03-05T14:16:08Z</dcterms:created>
  <dcterms:modified xsi:type="dcterms:W3CDTF">2022-11-16T06:02:16Z</dcterms:modified>
</cp:coreProperties>
</file>